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6"/>
  </p:notesMasterIdLst>
  <p:handoutMasterIdLst>
    <p:handoutMasterId r:id="rId17"/>
  </p:handoutMasterIdLst>
  <p:sldIdLst>
    <p:sldId id="527" r:id="rId5"/>
    <p:sldId id="524" r:id="rId6"/>
    <p:sldId id="521" r:id="rId7"/>
    <p:sldId id="523" r:id="rId8"/>
    <p:sldId id="522" r:id="rId9"/>
    <p:sldId id="528" r:id="rId10"/>
    <p:sldId id="529" r:id="rId11"/>
    <p:sldId id="530" r:id="rId12"/>
    <p:sldId id="531" r:id="rId13"/>
    <p:sldId id="444" r:id="rId14"/>
    <p:sldId id="526" r:id="rId15"/>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76">
          <p15:clr>
            <a:srgbClr val="A4A3A4"/>
          </p15:clr>
        </p15:guide>
        <p15:guide id="2" pos="383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A0F"/>
    <a:srgbClr val="ADDCFF"/>
    <a:srgbClr val="002A92"/>
    <a:srgbClr val="75D8E9"/>
    <a:srgbClr val="001A66"/>
    <a:srgbClr val="58A6B5"/>
    <a:srgbClr val="008BBF"/>
    <a:srgbClr val="005492"/>
    <a:srgbClr val="75BEE9"/>
    <a:srgbClr val="00C8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5104"/>
  </p:normalViewPr>
  <p:slideViewPr>
    <p:cSldViewPr>
      <p:cViewPr varScale="1">
        <p:scale>
          <a:sx n="114" d="100"/>
          <a:sy n="114" d="100"/>
        </p:scale>
        <p:origin x="414" y="90"/>
      </p:cViewPr>
      <p:guideLst>
        <p:guide orient="horz" pos="2176"/>
        <p:guide pos="3839"/>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58" d="100"/>
          <a:sy n="58" d="100"/>
        </p:scale>
        <p:origin x="2965" y="4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4D1258C-73C3-491F-9EB8-535317784D9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DF2AD8F-279A-42DE-A6F5-624D7EFC52E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0D82F6A-B6D4-4BAF-A720-0B2BD02D258A}" type="datetimeFigureOut">
              <a:rPr lang="en-US" smtClean="0"/>
              <a:t>5/23/2021</a:t>
            </a:fld>
            <a:endParaRPr lang="en-US" dirty="0"/>
          </a:p>
        </p:txBody>
      </p:sp>
      <p:sp>
        <p:nvSpPr>
          <p:cNvPr id="4" name="Footer Placeholder 3">
            <a:extLst>
              <a:ext uri="{FF2B5EF4-FFF2-40B4-BE49-F238E27FC236}">
                <a16:creationId xmlns:a16="http://schemas.microsoft.com/office/drawing/2014/main" id="{0BEB6143-B04E-4293-B930-7BAA58E920A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07380EB-8097-47C8-AB4A-6EEA9D88D6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970773E-52BF-4D5F-9E36-469C76FF0F40}" type="slidenum">
              <a:rPr lang="en-US" smtClean="0"/>
              <a:t>‹#›</a:t>
            </a:fld>
            <a:endParaRPr lang="en-US" dirty="0"/>
          </a:p>
        </p:txBody>
      </p:sp>
    </p:spTree>
    <p:extLst>
      <p:ext uri="{BB962C8B-B14F-4D97-AF65-F5344CB8AC3E}">
        <p14:creationId xmlns:p14="http://schemas.microsoft.com/office/powerpoint/2010/main" val="283998141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jpeg>
</file>

<file path=ppt/media/image11.pn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jpeg>
</file>

<file path=ppt/media/image24.jpeg>
</file>

<file path=ppt/media/image25.jpeg>
</file>

<file path=ppt/media/image26.jpeg>
</file>

<file path=ppt/media/image27.jpe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1FBD400-178C-4E46-8B1C-98070CB60EB4}" type="datetimeFigureOut">
              <a:rPr lang="en-US" smtClean="0"/>
              <a:pPr/>
              <a:t>5/23/2021</a:t>
            </a:fld>
            <a:endParaRPr lang="en-US"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0FCC8D5-6D68-A443-97C0-91AE5977134B}" type="slidenum">
              <a:rPr lang="en-US" smtClean="0"/>
              <a:pPr/>
              <a:t>‹#›</a:t>
            </a:fld>
            <a:endParaRPr lang="en-US" dirty="0"/>
          </a:p>
        </p:txBody>
      </p:sp>
    </p:spTree>
    <p:extLst>
      <p:ext uri="{BB962C8B-B14F-4D97-AF65-F5344CB8AC3E}">
        <p14:creationId xmlns:p14="http://schemas.microsoft.com/office/powerpoint/2010/main" val="16215584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FCC8D5-6D68-A443-97C0-91AE5977134B}" type="slidenum">
              <a:rPr lang="en-US" smtClean="0"/>
              <a:pPr/>
              <a:t>1</a:t>
            </a:fld>
            <a:endParaRPr lang="en-US" dirty="0"/>
          </a:p>
        </p:txBody>
      </p:sp>
    </p:spTree>
    <p:extLst>
      <p:ext uri="{BB962C8B-B14F-4D97-AF65-F5344CB8AC3E}">
        <p14:creationId xmlns:p14="http://schemas.microsoft.com/office/powerpoint/2010/main" val="13744356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FCC8D5-6D68-A443-97C0-91AE5977134B}" type="slidenum">
              <a:rPr lang="en-US" smtClean="0"/>
              <a:pPr/>
              <a:t>10</a:t>
            </a:fld>
            <a:endParaRPr lang="en-US" dirty="0"/>
          </a:p>
        </p:txBody>
      </p:sp>
    </p:spTree>
    <p:extLst>
      <p:ext uri="{BB962C8B-B14F-4D97-AF65-F5344CB8AC3E}">
        <p14:creationId xmlns:p14="http://schemas.microsoft.com/office/powerpoint/2010/main" val="6866155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FCC8D5-6D68-A443-97C0-91AE5977134B}" type="slidenum">
              <a:rPr lang="en-US" smtClean="0"/>
              <a:pPr/>
              <a:t>11</a:t>
            </a:fld>
            <a:endParaRPr lang="en-US" dirty="0"/>
          </a:p>
        </p:txBody>
      </p:sp>
    </p:spTree>
    <p:extLst>
      <p:ext uri="{BB962C8B-B14F-4D97-AF65-F5344CB8AC3E}">
        <p14:creationId xmlns:p14="http://schemas.microsoft.com/office/powerpoint/2010/main" val="35342557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FCC8D5-6D68-A443-97C0-91AE5977134B}" type="slidenum">
              <a:rPr lang="en-US" smtClean="0"/>
              <a:pPr/>
              <a:t>2</a:t>
            </a:fld>
            <a:endParaRPr lang="en-US" dirty="0"/>
          </a:p>
        </p:txBody>
      </p:sp>
    </p:spTree>
    <p:extLst>
      <p:ext uri="{BB962C8B-B14F-4D97-AF65-F5344CB8AC3E}">
        <p14:creationId xmlns:p14="http://schemas.microsoft.com/office/powerpoint/2010/main" val="24694789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FCC8D5-6D68-A443-97C0-91AE5977134B}" type="slidenum">
              <a:rPr lang="en-US" smtClean="0"/>
              <a:pPr/>
              <a:t>3</a:t>
            </a:fld>
            <a:endParaRPr lang="en-US" dirty="0"/>
          </a:p>
        </p:txBody>
      </p:sp>
    </p:spTree>
    <p:extLst>
      <p:ext uri="{BB962C8B-B14F-4D97-AF65-F5344CB8AC3E}">
        <p14:creationId xmlns:p14="http://schemas.microsoft.com/office/powerpoint/2010/main" val="14507683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FCC8D5-6D68-A443-97C0-91AE5977134B}" type="slidenum">
              <a:rPr lang="en-US" smtClean="0"/>
              <a:pPr/>
              <a:t>4</a:t>
            </a:fld>
            <a:endParaRPr lang="en-US" dirty="0"/>
          </a:p>
        </p:txBody>
      </p:sp>
    </p:spTree>
    <p:extLst>
      <p:ext uri="{BB962C8B-B14F-4D97-AF65-F5344CB8AC3E}">
        <p14:creationId xmlns:p14="http://schemas.microsoft.com/office/powerpoint/2010/main" val="12603805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FCC8D5-6D68-A443-97C0-91AE5977134B}" type="slidenum">
              <a:rPr lang="en-US" smtClean="0"/>
              <a:pPr/>
              <a:t>5</a:t>
            </a:fld>
            <a:endParaRPr lang="en-US" dirty="0"/>
          </a:p>
        </p:txBody>
      </p:sp>
    </p:spTree>
    <p:extLst>
      <p:ext uri="{BB962C8B-B14F-4D97-AF65-F5344CB8AC3E}">
        <p14:creationId xmlns:p14="http://schemas.microsoft.com/office/powerpoint/2010/main" val="14094540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FCC8D5-6D68-A443-97C0-91AE5977134B}" type="slidenum">
              <a:rPr lang="en-US" smtClean="0"/>
              <a:pPr/>
              <a:t>6</a:t>
            </a:fld>
            <a:endParaRPr lang="en-US" dirty="0"/>
          </a:p>
        </p:txBody>
      </p:sp>
    </p:spTree>
    <p:extLst>
      <p:ext uri="{BB962C8B-B14F-4D97-AF65-F5344CB8AC3E}">
        <p14:creationId xmlns:p14="http://schemas.microsoft.com/office/powerpoint/2010/main" val="3432592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FCC8D5-6D68-A443-97C0-91AE5977134B}" type="slidenum">
              <a:rPr lang="en-US" smtClean="0"/>
              <a:pPr/>
              <a:t>7</a:t>
            </a:fld>
            <a:endParaRPr lang="en-US" dirty="0"/>
          </a:p>
        </p:txBody>
      </p:sp>
    </p:spTree>
    <p:extLst>
      <p:ext uri="{BB962C8B-B14F-4D97-AF65-F5344CB8AC3E}">
        <p14:creationId xmlns:p14="http://schemas.microsoft.com/office/powerpoint/2010/main" val="21224103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FCC8D5-6D68-A443-97C0-91AE5977134B}" type="slidenum">
              <a:rPr lang="en-US" smtClean="0"/>
              <a:pPr/>
              <a:t>8</a:t>
            </a:fld>
            <a:endParaRPr lang="en-US" dirty="0"/>
          </a:p>
        </p:txBody>
      </p:sp>
    </p:spTree>
    <p:extLst>
      <p:ext uri="{BB962C8B-B14F-4D97-AF65-F5344CB8AC3E}">
        <p14:creationId xmlns:p14="http://schemas.microsoft.com/office/powerpoint/2010/main" val="19610699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FCC8D5-6D68-A443-97C0-91AE5977134B}" type="slidenum">
              <a:rPr lang="en-US" smtClean="0"/>
              <a:pPr/>
              <a:t>9</a:t>
            </a:fld>
            <a:endParaRPr lang="en-US" dirty="0"/>
          </a:p>
        </p:txBody>
      </p:sp>
    </p:spTree>
    <p:extLst>
      <p:ext uri="{BB962C8B-B14F-4D97-AF65-F5344CB8AC3E}">
        <p14:creationId xmlns:p14="http://schemas.microsoft.com/office/powerpoint/2010/main" val="1547432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162" y="1905000"/>
            <a:ext cx="10360501" cy="2079624"/>
          </a:xfrm>
        </p:spPr>
        <p:txBody>
          <a:bodyPr>
            <a:noAutofit/>
          </a:bodyPr>
          <a:lstStyle>
            <a:lvl1pPr>
              <a:defRPr sz="7200" b="1"/>
            </a:lvl1pPr>
          </a:lstStyle>
          <a:p>
            <a:r>
              <a:rPr lang="en-US"/>
              <a:t>Click to edit Master title style</a:t>
            </a:r>
            <a:endParaRPr lang="en-US" dirty="0"/>
          </a:p>
        </p:txBody>
      </p:sp>
      <p:sp>
        <p:nvSpPr>
          <p:cNvPr id="3" name="Subtitle 2"/>
          <p:cNvSpPr>
            <a:spLocks noGrp="1"/>
          </p:cNvSpPr>
          <p:nvPr>
            <p:ph type="subTitle" idx="1"/>
          </p:nvPr>
        </p:nvSpPr>
        <p:spPr>
          <a:xfrm>
            <a:off x="912814" y="4038600"/>
            <a:ext cx="10363198" cy="762000"/>
          </a:xfrm>
        </p:spPr>
        <p:txBody>
          <a:bodyPr/>
          <a:lstStyle>
            <a:lvl1pPr marL="0" indent="0" algn="ctr">
              <a:buNone/>
              <a:defRPr>
                <a:solidFill>
                  <a:srgbClr val="70A0D7"/>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p>
            <a:fld id="{7091A9FD-CDA2-4BA5-8C18-59D6F59EB34A}"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274639"/>
            <a:ext cx="2742486"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441" y="274639"/>
            <a:ext cx="802431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p>
            <a:fld id="{7091A9FD-CDA2-4BA5-8C18-59D6F59EB34A}"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4_Title Slide">
    <p:bg>
      <p:bgPr>
        <a:gradFill>
          <a:gsLst>
            <a:gs pos="0">
              <a:srgbClr val="FF733C"/>
            </a:gs>
            <a:gs pos="54000">
              <a:srgbClr val="FF733C"/>
            </a:gs>
            <a:gs pos="100000">
              <a:srgbClr val="FF8C19"/>
            </a:gs>
          </a:gsLst>
          <a:lin ang="19320000" scaled="0"/>
        </a:gradFill>
        <a:effectLst/>
      </p:bgPr>
    </p:bg>
    <p:spTree>
      <p:nvGrpSpPr>
        <p:cNvPr id="1" name="Shape 152"/>
        <p:cNvGrpSpPr/>
        <p:nvPr/>
      </p:nvGrpSpPr>
      <p:grpSpPr>
        <a:xfrm>
          <a:off x="0" y="0"/>
          <a:ext cx="0" cy="0"/>
          <a:chOff x="0" y="0"/>
          <a:chExt cx="0" cy="0"/>
        </a:xfrm>
      </p:grpSpPr>
      <p:grpSp>
        <p:nvGrpSpPr>
          <p:cNvPr id="153" name="Shape 153"/>
          <p:cNvGrpSpPr/>
          <p:nvPr/>
        </p:nvGrpSpPr>
        <p:grpSpPr>
          <a:xfrm>
            <a:off x="10361612" y="5791200"/>
            <a:ext cx="1659556" cy="922216"/>
            <a:chOff x="4056062" y="2305050"/>
            <a:chExt cx="4071937" cy="2262188"/>
          </a:xfrm>
        </p:grpSpPr>
        <p:sp>
          <p:nvSpPr>
            <p:cNvPr id="154" name="Shape 154"/>
            <p:cNvSpPr/>
            <p:nvPr/>
          </p:nvSpPr>
          <p:spPr>
            <a:xfrm>
              <a:off x="5259387" y="2684463"/>
              <a:ext cx="314324" cy="679449"/>
            </a:xfrm>
            <a:custGeom>
              <a:avLst/>
              <a:gdLst/>
              <a:ahLst/>
              <a:cxnLst/>
              <a:rect l="0" t="0" r="0" b="0"/>
              <a:pathLst>
                <a:path w="120000" h="120000" extrusionOk="0">
                  <a:moveTo>
                    <a:pt x="120000" y="59368"/>
                  </a:moveTo>
                  <a:cubicBezTo>
                    <a:pt x="46363" y="59368"/>
                    <a:pt x="46363" y="59368"/>
                    <a:pt x="46363" y="59368"/>
                  </a:cubicBezTo>
                  <a:cubicBezTo>
                    <a:pt x="46363" y="98526"/>
                    <a:pt x="46363" y="98526"/>
                    <a:pt x="46363" y="98526"/>
                  </a:cubicBezTo>
                  <a:cubicBezTo>
                    <a:pt x="46363" y="102315"/>
                    <a:pt x="51818" y="104842"/>
                    <a:pt x="60000" y="104842"/>
                  </a:cubicBezTo>
                  <a:cubicBezTo>
                    <a:pt x="70909" y="104842"/>
                    <a:pt x="73636" y="102315"/>
                    <a:pt x="73636" y="98526"/>
                  </a:cubicBezTo>
                  <a:cubicBezTo>
                    <a:pt x="73636" y="66947"/>
                    <a:pt x="73636" y="66947"/>
                    <a:pt x="73636" y="66947"/>
                  </a:cubicBezTo>
                  <a:cubicBezTo>
                    <a:pt x="120000" y="66947"/>
                    <a:pt x="120000" y="66947"/>
                    <a:pt x="120000" y="66947"/>
                  </a:cubicBezTo>
                  <a:cubicBezTo>
                    <a:pt x="120000" y="98526"/>
                    <a:pt x="120000" y="98526"/>
                    <a:pt x="120000" y="98526"/>
                  </a:cubicBezTo>
                  <a:cubicBezTo>
                    <a:pt x="120000" y="112421"/>
                    <a:pt x="100909" y="120000"/>
                    <a:pt x="60000" y="120000"/>
                  </a:cubicBezTo>
                  <a:cubicBezTo>
                    <a:pt x="19090" y="120000"/>
                    <a:pt x="0" y="112421"/>
                    <a:pt x="0" y="98526"/>
                  </a:cubicBezTo>
                  <a:cubicBezTo>
                    <a:pt x="0" y="20210"/>
                    <a:pt x="0" y="20210"/>
                    <a:pt x="0" y="20210"/>
                  </a:cubicBezTo>
                  <a:cubicBezTo>
                    <a:pt x="0" y="6315"/>
                    <a:pt x="19090" y="0"/>
                    <a:pt x="60000" y="0"/>
                  </a:cubicBezTo>
                  <a:cubicBezTo>
                    <a:pt x="100909" y="0"/>
                    <a:pt x="120000" y="6315"/>
                    <a:pt x="120000" y="20210"/>
                  </a:cubicBezTo>
                  <a:lnTo>
                    <a:pt x="120000" y="59368"/>
                  </a:lnTo>
                  <a:close/>
                  <a:moveTo>
                    <a:pt x="73636" y="45473"/>
                  </a:moveTo>
                  <a:cubicBezTo>
                    <a:pt x="73636" y="20210"/>
                    <a:pt x="73636" y="20210"/>
                    <a:pt x="73636" y="20210"/>
                  </a:cubicBezTo>
                  <a:cubicBezTo>
                    <a:pt x="73636" y="15157"/>
                    <a:pt x="70909" y="12631"/>
                    <a:pt x="60000" y="12631"/>
                  </a:cubicBezTo>
                  <a:cubicBezTo>
                    <a:pt x="51818" y="12631"/>
                    <a:pt x="46363" y="15157"/>
                    <a:pt x="46363" y="20210"/>
                  </a:cubicBezTo>
                  <a:cubicBezTo>
                    <a:pt x="46363" y="45473"/>
                    <a:pt x="46363" y="45473"/>
                    <a:pt x="46363" y="45473"/>
                  </a:cubicBezTo>
                  <a:lnTo>
                    <a:pt x="73636" y="45473"/>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dirty="0">
                <a:solidFill>
                  <a:schemeClr val="dk1"/>
                </a:solidFill>
                <a:latin typeface="Calibri"/>
                <a:ea typeface="Calibri"/>
                <a:cs typeface="Calibri"/>
                <a:sym typeface="Calibri"/>
              </a:endParaRPr>
            </a:p>
          </p:txBody>
        </p:sp>
        <p:sp>
          <p:nvSpPr>
            <p:cNvPr id="155" name="Shape 155"/>
            <p:cNvSpPr/>
            <p:nvPr/>
          </p:nvSpPr>
          <p:spPr>
            <a:xfrm>
              <a:off x="5816600" y="2684463"/>
              <a:ext cx="315912" cy="679449"/>
            </a:xfrm>
            <a:custGeom>
              <a:avLst/>
              <a:gdLst/>
              <a:ahLst/>
              <a:cxnLst/>
              <a:rect l="0" t="0" r="0" b="0"/>
              <a:pathLst>
                <a:path w="120000" h="120000" extrusionOk="0">
                  <a:moveTo>
                    <a:pt x="120000" y="59368"/>
                  </a:moveTo>
                  <a:cubicBezTo>
                    <a:pt x="46363" y="59368"/>
                    <a:pt x="46363" y="59368"/>
                    <a:pt x="46363" y="59368"/>
                  </a:cubicBezTo>
                  <a:cubicBezTo>
                    <a:pt x="46363" y="98526"/>
                    <a:pt x="46363" y="98526"/>
                    <a:pt x="46363" y="98526"/>
                  </a:cubicBezTo>
                  <a:cubicBezTo>
                    <a:pt x="46363" y="102315"/>
                    <a:pt x="51818" y="104842"/>
                    <a:pt x="60000" y="104842"/>
                  </a:cubicBezTo>
                  <a:cubicBezTo>
                    <a:pt x="68181" y="104842"/>
                    <a:pt x="73636" y="102315"/>
                    <a:pt x="73636" y="98526"/>
                  </a:cubicBezTo>
                  <a:cubicBezTo>
                    <a:pt x="73636" y="66947"/>
                    <a:pt x="73636" y="66947"/>
                    <a:pt x="73636" y="66947"/>
                  </a:cubicBezTo>
                  <a:cubicBezTo>
                    <a:pt x="120000" y="66947"/>
                    <a:pt x="120000" y="66947"/>
                    <a:pt x="120000" y="66947"/>
                  </a:cubicBezTo>
                  <a:cubicBezTo>
                    <a:pt x="120000" y="98526"/>
                    <a:pt x="120000" y="98526"/>
                    <a:pt x="120000" y="98526"/>
                  </a:cubicBezTo>
                  <a:cubicBezTo>
                    <a:pt x="120000" y="112421"/>
                    <a:pt x="100909" y="120000"/>
                    <a:pt x="60000" y="120000"/>
                  </a:cubicBezTo>
                  <a:cubicBezTo>
                    <a:pt x="19090" y="120000"/>
                    <a:pt x="0" y="112421"/>
                    <a:pt x="0" y="98526"/>
                  </a:cubicBezTo>
                  <a:cubicBezTo>
                    <a:pt x="0" y="20210"/>
                    <a:pt x="0" y="20210"/>
                    <a:pt x="0" y="20210"/>
                  </a:cubicBezTo>
                  <a:cubicBezTo>
                    <a:pt x="0" y="6315"/>
                    <a:pt x="19090" y="0"/>
                    <a:pt x="60000" y="0"/>
                  </a:cubicBezTo>
                  <a:cubicBezTo>
                    <a:pt x="100909" y="0"/>
                    <a:pt x="120000" y="6315"/>
                    <a:pt x="120000" y="20210"/>
                  </a:cubicBezTo>
                  <a:lnTo>
                    <a:pt x="120000" y="59368"/>
                  </a:lnTo>
                  <a:close/>
                  <a:moveTo>
                    <a:pt x="73636" y="45473"/>
                  </a:moveTo>
                  <a:cubicBezTo>
                    <a:pt x="73636" y="20210"/>
                    <a:pt x="73636" y="20210"/>
                    <a:pt x="73636" y="20210"/>
                  </a:cubicBezTo>
                  <a:cubicBezTo>
                    <a:pt x="73636" y="15157"/>
                    <a:pt x="68181" y="12631"/>
                    <a:pt x="60000" y="12631"/>
                  </a:cubicBezTo>
                  <a:cubicBezTo>
                    <a:pt x="51818" y="12631"/>
                    <a:pt x="46363" y="15157"/>
                    <a:pt x="46363" y="20210"/>
                  </a:cubicBezTo>
                  <a:cubicBezTo>
                    <a:pt x="46363" y="45473"/>
                    <a:pt x="46363" y="45473"/>
                    <a:pt x="46363" y="45473"/>
                  </a:cubicBezTo>
                  <a:lnTo>
                    <a:pt x="73636" y="45473"/>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dirty="0">
                <a:solidFill>
                  <a:schemeClr val="dk1"/>
                </a:solidFill>
                <a:latin typeface="Calibri"/>
                <a:ea typeface="Calibri"/>
                <a:cs typeface="Calibri"/>
                <a:sym typeface="Calibri"/>
              </a:endParaRPr>
            </a:p>
          </p:txBody>
        </p:sp>
        <p:sp>
          <p:nvSpPr>
            <p:cNvPr id="156" name="Shape 156"/>
            <p:cNvSpPr/>
            <p:nvPr/>
          </p:nvSpPr>
          <p:spPr>
            <a:xfrm>
              <a:off x="6167437" y="2684463"/>
              <a:ext cx="322263" cy="679449"/>
            </a:xfrm>
            <a:custGeom>
              <a:avLst/>
              <a:gdLst/>
              <a:ahLst/>
              <a:cxnLst/>
              <a:rect l="0" t="0" r="0" b="0"/>
              <a:pathLst>
                <a:path w="120000" h="120000" extrusionOk="0">
                  <a:moveTo>
                    <a:pt x="120000" y="118736"/>
                  </a:moveTo>
                  <a:cubicBezTo>
                    <a:pt x="72000" y="118736"/>
                    <a:pt x="72000" y="118736"/>
                    <a:pt x="72000" y="118736"/>
                  </a:cubicBezTo>
                  <a:cubicBezTo>
                    <a:pt x="72000" y="114947"/>
                    <a:pt x="72000" y="114947"/>
                    <a:pt x="72000" y="114947"/>
                  </a:cubicBezTo>
                  <a:cubicBezTo>
                    <a:pt x="69333" y="118736"/>
                    <a:pt x="58666" y="120000"/>
                    <a:pt x="40000" y="120000"/>
                  </a:cubicBezTo>
                  <a:cubicBezTo>
                    <a:pt x="13333" y="120000"/>
                    <a:pt x="0" y="114947"/>
                    <a:pt x="0" y="104842"/>
                  </a:cubicBezTo>
                  <a:cubicBezTo>
                    <a:pt x="0" y="66947"/>
                    <a:pt x="0" y="66947"/>
                    <a:pt x="0" y="66947"/>
                  </a:cubicBezTo>
                  <a:cubicBezTo>
                    <a:pt x="0" y="61894"/>
                    <a:pt x="2666" y="58105"/>
                    <a:pt x="10666" y="55578"/>
                  </a:cubicBezTo>
                  <a:cubicBezTo>
                    <a:pt x="16000" y="51789"/>
                    <a:pt x="29333" y="48000"/>
                    <a:pt x="50666" y="42947"/>
                  </a:cubicBezTo>
                  <a:cubicBezTo>
                    <a:pt x="64000" y="40421"/>
                    <a:pt x="72000" y="37894"/>
                    <a:pt x="72000" y="36631"/>
                  </a:cubicBezTo>
                  <a:cubicBezTo>
                    <a:pt x="72000" y="20210"/>
                    <a:pt x="72000" y="20210"/>
                    <a:pt x="72000" y="20210"/>
                  </a:cubicBezTo>
                  <a:cubicBezTo>
                    <a:pt x="72000" y="15157"/>
                    <a:pt x="69333" y="12631"/>
                    <a:pt x="58666" y="12631"/>
                  </a:cubicBezTo>
                  <a:cubicBezTo>
                    <a:pt x="50666" y="12631"/>
                    <a:pt x="45333" y="15157"/>
                    <a:pt x="45333" y="20210"/>
                  </a:cubicBezTo>
                  <a:cubicBezTo>
                    <a:pt x="45333" y="37894"/>
                    <a:pt x="45333" y="37894"/>
                    <a:pt x="45333" y="37894"/>
                  </a:cubicBezTo>
                  <a:cubicBezTo>
                    <a:pt x="0" y="37894"/>
                    <a:pt x="0" y="37894"/>
                    <a:pt x="0" y="37894"/>
                  </a:cubicBezTo>
                  <a:cubicBezTo>
                    <a:pt x="0" y="20210"/>
                    <a:pt x="0" y="20210"/>
                    <a:pt x="0" y="20210"/>
                  </a:cubicBezTo>
                  <a:cubicBezTo>
                    <a:pt x="0" y="6315"/>
                    <a:pt x="21333" y="0"/>
                    <a:pt x="58666" y="0"/>
                  </a:cubicBezTo>
                  <a:cubicBezTo>
                    <a:pt x="98666" y="0"/>
                    <a:pt x="120000" y="6315"/>
                    <a:pt x="120000" y="20210"/>
                  </a:cubicBezTo>
                  <a:lnTo>
                    <a:pt x="120000" y="118736"/>
                  </a:lnTo>
                  <a:close/>
                  <a:moveTo>
                    <a:pt x="72000" y="98526"/>
                  </a:moveTo>
                  <a:cubicBezTo>
                    <a:pt x="72000" y="55578"/>
                    <a:pt x="72000" y="55578"/>
                    <a:pt x="72000" y="55578"/>
                  </a:cubicBezTo>
                  <a:cubicBezTo>
                    <a:pt x="56000" y="56842"/>
                    <a:pt x="45333" y="59368"/>
                    <a:pt x="45333" y="63157"/>
                  </a:cubicBezTo>
                  <a:cubicBezTo>
                    <a:pt x="45333" y="98526"/>
                    <a:pt x="45333" y="98526"/>
                    <a:pt x="45333" y="98526"/>
                  </a:cubicBezTo>
                  <a:cubicBezTo>
                    <a:pt x="45333" y="102315"/>
                    <a:pt x="50666" y="104842"/>
                    <a:pt x="58666" y="104842"/>
                  </a:cubicBezTo>
                  <a:cubicBezTo>
                    <a:pt x="69333" y="104842"/>
                    <a:pt x="72000" y="102315"/>
                    <a:pt x="72000" y="98526"/>
                  </a:cubicBez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dirty="0">
                <a:solidFill>
                  <a:schemeClr val="dk1"/>
                </a:solidFill>
                <a:latin typeface="Calibri"/>
                <a:ea typeface="Calibri"/>
                <a:cs typeface="Calibri"/>
                <a:sym typeface="Calibri"/>
              </a:endParaRPr>
            </a:p>
          </p:txBody>
        </p:sp>
        <p:sp>
          <p:nvSpPr>
            <p:cNvPr id="157" name="Shape 157"/>
            <p:cNvSpPr/>
            <p:nvPr/>
          </p:nvSpPr>
          <p:spPr>
            <a:xfrm>
              <a:off x="6524625" y="2684463"/>
              <a:ext cx="315912" cy="673099"/>
            </a:xfrm>
            <a:custGeom>
              <a:avLst/>
              <a:gdLst/>
              <a:ahLst/>
              <a:cxnLst/>
              <a:rect l="0" t="0" r="0" b="0"/>
              <a:pathLst>
                <a:path w="120000" h="120000" extrusionOk="0">
                  <a:moveTo>
                    <a:pt x="120000" y="45957"/>
                  </a:moveTo>
                  <a:cubicBezTo>
                    <a:pt x="73636" y="45957"/>
                    <a:pt x="73636" y="45957"/>
                    <a:pt x="73636" y="45957"/>
                  </a:cubicBezTo>
                  <a:cubicBezTo>
                    <a:pt x="73636" y="20425"/>
                    <a:pt x="73636" y="20425"/>
                    <a:pt x="73636" y="20425"/>
                  </a:cubicBezTo>
                  <a:cubicBezTo>
                    <a:pt x="73636" y="15319"/>
                    <a:pt x="68181" y="12765"/>
                    <a:pt x="60000" y="12765"/>
                  </a:cubicBezTo>
                  <a:cubicBezTo>
                    <a:pt x="51818" y="12765"/>
                    <a:pt x="46363" y="15319"/>
                    <a:pt x="46363" y="20425"/>
                  </a:cubicBezTo>
                  <a:cubicBezTo>
                    <a:pt x="46363" y="120000"/>
                    <a:pt x="46363" y="120000"/>
                    <a:pt x="46363" y="120000"/>
                  </a:cubicBezTo>
                  <a:cubicBezTo>
                    <a:pt x="0" y="120000"/>
                    <a:pt x="0" y="120000"/>
                    <a:pt x="0" y="120000"/>
                  </a:cubicBezTo>
                  <a:cubicBezTo>
                    <a:pt x="0" y="0"/>
                    <a:pt x="0" y="0"/>
                    <a:pt x="0" y="0"/>
                  </a:cubicBezTo>
                  <a:cubicBezTo>
                    <a:pt x="46363" y="0"/>
                    <a:pt x="46363" y="0"/>
                    <a:pt x="46363" y="0"/>
                  </a:cubicBezTo>
                  <a:cubicBezTo>
                    <a:pt x="46363" y="3829"/>
                    <a:pt x="46363" y="3829"/>
                    <a:pt x="46363" y="3829"/>
                  </a:cubicBezTo>
                  <a:cubicBezTo>
                    <a:pt x="54545" y="1276"/>
                    <a:pt x="68181" y="0"/>
                    <a:pt x="84545" y="0"/>
                  </a:cubicBezTo>
                  <a:cubicBezTo>
                    <a:pt x="92727" y="0"/>
                    <a:pt x="100909" y="1276"/>
                    <a:pt x="109090" y="5106"/>
                  </a:cubicBezTo>
                  <a:cubicBezTo>
                    <a:pt x="117272" y="8936"/>
                    <a:pt x="120000" y="14042"/>
                    <a:pt x="120000" y="20425"/>
                  </a:cubicBezTo>
                  <a:lnTo>
                    <a:pt x="120000" y="45957"/>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dirty="0">
                <a:solidFill>
                  <a:schemeClr val="dk1"/>
                </a:solidFill>
                <a:latin typeface="Calibri"/>
                <a:ea typeface="Calibri"/>
                <a:cs typeface="Calibri"/>
                <a:sym typeface="Calibri"/>
              </a:endParaRPr>
            </a:p>
          </p:txBody>
        </p:sp>
        <p:sp>
          <p:nvSpPr>
            <p:cNvPr id="158" name="Shape 158"/>
            <p:cNvSpPr/>
            <p:nvPr/>
          </p:nvSpPr>
          <p:spPr>
            <a:xfrm>
              <a:off x="6869113" y="2684463"/>
              <a:ext cx="322263" cy="673099"/>
            </a:xfrm>
            <a:custGeom>
              <a:avLst/>
              <a:gdLst/>
              <a:ahLst/>
              <a:cxnLst/>
              <a:rect l="0" t="0" r="0" b="0"/>
              <a:pathLst>
                <a:path w="120000" h="120000" extrusionOk="0">
                  <a:moveTo>
                    <a:pt x="120000" y="120000"/>
                  </a:moveTo>
                  <a:cubicBezTo>
                    <a:pt x="74666" y="120000"/>
                    <a:pt x="74666" y="120000"/>
                    <a:pt x="74666" y="120000"/>
                  </a:cubicBezTo>
                  <a:cubicBezTo>
                    <a:pt x="74666" y="20425"/>
                    <a:pt x="74666" y="20425"/>
                    <a:pt x="74666" y="20425"/>
                  </a:cubicBezTo>
                  <a:cubicBezTo>
                    <a:pt x="74666" y="15319"/>
                    <a:pt x="69333" y="12765"/>
                    <a:pt x="61333" y="12765"/>
                  </a:cubicBezTo>
                  <a:cubicBezTo>
                    <a:pt x="50666" y="12765"/>
                    <a:pt x="48000" y="15319"/>
                    <a:pt x="48000" y="20425"/>
                  </a:cubicBezTo>
                  <a:cubicBezTo>
                    <a:pt x="48000" y="120000"/>
                    <a:pt x="48000" y="120000"/>
                    <a:pt x="48000" y="120000"/>
                  </a:cubicBezTo>
                  <a:cubicBezTo>
                    <a:pt x="0" y="120000"/>
                    <a:pt x="0" y="120000"/>
                    <a:pt x="0" y="120000"/>
                  </a:cubicBezTo>
                  <a:cubicBezTo>
                    <a:pt x="0" y="0"/>
                    <a:pt x="0" y="0"/>
                    <a:pt x="0" y="0"/>
                  </a:cubicBezTo>
                  <a:cubicBezTo>
                    <a:pt x="48000" y="0"/>
                    <a:pt x="48000" y="0"/>
                    <a:pt x="48000" y="0"/>
                  </a:cubicBezTo>
                  <a:cubicBezTo>
                    <a:pt x="48000" y="3829"/>
                    <a:pt x="48000" y="3829"/>
                    <a:pt x="48000" y="3829"/>
                  </a:cubicBezTo>
                  <a:cubicBezTo>
                    <a:pt x="56000" y="1276"/>
                    <a:pt x="69333" y="0"/>
                    <a:pt x="82666" y="0"/>
                  </a:cubicBezTo>
                  <a:cubicBezTo>
                    <a:pt x="93333" y="0"/>
                    <a:pt x="101333" y="1276"/>
                    <a:pt x="109333" y="5106"/>
                  </a:cubicBezTo>
                  <a:cubicBezTo>
                    <a:pt x="117333" y="8936"/>
                    <a:pt x="120000" y="14042"/>
                    <a:pt x="120000" y="20425"/>
                  </a:cubicBezTo>
                  <a:lnTo>
                    <a:pt x="120000" y="120000"/>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dirty="0">
                <a:solidFill>
                  <a:schemeClr val="dk1"/>
                </a:solidFill>
                <a:latin typeface="Calibri"/>
                <a:ea typeface="Calibri"/>
                <a:cs typeface="Calibri"/>
                <a:sym typeface="Calibri"/>
              </a:endParaRPr>
            </a:p>
          </p:txBody>
        </p:sp>
        <p:sp>
          <p:nvSpPr>
            <p:cNvPr id="159" name="Shape 159"/>
            <p:cNvSpPr/>
            <p:nvPr/>
          </p:nvSpPr>
          <p:spPr>
            <a:xfrm>
              <a:off x="7219950" y="2547938"/>
              <a:ext cx="120649" cy="809624"/>
            </a:xfrm>
            <a:custGeom>
              <a:avLst/>
              <a:gdLst/>
              <a:ahLst/>
              <a:cxnLst/>
              <a:rect l="0" t="0" r="0" b="0"/>
              <a:pathLst>
                <a:path w="120000" h="120000" extrusionOk="0">
                  <a:moveTo>
                    <a:pt x="0" y="8495"/>
                  </a:moveTo>
                  <a:cubicBezTo>
                    <a:pt x="0" y="6371"/>
                    <a:pt x="7058" y="4247"/>
                    <a:pt x="21176" y="2123"/>
                  </a:cubicBezTo>
                  <a:cubicBezTo>
                    <a:pt x="35294" y="1061"/>
                    <a:pt x="49411" y="0"/>
                    <a:pt x="63529" y="0"/>
                  </a:cubicBezTo>
                  <a:cubicBezTo>
                    <a:pt x="77647" y="0"/>
                    <a:pt x="91764" y="1061"/>
                    <a:pt x="105882" y="2123"/>
                  </a:cubicBezTo>
                  <a:cubicBezTo>
                    <a:pt x="112941" y="4247"/>
                    <a:pt x="120000" y="6371"/>
                    <a:pt x="120000" y="8495"/>
                  </a:cubicBezTo>
                  <a:cubicBezTo>
                    <a:pt x="120000" y="11681"/>
                    <a:pt x="112941" y="13805"/>
                    <a:pt x="105882" y="14867"/>
                  </a:cubicBezTo>
                  <a:cubicBezTo>
                    <a:pt x="91764" y="16991"/>
                    <a:pt x="77647" y="18053"/>
                    <a:pt x="63529" y="18053"/>
                  </a:cubicBezTo>
                  <a:cubicBezTo>
                    <a:pt x="42352" y="18053"/>
                    <a:pt x="28235" y="16991"/>
                    <a:pt x="21176" y="14867"/>
                  </a:cubicBezTo>
                  <a:cubicBezTo>
                    <a:pt x="7058" y="13805"/>
                    <a:pt x="0" y="11681"/>
                    <a:pt x="0" y="8495"/>
                  </a:cubicBezTo>
                  <a:close/>
                  <a:moveTo>
                    <a:pt x="120000" y="20176"/>
                  </a:moveTo>
                  <a:cubicBezTo>
                    <a:pt x="0" y="20176"/>
                    <a:pt x="0" y="20176"/>
                    <a:pt x="0" y="20176"/>
                  </a:cubicBezTo>
                  <a:cubicBezTo>
                    <a:pt x="0" y="120000"/>
                    <a:pt x="0" y="120000"/>
                    <a:pt x="0" y="120000"/>
                  </a:cubicBezTo>
                  <a:cubicBezTo>
                    <a:pt x="120000" y="120000"/>
                    <a:pt x="120000" y="120000"/>
                    <a:pt x="120000" y="120000"/>
                  </a:cubicBezTo>
                  <a:lnTo>
                    <a:pt x="120000" y="20176"/>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dirty="0">
                <a:solidFill>
                  <a:schemeClr val="dk1"/>
                </a:solidFill>
                <a:latin typeface="Calibri"/>
                <a:ea typeface="Calibri"/>
                <a:cs typeface="Calibri"/>
                <a:sym typeface="Calibri"/>
              </a:endParaRPr>
            </a:p>
          </p:txBody>
        </p:sp>
        <p:sp>
          <p:nvSpPr>
            <p:cNvPr id="160" name="Shape 160"/>
            <p:cNvSpPr/>
            <p:nvPr/>
          </p:nvSpPr>
          <p:spPr>
            <a:xfrm>
              <a:off x="7377113" y="2684463"/>
              <a:ext cx="322263" cy="673099"/>
            </a:xfrm>
            <a:custGeom>
              <a:avLst/>
              <a:gdLst/>
              <a:ahLst/>
              <a:cxnLst/>
              <a:rect l="0" t="0" r="0" b="0"/>
              <a:pathLst>
                <a:path w="120000" h="120000" extrusionOk="0">
                  <a:moveTo>
                    <a:pt x="120000" y="120000"/>
                  </a:moveTo>
                  <a:cubicBezTo>
                    <a:pt x="74666" y="120000"/>
                    <a:pt x="74666" y="120000"/>
                    <a:pt x="74666" y="120000"/>
                  </a:cubicBezTo>
                  <a:cubicBezTo>
                    <a:pt x="74666" y="20425"/>
                    <a:pt x="74666" y="20425"/>
                    <a:pt x="74666" y="20425"/>
                  </a:cubicBezTo>
                  <a:cubicBezTo>
                    <a:pt x="74666" y="15319"/>
                    <a:pt x="69333" y="12765"/>
                    <a:pt x="61333" y="12765"/>
                  </a:cubicBezTo>
                  <a:cubicBezTo>
                    <a:pt x="50666" y="12765"/>
                    <a:pt x="48000" y="15319"/>
                    <a:pt x="48000" y="20425"/>
                  </a:cubicBezTo>
                  <a:cubicBezTo>
                    <a:pt x="48000" y="120000"/>
                    <a:pt x="48000" y="120000"/>
                    <a:pt x="48000" y="120000"/>
                  </a:cubicBezTo>
                  <a:cubicBezTo>
                    <a:pt x="0" y="120000"/>
                    <a:pt x="0" y="120000"/>
                    <a:pt x="0" y="120000"/>
                  </a:cubicBezTo>
                  <a:cubicBezTo>
                    <a:pt x="0" y="0"/>
                    <a:pt x="0" y="0"/>
                    <a:pt x="0" y="0"/>
                  </a:cubicBezTo>
                  <a:cubicBezTo>
                    <a:pt x="48000" y="0"/>
                    <a:pt x="48000" y="0"/>
                    <a:pt x="48000" y="0"/>
                  </a:cubicBezTo>
                  <a:cubicBezTo>
                    <a:pt x="48000" y="3829"/>
                    <a:pt x="48000" y="3829"/>
                    <a:pt x="48000" y="3829"/>
                  </a:cubicBezTo>
                  <a:cubicBezTo>
                    <a:pt x="56000" y="1276"/>
                    <a:pt x="69333" y="0"/>
                    <a:pt x="85333" y="0"/>
                  </a:cubicBezTo>
                  <a:cubicBezTo>
                    <a:pt x="93333" y="0"/>
                    <a:pt x="101333" y="1276"/>
                    <a:pt x="109333" y="5106"/>
                  </a:cubicBezTo>
                  <a:cubicBezTo>
                    <a:pt x="117333" y="8936"/>
                    <a:pt x="120000" y="14042"/>
                    <a:pt x="120000" y="20425"/>
                  </a:cubicBezTo>
                  <a:lnTo>
                    <a:pt x="120000" y="120000"/>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dirty="0">
                <a:solidFill>
                  <a:schemeClr val="dk1"/>
                </a:solidFill>
                <a:latin typeface="Calibri"/>
                <a:ea typeface="Calibri"/>
                <a:cs typeface="Calibri"/>
                <a:sym typeface="Calibri"/>
              </a:endParaRPr>
            </a:p>
          </p:txBody>
        </p:sp>
        <p:sp>
          <p:nvSpPr>
            <p:cNvPr id="161" name="Shape 161"/>
            <p:cNvSpPr/>
            <p:nvPr/>
          </p:nvSpPr>
          <p:spPr>
            <a:xfrm>
              <a:off x="7727950" y="2684463"/>
              <a:ext cx="320675" cy="673099"/>
            </a:xfrm>
            <a:custGeom>
              <a:avLst/>
              <a:gdLst/>
              <a:ahLst/>
              <a:cxnLst/>
              <a:rect l="0" t="0" r="0" b="0"/>
              <a:pathLst>
                <a:path w="120000" h="120000" extrusionOk="0">
                  <a:moveTo>
                    <a:pt x="8000" y="120000"/>
                  </a:moveTo>
                  <a:cubicBezTo>
                    <a:pt x="8000" y="104680"/>
                    <a:pt x="8000" y="104680"/>
                    <a:pt x="8000" y="104680"/>
                  </a:cubicBezTo>
                  <a:cubicBezTo>
                    <a:pt x="50666" y="104680"/>
                    <a:pt x="50666" y="104680"/>
                    <a:pt x="50666" y="104680"/>
                  </a:cubicBezTo>
                  <a:cubicBezTo>
                    <a:pt x="64000" y="104680"/>
                    <a:pt x="72000" y="100851"/>
                    <a:pt x="72000" y="94468"/>
                  </a:cubicBezTo>
                  <a:cubicBezTo>
                    <a:pt x="58666" y="95744"/>
                    <a:pt x="48000" y="97021"/>
                    <a:pt x="40000" y="97021"/>
                  </a:cubicBezTo>
                  <a:cubicBezTo>
                    <a:pt x="13333" y="97021"/>
                    <a:pt x="0" y="90638"/>
                    <a:pt x="0" y="77872"/>
                  </a:cubicBezTo>
                  <a:cubicBezTo>
                    <a:pt x="0" y="20425"/>
                    <a:pt x="0" y="20425"/>
                    <a:pt x="0" y="20425"/>
                  </a:cubicBezTo>
                  <a:cubicBezTo>
                    <a:pt x="0" y="6382"/>
                    <a:pt x="13333" y="0"/>
                    <a:pt x="40000" y="0"/>
                  </a:cubicBezTo>
                  <a:cubicBezTo>
                    <a:pt x="48000" y="0"/>
                    <a:pt x="58666" y="1276"/>
                    <a:pt x="72000" y="3829"/>
                  </a:cubicBezTo>
                  <a:cubicBezTo>
                    <a:pt x="72000" y="0"/>
                    <a:pt x="72000" y="0"/>
                    <a:pt x="72000" y="0"/>
                  </a:cubicBezTo>
                  <a:cubicBezTo>
                    <a:pt x="117333" y="0"/>
                    <a:pt x="117333" y="0"/>
                    <a:pt x="117333" y="0"/>
                  </a:cubicBezTo>
                  <a:cubicBezTo>
                    <a:pt x="117333" y="94468"/>
                    <a:pt x="117333" y="94468"/>
                    <a:pt x="117333" y="94468"/>
                  </a:cubicBezTo>
                  <a:cubicBezTo>
                    <a:pt x="120000" y="100851"/>
                    <a:pt x="117333" y="107234"/>
                    <a:pt x="109333" y="112340"/>
                  </a:cubicBezTo>
                  <a:cubicBezTo>
                    <a:pt x="101333" y="117446"/>
                    <a:pt x="85333" y="120000"/>
                    <a:pt x="61333" y="120000"/>
                  </a:cubicBezTo>
                  <a:lnTo>
                    <a:pt x="8000" y="120000"/>
                  </a:lnTo>
                  <a:close/>
                  <a:moveTo>
                    <a:pt x="72000" y="77872"/>
                  </a:moveTo>
                  <a:cubicBezTo>
                    <a:pt x="72000" y="20425"/>
                    <a:pt x="72000" y="20425"/>
                    <a:pt x="72000" y="20425"/>
                  </a:cubicBezTo>
                  <a:cubicBezTo>
                    <a:pt x="72000" y="15319"/>
                    <a:pt x="66666" y="12765"/>
                    <a:pt x="58666" y="12765"/>
                  </a:cubicBezTo>
                  <a:cubicBezTo>
                    <a:pt x="50666" y="12765"/>
                    <a:pt x="45333" y="15319"/>
                    <a:pt x="45333" y="20425"/>
                  </a:cubicBezTo>
                  <a:cubicBezTo>
                    <a:pt x="45333" y="77872"/>
                    <a:pt x="45333" y="77872"/>
                    <a:pt x="45333" y="77872"/>
                  </a:cubicBezTo>
                  <a:cubicBezTo>
                    <a:pt x="45333" y="81702"/>
                    <a:pt x="50666" y="84255"/>
                    <a:pt x="58666" y="84255"/>
                  </a:cubicBezTo>
                  <a:cubicBezTo>
                    <a:pt x="66666" y="84255"/>
                    <a:pt x="72000" y="81702"/>
                    <a:pt x="72000" y="77872"/>
                  </a:cubicBez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dirty="0">
                <a:solidFill>
                  <a:schemeClr val="dk1"/>
                </a:solidFill>
                <a:latin typeface="Calibri"/>
                <a:ea typeface="Calibri"/>
                <a:cs typeface="Calibri"/>
                <a:sym typeface="Calibri"/>
              </a:endParaRPr>
            </a:p>
          </p:txBody>
        </p:sp>
        <p:sp>
          <p:nvSpPr>
            <p:cNvPr id="162" name="Shape 162"/>
            <p:cNvSpPr/>
            <p:nvPr/>
          </p:nvSpPr>
          <p:spPr>
            <a:xfrm>
              <a:off x="5259387" y="3465512"/>
              <a:ext cx="328613" cy="679449"/>
            </a:xfrm>
            <a:custGeom>
              <a:avLst/>
              <a:gdLst/>
              <a:ahLst/>
              <a:cxnLst/>
              <a:rect l="0" t="0" r="0" b="0"/>
              <a:pathLst>
                <a:path w="120000" h="120000" extrusionOk="0">
                  <a:moveTo>
                    <a:pt x="46956" y="114947"/>
                  </a:moveTo>
                  <a:cubicBezTo>
                    <a:pt x="46956" y="118736"/>
                    <a:pt x="46956" y="118736"/>
                    <a:pt x="46956" y="118736"/>
                  </a:cubicBezTo>
                  <a:cubicBezTo>
                    <a:pt x="0" y="118736"/>
                    <a:pt x="0" y="118736"/>
                    <a:pt x="0" y="118736"/>
                  </a:cubicBezTo>
                  <a:cubicBezTo>
                    <a:pt x="0" y="0"/>
                    <a:pt x="0" y="0"/>
                    <a:pt x="0" y="0"/>
                  </a:cubicBezTo>
                  <a:cubicBezTo>
                    <a:pt x="46956" y="0"/>
                    <a:pt x="46956" y="0"/>
                    <a:pt x="46956" y="0"/>
                  </a:cubicBezTo>
                  <a:cubicBezTo>
                    <a:pt x="46956" y="16421"/>
                    <a:pt x="46956" y="16421"/>
                    <a:pt x="46956" y="16421"/>
                  </a:cubicBezTo>
                  <a:cubicBezTo>
                    <a:pt x="54782" y="13894"/>
                    <a:pt x="67826" y="12631"/>
                    <a:pt x="83478" y="12631"/>
                  </a:cubicBezTo>
                  <a:cubicBezTo>
                    <a:pt x="91304" y="12631"/>
                    <a:pt x="101739" y="13894"/>
                    <a:pt x="106956" y="16421"/>
                  </a:cubicBezTo>
                  <a:cubicBezTo>
                    <a:pt x="114782" y="17684"/>
                    <a:pt x="120000" y="24000"/>
                    <a:pt x="120000" y="32842"/>
                  </a:cubicBezTo>
                  <a:cubicBezTo>
                    <a:pt x="120000" y="98526"/>
                    <a:pt x="120000" y="98526"/>
                    <a:pt x="120000" y="98526"/>
                  </a:cubicBezTo>
                  <a:cubicBezTo>
                    <a:pt x="120000" y="107368"/>
                    <a:pt x="114782" y="112421"/>
                    <a:pt x="106956" y="114947"/>
                  </a:cubicBezTo>
                  <a:cubicBezTo>
                    <a:pt x="96521" y="118736"/>
                    <a:pt x="86086" y="120000"/>
                    <a:pt x="73043" y="120000"/>
                  </a:cubicBezTo>
                  <a:cubicBezTo>
                    <a:pt x="62608" y="120000"/>
                    <a:pt x="54782" y="118736"/>
                    <a:pt x="46956" y="114947"/>
                  </a:cubicBezTo>
                  <a:close/>
                  <a:moveTo>
                    <a:pt x="73043" y="98526"/>
                  </a:moveTo>
                  <a:cubicBezTo>
                    <a:pt x="73043" y="32842"/>
                    <a:pt x="73043" y="32842"/>
                    <a:pt x="73043" y="32842"/>
                  </a:cubicBezTo>
                  <a:cubicBezTo>
                    <a:pt x="73043" y="27789"/>
                    <a:pt x="67826" y="26526"/>
                    <a:pt x="60000" y="26526"/>
                  </a:cubicBezTo>
                  <a:cubicBezTo>
                    <a:pt x="49565" y="26526"/>
                    <a:pt x="46956" y="27789"/>
                    <a:pt x="46956" y="32842"/>
                  </a:cubicBezTo>
                  <a:cubicBezTo>
                    <a:pt x="46956" y="98526"/>
                    <a:pt x="46956" y="98526"/>
                    <a:pt x="46956" y="98526"/>
                  </a:cubicBezTo>
                  <a:cubicBezTo>
                    <a:pt x="46956" y="102315"/>
                    <a:pt x="49565" y="104842"/>
                    <a:pt x="60000" y="104842"/>
                  </a:cubicBezTo>
                  <a:cubicBezTo>
                    <a:pt x="67826" y="104842"/>
                    <a:pt x="73043" y="102315"/>
                    <a:pt x="73043" y="98526"/>
                  </a:cubicBez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dirty="0">
                <a:solidFill>
                  <a:schemeClr val="dk1"/>
                </a:solidFill>
                <a:latin typeface="Calibri"/>
                <a:ea typeface="Calibri"/>
                <a:cs typeface="Calibri"/>
                <a:sym typeface="Calibri"/>
              </a:endParaRPr>
            </a:p>
          </p:txBody>
        </p:sp>
        <p:sp>
          <p:nvSpPr>
            <p:cNvPr id="163" name="Shape 163"/>
            <p:cNvSpPr/>
            <p:nvPr/>
          </p:nvSpPr>
          <p:spPr>
            <a:xfrm>
              <a:off x="5624512" y="3465512"/>
              <a:ext cx="320675" cy="671513"/>
            </a:xfrm>
            <a:custGeom>
              <a:avLst/>
              <a:gdLst/>
              <a:ahLst/>
              <a:cxnLst/>
              <a:rect l="0" t="0" r="0" b="0"/>
              <a:pathLst>
                <a:path w="120000" h="120000" extrusionOk="0">
                  <a:moveTo>
                    <a:pt x="120000" y="45957"/>
                  </a:moveTo>
                  <a:cubicBezTo>
                    <a:pt x="74666" y="45957"/>
                    <a:pt x="74666" y="45957"/>
                    <a:pt x="74666" y="45957"/>
                  </a:cubicBezTo>
                  <a:cubicBezTo>
                    <a:pt x="74666" y="20425"/>
                    <a:pt x="74666" y="20425"/>
                    <a:pt x="74666" y="20425"/>
                  </a:cubicBezTo>
                  <a:cubicBezTo>
                    <a:pt x="74666" y="15319"/>
                    <a:pt x="69333" y="12765"/>
                    <a:pt x="61333" y="12765"/>
                  </a:cubicBezTo>
                  <a:cubicBezTo>
                    <a:pt x="50666" y="12765"/>
                    <a:pt x="45333" y="15319"/>
                    <a:pt x="45333" y="20425"/>
                  </a:cubicBezTo>
                  <a:cubicBezTo>
                    <a:pt x="45333" y="120000"/>
                    <a:pt x="45333" y="120000"/>
                    <a:pt x="45333" y="120000"/>
                  </a:cubicBezTo>
                  <a:cubicBezTo>
                    <a:pt x="0" y="120000"/>
                    <a:pt x="0" y="120000"/>
                    <a:pt x="0" y="120000"/>
                  </a:cubicBezTo>
                  <a:cubicBezTo>
                    <a:pt x="0" y="0"/>
                    <a:pt x="0" y="0"/>
                    <a:pt x="0" y="0"/>
                  </a:cubicBezTo>
                  <a:cubicBezTo>
                    <a:pt x="45333" y="0"/>
                    <a:pt x="45333" y="0"/>
                    <a:pt x="45333" y="0"/>
                  </a:cubicBezTo>
                  <a:cubicBezTo>
                    <a:pt x="45333" y="3829"/>
                    <a:pt x="45333" y="3829"/>
                    <a:pt x="45333" y="3829"/>
                  </a:cubicBezTo>
                  <a:cubicBezTo>
                    <a:pt x="56000" y="1276"/>
                    <a:pt x="69333" y="0"/>
                    <a:pt x="85333" y="0"/>
                  </a:cubicBezTo>
                  <a:cubicBezTo>
                    <a:pt x="93333" y="0"/>
                    <a:pt x="101333" y="1276"/>
                    <a:pt x="109333" y="5106"/>
                  </a:cubicBezTo>
                  <a:cubicBezTo>
                    <a:pt x="117333" y="8936"/>
                    <a:pt x="120000" y="14042"/>
                    <a:pt x="120000" y="20425"/>
                  </a:cubicBezTo>
                  <a:lnTo>
                    <a:pt x="120000" y="45957"/>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dirty="0">
                <a:solidFill>
                  <a:schemeClr val="dk1"/>
                </a:solidFill>
                <a:latin typeface="Calibri"/>
                <a:ea typeface="Calibri"/>
                <a:cs typeface="Calibri"/>
                <a:sym typeface="Calibri"/>
              </a:endParaRPr>
            </a:p>
          </p:txBody>
        </p:sp>
        <p:sp>
          <p:nvSpPr>
            <p:cNvPr id="164" name="Shape 164"/>
            <p:cNvSpPr/>
            <p:nvPr/>
          </p:nvSpPr>
          <p:spPr>
            <a:xfrm>
              <a:off x="5973762" y="3465512"/>
              <a:ext cx="330200" cy="679449"/>
            </a:xfrm>
            <a:custGeom>
              <a:avLst/>
              <a:gdLst/>
              <a:ahLst/>
              <a:cxnLst/>
              <a:rect l="0" t="0" r="0" b="0"/>
              <a:pathLst>
                <a:path w="120000" h="120000" extrusionOk="0">
                  <a:moveTo>
                    <a:pt x="0" y="98526"/>
                  </a:moveTo>
                  <a:cubicBezTo>
                    <a:pt x="0" y="20210"/>
                    <a:pt x="0" y="20210"/>
                    <a:pt x="0" y="20210"/>
                  </a:cubicBezTo>
                  <a:cubicBezTo>
                    <a:pt x="0" y="6315"/>
                    <a:pt x="20869" y="0"/>
                    <a:pt x="60000" y="0"/>
                  </a:cubicBezTo>
                  <a:cubicBezTo>
                    <a:pt x="99130" y="0"/>
                    <a:pt x="120000" y="6315"/>
                    <a:pt x="120000" y="20210"/>
                  </a:cubicBezTo>
                  <a:cubicBezTo>
                    <a:pt x="120000" y="98526"/>
                    <a:pt x="120000" y="98526"/>
                    <a:pt x="120000" y="98526"/>
                  </a:cubicBezTo>
                  <a:cubicBezTo>
                    <a:pt x="120000" y="112421"/>
                    <a:pt x="99130" y="120000"/>
                    <a:pt x="60000" y="120000"/>
                  </a:cubicBezTo>
                  <a:cubicBezTo>
                    <a:pt x="20869" y="120000"/>
                    <a:pt x="0" y="112421"/>
                    <a:pt x="0" y="98526"/>
                  </a:cubicBezTo>
                  <a:close/>
                  <a:moveTo>
                    <a:pt x="73043" y="98526"/>
                  </a:moveTo>
                  <a:cubicBezTo>
                    <a:pt x="73043" y="20210"/>
                    <a:pt x="73043" y="20210"/>
                    <a:pt x="73043" y="20210"/>
                  </a:cubicBezTo>
                  <a:cubicBezTo>
                    <a:pt x="73043" y="15157"/>
                    <a:pt x="67826" y="12631"/>
                    <a:pt x="60000" y="12631"/>
                  </a:cubicBezTo>
                  <a:cubicBezTo>
                    <a:pt x="49565" y="12631"/>
                    <a:pt x="46956" y="15157"/>
                    <a:pt x="46956" y="20210"/>
                  </a:cubicBezTo>
                  <a:cubicBezTo>
                    <a:pt x="46956" y="98526"/>
                    <a:pt x="46956" y="98526"/>
                    <a:pt x="46956" y="98526"/>
                  </a:cubicBezTo>
                  <a:cubicBezTo>
                    <a:pt x="46956" y="102315"/>
                    <a:pt x="49565" y="104842"/>
                    <a:pt x="60000" y="104842"/>
                  </a:cubicBezTo>
                  <a:cubicBezTo>
                    <a:pt x="67826" y="104842"/>
                    <a:pt x="73043" y="102315"/>
                    <a:pt x="73043" y="98526"/>
                  </a:cubicBez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dirty="0">
                <a:solidFill>
                  <a:schemeClr val="dk1"/>
                </a:solidFill>
                <a:latin typeface="Calibri"/>
                <a:ea typeface="Calibri"/>
                <a:cs typeface="Calibri"/>
                <a:sym typeface="Calibri"/>
              </a:endParaRPr>
            </a:p>
          </p:txBody>
        </p:sp>
        <p:sp>
          <p:nvSpPr>
            <p:cNvPr id="165" name="Shape 165"/>
            <p:cNvSpPr/>
            <p:nvPr/>
          </p:nvSpPr>
          <p:spPr>
            <a:xfrm>
              <a:off x="6332537" y="3465512"/>
              <a:ext cx="263525" cy="671513"/>
            </a:xfrm>
            <a:custGeom>
              <a:avLst/>
              <a:gdLst/>
              <a:ahLst/>
              <a:cxnLst/>
              <a:rect l="0" t="0" r="0" b="0"/>
              <a:pathLst>
                <a:path w="120000" h="120000" extrusionOk="0">
                  <a:moveTo>
                    <a:pt x="120000" y="39574"/>
                  </a:moveTo>
                  <a:cubicBezTo>
                    <a:pt x="74594" y="39574"/>
                    <a:pt x="74594" y="39574"/>
                    <a:pt x="74594" y="39574"/>
                  </a:cubicBezTo>
                  <a:cubicBezTo>
                    <a:pt x="74594" y="94468"/>
                    <a:pt x="74594" y="94468"/>
                    <a:pt x="74594" y="94468"/>
                  </a:cubicBezTo>
                  <a:cubicBezTo>
                    <a:pt x="74594" y="102127"/>
                    <a:pt x="81081" y="105957"/>
                    <a:pt x="90810" y="105957"/>
                  </a:cubicBezTo>
                  <a:cubicBezTo>
                    <a:pt x="120000" y="105957"/>
                    <a:pt x="120000" y="105957"/>
                    <a:pt x="120000" y="105957"/>
                  </a:cubicBezTo>
                  <a:cubicBezTo>
                    <a:pt x="120000" y="120000"/>
                    <a:pt x="120000" y="120000"/>
                    <a:pt x="120000" y="120000"/>
                  </a:cubicBezTo>
                  <a:cubicBezTo>
                    <a:pt x="90810" y="120000"/>
                    <a:pt x="90810" y="120000"/>
                    <a:pt x="90810" y="120000"/>
                  </a:cubicBezTo>
                  <a:cubicBezTo>
                    <a:pt x="61621" y="120000"/>
                    <a:pt x="42162" y="117446"/>
                    <a:pt x="32432" y="113617"/>
                  </a:cubicBezTo>
                  <a:cubicBezTo>
                    <a:pt x="22702" y="109787"/>
                    <a:pt x="16216" y="103404"/>
                    <a:pt x="16216" y="94468"/>
                  </a:cubicBezTo>
                  <a:cubicBezTo>
                    <a:pt x="16216" y="39574"/>
                    <a:pt x="16216" y="39574"/>
                    <a:pt x="16216" y="39574"/>
                  </a:cubicBezTo>
                  <a:cubicBezTo>
                    <a:pt x="0" y="39574"/>
                    <a:pt x="0" y="39574"/>
                    <a:pt x="0" y="39574"/>
                  </a:cubicBezTo>
                  <a:cubicBezTo>
                    <a:pt x="0" y="25531"/>
                    <a:pt x="0" y="25531"/>
                    <a:pt x="0" y="25531"/>
                  </a:cubicBezTo>
                  <a:cubicBezTo>
                    <a:pt x="16216" y="25531"/>
                    <a:pt x="16216" y="25531"/>
                    <a:pt x="16216" y="25531"/>
                  </a:cubicBezTo>
                  <a:cubicBezTo>
                    <a:pt x="16216" y="0"/>
                    <a:pt x="16216" y="0"/>
                    <a:pt x="16216" y="0"/>
                  </a:cubicBezTo>
                  <a:cubicBezTo>
                    <a:pt x="74594" y="0"/>
                    <a:pt x="74594" y="0"/>
                    <a:pt x="74594" y="0"/>
                  </a:cubicBezTo>
                  <a:cubicBezTo>
                    <a:pt x="74594" y="25531"/>
                    <a:pt x="74594" y="25531"/>
                    <a:pt x="74594" y="25531"/>
                  </a:cubicBezTo>
                  <a:cubicBezTo>
                    <a:pt x="120000" y="25531"/>
                    <a:pt x="120000" y="25531"/>
                    <a:pt x="120000" y="25531"/>
                  </a:cubicBezTo>
                  <a:lnTo>
                    <a:pt x="120000" y="39574"/>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dirty="0">
                <a:solidFill>
                  <a:schemeClr val="dk1"/>
                </a:solidFill>
                <a:latin typeface="Calibri"/>
                <a:ea typeface="Calibri"/>
                <a:cs typeface="Calibri"/>
                <a:sym typeface="Calibri"/>
              </a:endParaRPr>
            </a:p>
          </p:txBody>
        </p:sp>
        <p:sp>
          <p:nvSpPr>
            <p:cNvPr id="166" name="Shape 166"/>
            <p:cNvSpPr/>
            <p:nvPr/>
          </p:nvSpPr>
          <p:spPr>
            <a:xfrm>
              <a:off x="6632575" y="3465512"/>
              <a:ext cx="328613" cy="671513"/>
            </a:xfrm>
            <a:custGeom>
              <a:avLst/>
              <a:gdLst/>
              <a:ahLst/>
              <a:cxnLst/>
              <a:rect l="0" t="0" r="0" b="0"/>
              <a:pathLst>
                <a:path w="120000" h="120000" extrusionOk="0">
                  <a:moveTo>
                    <a:pt x="120000" y="120000"/>
                  </a:moveTo>
                  <a:cubicBezTo>
                    <a:pt x="73043" y="120000"/>
                    <a:pt x="73043" y="120000"/>
                    <a:pt x="73043" y="120000"/>
                  </a:cubicBezTo>
                  <a:cubicBezTo>
                    <a:pt x="73043" y="33191"/>
                    <a:pt x="73043" y="33191"/>
                    <a:pt x="73043" y="33191"/>
                  </a:cubicBezTo>
                  <a:cubicBezTo>
                    <a:pt x="73043" y="28085"/>
                    <a:pt x="67826" y="26808"/>
                    <a:pt x="60000" y="26808"/>
                  </a:cubicBezTo>
                  <a:cubicBezTo>
                    <a:pt x="49565" y="26808"/>
                    <a:pt x="46956" y="28085"/>
                    <a:pt x="46956" y="33191"/>
                  </a:cubicBezTo>
                  <a:cubicBezTo>
                    <a:pt x="46956" y="120000"/>
                    <a:pt x="46956" y="120000"/>
                    <a:pt x="46956" y="120000"/>
                  </a:cubicBezTo>
                  <a:cubicBezTo>
                    <a:pt x="0" y="120000"/>
                    <a:pt x="0" y="120000"/>
                    <a:pt x="0" y="120000"/>
                  </a:cubicBezTo>
                  <a:cubicBezTo>
                    <a:pt x="0" y="0"/>
                    <a:pt x="0" y="0"/>
                    <a:pt x="0" y="0"/>
                  </a:cubicBezTo>
                  <a:cubicBezTo>
                    <a:pt x="46956" y="0"/>
                    <a:pt x="46956" y="0"/>
                    <a:pt x="46956" y="0"/>
                  </a:cubicBezTo>
                  <a:cubicBezTo>
                    <a:pt x="46956" y="16595"/>
                    <a:pt x="46956" y="16595"/>
                    <a:pt x="46956" y="16595"/>
                  </a:cubicBezTo>
                  <a:cubicBezTo>
                    <a:pt x="54782" y="14042"/>
                    <a:pt x="67826" y="12765"/>
                    <a:pt x="80869" y="12765"/>
                  </a:cubicBezTo>
                  <a:cubicBezTo>
                    <a:pt x="91304" y="12765"/>
                    <a:pt x="99130" y="14042"/>
                    <a:pt x="106956" y="16595"/>
                  </a:cubicBezTo>
                  <a:cubicBezTo>
                    <a:pt x="114782" y="19148"/>
                    <a:pt x="120000" y="24255"/>
                    <a:pt x="120000" y="33191"/>
                  </a:cubicBezTo>
                  <a:lnTo>
                    <a:pt x="120000" y="120000"/>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dirty="0">
                <a:solidFill>
                  <a:schemeClr val="dk1"/>
                </a:solidFill>
                <a:latin typeface="Calibri"/>
                <a:ea typeface="Calibri"/>
                <a:cs typeface="Calibri"/>
                <a:sym typeface="Calibri"/>
              </a:endParaRPr>
            </a:p>
          </p:txBody>
        </p:sp>
        <p:sp>
          <p:nvSpPr>
            <p:cNvPr id="167" name="Shape 167"/>
            <p:cNvSpPr/>
            <p:nvPr/>
          </p:nvSpPr>
          <p:spPr>
            <a:xfrm>
              <a:off x="6997700" y="3465512"/>
              <a:ext cx="322263" cy="679449"/>
            </a:xfrm>
            <a:custGeom>
              <a:avLst/>
              <a:gdLst/>
              <a:ahLst/>
              <a:cxnLst/>
              <a:rect l="0" t="0" r="0" b="0"/>
              <a:pathLst>
                <a:path w="120000" h="120000" extrusionOk="0">
                  <a:moveTo>
                    <a:pt x="120000" y="59368"/>
                  </a:moveTo>
                  <a:cubicBezTo>
                    <a:pt x="45333" y="59368"/>
                    <a:pt x="45333" y="59368"/>
                    <a:pt x="45333" y="59368"/>
                  </a:cubicBezTo>
                  <a:cubicBezTo>
                    <a:pt x="45333" y="98526"/>
                    <a:pt x="45333" y="98526"/>
                    <a:pt x="45333" y="98526"/>
                  </a:cubicBezTo>
                  <a:cubicBezTo>
                    <a:pt x="45333" y="102315"/>
                    <a:pt x="50666" y="104842"/>
                    <a:pt x="61333" y="104842"/>
                  </a:cubicBezTo>
                  <a:cubicBezTo>
                    <a:pt x="69333" y="104842"/>
                    <a:pt x="74666" y="102315"/>
                    <a:pt x="74666" y="98526"/>
                  </a:cubicBezTo>
                  <a:cubicBezTo>
                    <a:pt x="74666" y="66947"/>
                    <a:pt x="74666" y="66947"/>
                    <a:pt x="74666" y="66947"/>
                  </a:cubicBezTo>
                  <a:cubicBezTo>
                    <a:pt x="120000" y="66947"/>
                    <a:pt x="120000" y="66947"/>
                    <a:pt x="120000" y="66947"/>
                  </a:cubicBezTo>
                  <a:cubicBezTo>
                    <a:pt x="120000" y="98526"/>
                    <a:pt x="120000" y="98526"/>
                    <a:pt x="120000" y="98526"/>
                  </a:cubicBezTo>
                  <a:cubicBezTo>
                    <a:pt x="120000" y="112421"/>
                    <a:pt x="101333" y="120000"/>
                    <a:pt x="61333" y="120000"/>
                  </a:cubicBezTo>
                  <a:cubicBezTo>
                    <a:pt x="18666" y="120000"/>
                    <a:pt x="0" y="112421"/>
                    <a:pt x="0" y="98526"/>
                  </a:cubicBezTo>
                  <a:cubicBezTo>
                    <a:pt x="0" y="20210"/>
                    <a:pt x="0" y="20210"/>
                    <a:pt x="0" y="20210"/>
                  </a:cubicBezTo>
                  <a:cubicBezTo>
                    <a:pt x="0" y="6315"/>
                    <a:pt x="18666" y="0"/>
                    <a:pt x="61333" y="0"/>
                  </a:cubicBezTo>
                  <a:cubicBezTo>
                    <a:pt x="101333" y="0"/>
                    <a:pt x="120000" y="6315"/>
                    <a:pt x="120000" y="20210"/>
                  </a:cubicBezTo>
                  <a:lnTo>
                    <a:pt x="120000" y="59368"/>
                  </a:lnTo>
                  <a:close/>
                  <a:moveTo>
                    <a:pt x="74666" y="45473"/>
                  </a:moveTo>
                  <a:cubicBezTo>
                    <a:pt x="74666" y="20210"/>
                    <a:pt x="74666" y="20210"/>
                    <a:pt x="74666" y="20210"/>
                  </a:cubicBezTo>
                  <a:cubicBezTo>
                    <a:pt x="74666" y="15157"/>
                    <a:pt x="69333" y="12631"/>
                    <a:pt x="61333" y="12631"/>
                  </a:cubicBezTo>
                  <a:cubicBezTo>
                    <a:pt x="50666" y="12631"/>
                    <a:pt x="45333" y="15157"/>
                    <a:pt x="45333" y="20210"/>
                  </a:cubicBezTo>
                  <a:cubicBezTo>
                    <a:pt x="45333" y="45473"/>
                    <a:pt x="45333" y="45473"/>
                    <a:pt x="45333" y="45473"/>
                  </a:cubicBezTo>
                  <a:lnTo>
                    <a:pt x="74666" y="45473"/>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dirty="0">
                <a:solidFill>
                  <a:schemeClr val="dk1"/>
                </a:solidFill>
                <a:latin typeface="Calibri"/>
                <a:ea typeface="Calibri"/>
                <a:cs typeface="Calibri"/>
                <a:sym typeface="Calibri"/>
              </a:endParaRPr>
            </a:p>
          </p:txBody>
        </p:sp>
        <p:sp>
          <p:nvSpPr>
            <p:cNvPr id="168" name="Shape 168"/>
            <p:cNvSpPr/>
            <p:nvPr/>
          </p:nvSpPr>
          <p:spPr>
            <a:xfrm>
              <a:off x="7354888" y="3465512"/>
              <a:ext cx="330200" cy="671513"/>
            </a:xfrm>
            <a:custGeom>
              <a:avLst/>
              <a:gdLst/>
              <a:ahLst/>
              <a:cxnLst/>
              <a:rect l="0" t="0" r="0" b="0"/>
              <a:pathLst>
                <a:path w="120000" h="120000" extrusionOk="0">
                  <a:moveTo>
                    <a:pt x="120000" y="45957"/>
                  </a:moveTo>
                  <a:cubicBezTo>
                    <a:pt x="73043" y="45957"/>
                    <a:pt x="73043" y="45957"/>
                    <a:pt x="73043" y="45957"/>
                  </a:cubicBezTo>
                  <a:cubicBezTo>
                    <a:pt x="73043" y="20425"/>
                    <a:pt x="73043" y="20425"/>
                    <a:pt x="73043" y="20425"/>
                  </a:cubicBezTo>
                  <a:cubicBezTo>
                    <a:pt x="73043" y="15319"/>
                    <a:pt x="70434" y="12765"/>
                    <a:pt x="60000" y="12765"/>
                  </a:cubicBezTo>
                  <a:cubicBezTo>
                    <a:pt x="52173" y="12765"/>
                    <a:pt x="46956" y="15319"/>
                    <a:pt x="46956" y="20425"/>
                  </a:cubicBezTo>
                  <a:cubicBezTo>
                    <a:pt x="46956" y="120000"/>
                    <a:pt x="46956" y="120000"/>
                    <a:pt x="46956" y="120000"/>
                  </a:cubicBezTo>
                  <a:cubicBezTo>
                    <a:pt x="0" y="120000"/>
                    <a:pt x="0" y="120000"/>
                    <a:pt x="0" y="120000"/>
                  </a:cubicBezTo>
                  <a:cubicBezTo>
                    <a:pt x="0" y="0"/>
                    <a:pt x="0" y="0"/>
                    <a:pt x="0" y="0"/>
                  </a:cubicBezTo>
                  <a:cubicBezTo>
                    <a:pt x="46956" y="0"/>
                    <a:pt x="46956" y="0"/>
                    <a:pt x="46956" y="0"/>
                  </a:cubicBezTo>
                  <a:cubicBezTo>
                    <a:pt x="46956" y="3829"/>
                    <a:pt x="46956" y="3829"/>
                    <a:pt x="46956" y="3829"/>
                  </a:cubicBezTo>
                  <a:cubicBezTo>
                    <a:pt x="57391" y="1276"/>
                    <a:pt x="67826" y="0"/>
                    <a:pt x="83478" y="0"/>
                  </a:cubicBezTo>
                  <a:cubicBezTo>
                    <a:pt x="93913" y="0"/>
                    <a:pt x="101739" y="1276"/>
                    <a:pt x="109565" y="5106"/>
                  </a:cubicBezTo>
                  <a:cubicBezTo>
                    <a:pt x="117391" y="8936"/>
                    <a:pt x="120000" y="14042"/>
                    <a:pt x="120000" y="20425"/>
                  </a:cubicBezTo>
                  <a:lnTo>
                    <a:pt x="120000" y="45957"/>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dirty="0">
                <a:solidFill>
                  <a:schemeClr val="dk1"/>
                </a:solidFill>
                <a:latin typeface="Calibri"/>
                <a:ea typeface="Calibri"/>
                <a:cs typeface="Calibri"/>
                <a:sym typeface="Calibri"/>
              </a:endParaRPr>
            </a:p>
          </p:txBody>
        </p:sp>
        <p:sp>
          <p:nvSpPr>
            <p:cNvPr id="169" name="Shape 169"/>
            <p:cNvSpPr/>
            <p:nvPr/>
          </p:nvSpPr>
          <p:spPr>
            <a:xfrm>
              <a:off x="7713663" y="3465512"/>
              <a:ext cx="328613" cy="679449"/>
            </a:xfrm>
            <a:custGeom>
              <a:avLst/>
              <a:gdLst/>
              <a:ahLst/>
              <a:cxnLst/>
              <a:rect l="0" t="0" r="0" b="0"/>
              <a:pathLst>
                <a:path w="120000" h="120000" extrusionOk="0">
                  <a:moveTo>
                    <a:pt x="0" y="79578"/>
                  </a:moveTo>
                  <a:cubicBezTo>
                    <a:pt x="46956" y="79578"/>
                    <a:pt x="46956" y="79578"/>
                    <a:pt x="46956" y="79578"/>
                  </a:cubicBezTo>
                  <a:cubicBezTo>
                    <a:pt x="46956" y="98526"/>
                    <a:pt x="46956" y="98526"/>
                    <a:pt x="46956" y="98526"/>
                  </a:cubicBezTo>
                  <a:cubicBezTo>
                    <a:pt x="46956" y="102315"/>
                    <a:pt x="52173" y="104842"/>
                    <a:pt x="60000" y="104842"/>
                  </a:cubicBezTo>
                  <a:cubicBezTo>
                    <a:pt x="67826" y="104842"/>
                    <a:pt x="73043" y="102315"/>
                    <a:pt x="73043" y="98526"/>
                  </a:cubicBezTo>
                  <a:cubicBezTo>
                    <a:pt x="73043" y="88421"/>
                    <a:pt x="65217" y="77052"/>
                    <a:pt x="46956" y="66947"/>
                  </a:cubicBezTo>
                  <a:cubicBezTo>
                    <a:pt x="28695" y="55578"/>
                    <a:pt x="15652" y="49263"/>
                    <a:pt x="10434" y="46736"/>
                  </a:cubicBezTo>
                  <a:cubicBezTo>
                    <a:pt x="2608" y="42947"/>
                    <a:pt x="0" y="39157"/>
                    <a:pt x="0" y="34105"/>
                  </a:cubicBezTo>
                  <a:cubicBezTo>
                    <a:pt x="0" y="20210"/>
                    <a:pt x="0" y="20210"/>
                    <a:pt x="0" y="20210"/>
                  </a:cubicBezTo>
                  <a:cubicBezTo>
                    <a:pt x="0" y="6315"/>
                    <a:pt x="20869" y="0"/>
                    <a:pt x="60000" y="0"/>
                  </a:cubicBezTo>
                  <a:cubicBezTo>
                    <a:pt x="99130" y="0"/>
                    <a:pt x="120000" y="6315"/>
                    <a:pt x="120000" y="20210"/>
                  </a:cubicBezTo>
                  <a:cubicBezTo>
                    <a:pt x="120000" y="39157"/>
                    <a:pt x="120000" y="39157"/>
                    <a:pt x="120000" y="39157"/>
                  </a:cubicBezTo>
                  <a:cubicBezTo>
                    <a:pt x="73043" y="39157"/>
                    <a:pt x="73043" y="39157"/>
                    <a:pt x="73043" y="39157"/>
                  </a:cubicBezTo>
                  <a:cubicBezTo>
                    <a:pt x="73043" y="20210"/>
                    <a:pt x="73043" y="20210"/>
                    <a:pt x="73043" y="20210"/>
                  </a:cubicBezTo>
                  <a:cubicBezTo>
                    <a:pt x="73043" y="15157"/>
                    <a:pt x="67826" y="12631"/>
                    <a:pt x="60000" y="12631"/>
                  </a:cubicBezTo>
                  <a:cubicBezTo>
                    <a:pt x="52173" y="12631"/>
                    <a:pt x="46956" y="15157"/>
                    <a:pt x="46956" y="20210"/>
                  </a:cubicBezTo>
                  <a:cubicBezTo>
                    <a:pt x="46956" y="27789"/>
                    <a:pt x="49565" y="32842"/>
                    <a:pt x="52173" y="35368"/>
                  </a:cubicBezTo>
                  <a:cubicBezTo>
                    <a:pt x="57391" y="37894"/>
                    <a:pt x="70434" y="44210"/>
                    <a:pt x="88695" y="56842"/>
                  </a:cubicBezTo>
                  <a:cubicBezTo>
                    <a:pt x="109565" y="68210"/>
                    <a:pt x="120000" y="78315"/>
                    <a:pt x="120000" y="84631"/>
                  </a:cubicBezTo>
                  <a:cubicBezTo>
                    <a:pt x="120000" y="98526"/>
                    <a:pt x="120000" y="98526"/>
                    <a:pt x="120000" y="98526"/>
                  </a:cubicBezTo>
                  <a:cubicBezTo>
                    <a:pt x="120000" y="112421"/>
                    <a:pt x="99130" y="120000"/>
                    <a:pt x="60000" y="120000"/>
                  </a:cubicBezTo>
                  <a:cubicBezTo>
                    <a:pt x="20869" y="120000"/>
                    <a:pt x="0" y="112421"/>
                    <a:pt x="0" y="98526"/>
                  </a:cubicBezTo>
                  <a:lnTo>
                    <a:pt x="0" y="79578"/>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dirty="0">
                <a:solidFill>
                  <a:schemeClr val="dk1"/>
                </a:solidFill>
                <a:latin typeface="Calibri"/>
                <a:ea typeface="Calibri"/>
                <a:cs typeface="Calibri"/>
                <a:sym typeface="Calibri"/>
              </a:endParaRPr>
            </a:p>
          </p:txBody>
        </p:sp>
        <p:sp>
          <p:nvSpPr>
            <p:cNvPr id="170" name="Shape 170"/>
            <p:cNvSpPr/>
            <p:nvPr/>
          </p:nvSpPr>
          <p:spPr>
            <a:xfrm>
              <a:off x="5610225" y="2684463"/>
              <a:ext cx="128587" cy="673099"/>
            </a:xfrm>
            <a:prstGeom prst="rect">
              <a:avLst/>
            </a:prstGeom>
            <a:solidFill>
              <a:srgbClr val="FFFFFF"/>
            </a:solidFill>
            <a:ln>
              <a:noFill/>
            </a:ln>
          </p:spPr>
          <p:txBody>
            <a:bodyPr lIns="91425" tIns="45700" rIns="91425" bIns="45700" anchor="t" anchorCtr="0">
              <a:noAutofit/>
            </a:bodyPr>
            <a:lstStyle/>
            <a:p>
              <a:pPr marL="0" marR="0" lvl="0" indent="0" algn="l" rtl="0">
                <a:spcBef>
                  <a:spcPts val="0"/>
                </a:spcBef>
                <a:buNone/>
              </a:pPr>
              <a:endParaRPr sz="1799" dirty="0">
                <a:solidFill>
                  <a:schemeClr val="dk1"/>
                </a:solidFill>
                <a:latin typeface="Calibri"/>
                <a:ea typeface="Calibri"/>
                <a:cs typeface="Calibri"/>
                <a:sym typeface="Calibri"/>
              </a:endParaRPr>
            </a:p>
          </p:txBody>
        </p:sp>
        <p:sp>
          <p:nvSpPr>
            <p:cNvPr id="171" name="Shape 171"/>
            <p:cNvSpPr/>
            <p:nvPr/>
          </p:nvSpPr>
          <p:spPr>
            <a:xfrm>
              <a:off x="5616575" y="3243263"/>
              <a:ext cx="171449" cy="114300"/>
            </a:xfrm>
            <a:prstGeom prst="rect">
              <a:avLst/>
            </a:prstGeom>
            <a:solidFill>
              <a:srgbClr val="FFFFFF"/>
            </a:solidFill>
            <a:ln>
              <a:noFill/>
            </a:ln>
          </p:spPr>
          <p:txBody>
            <a:bodyPr lIns="91425" tIns="45700" rIns="91425" bIns="45700" anchor="t" anchorCtr="0">
              <a:noAutofit/>
            </a:bodyPr>
            <a:lstStyle/>
            <a:p>
              <a:pPr marL="0" marR="0" lvl="0" indent="0" algn="l" rtl="0">
                <a:spcBef>
                  <a:spcPts val="0"/>
                </a:spcBef>
                <a:buNone/>
              </a:pPr>
              <a:endParaRPr sz="1799" dirty="0">
                <a:solidFill>
                  <a:schemeClr val="dk1"/>
                </a:solidFill>
                <a:latin typeface="Calibri"/>
                <a:ea typeface="Calibri"/>
                <a:cs typeface="Calibri"/>
                <a:sym typeface="Calibri"/>
              </a:endParaRPr>
            </a:p>
          </p:txBody>
        </p:sp>
        <p:sp>
          <p:nvSpPr>
            <p:cNvPr id="172" name="Shape 172"/>
            <p:cNvSpPr/>
            <p:nvPr/>
          </p:nvSpPr>
          <p:spPr>
            <a:xfrm>
              <a:off x="8042275" y="4159250"/>
              <a:ext cx="85724" cy="85724"/>
            </a:xfrm>
            <a:custGeom>
              <a:avLst/>
              <a:gdLst/>
              <a:ahLst/>
              <a:cxnLst/>
              <a:rect l="0" t="0" r="0" b="0"/>
              <a:pathLst>
                <a:path w="120000" h="120000" extrusionOk="0">
                  <a:moveTo>
                    <a:pt x="120000" y="60000"/>
                  </a:moveTo>
                  <a:cubicBezTo>
                    <a:pt x="120000" y="90000"/>
                    <a:pt x="100000" y="120000"/>
                    <a:pt x="60000" y="120000"/>
                  </a:cubicBezTo>
                  <a:cubicBezTo>
                    <a:pt x="30000" y="120000"/>
                    <a:pt x="0" y="90000"/>
                    <a:pt x="0" y="60000"/>
                  </a:cubicBezTo>
                  <a:cubicBezTo>
                    <a:pt x="0" y="20000"/>
                    <a:pt x="30000" y="0"/>
                    <a:pt x="60000" y="0"/>
                  </a:cubicBezTo>
                  <a:cubicBezTo>
                    <a:pt x="100000" y="0"/>
                    <a:pt x="120000" y="20000"/>
                    <a:pt x="120000" y="60000"/>
                  </a:cubicBezTo>
                  <a:close/>
                  <a:moveTo>
                    <a:pt x="10000" y="60000"/>
                  </a:moveTo>
                  <a:cubicBezTo>
                    <a:pt x="10000" y="80000"/>
                    <a:pt x="30000" y="110000"/>
                    <a:pt x="60000" y="110000"/>
                  </a:cubicBezTo>
                  <a:cubicBezTo>
                    <a:pt x="90000" y="110000"/>
                    <a:pt x="110000" y="80000"/>
                    <a:pt x="110000" y="60000"/>
                  </a:cubicBezTo>
                  <a:cubicBezTo>
                    <a:pt x="110000" y="30000"/>
                    <a:pt x="90000" y="10000"/>
                    <a:pt x="60000" y="10000"/>
                  </a:cubicBezTo>
                  <a:cubicBezTo>
                    <a:pt x="30000" y="10000"/>
                    <a:pt x="10000" y="30000"/>
                    <a:pt x="10000" y="60000"/>
                  </a:cubicBezTo>
                  <a:close/>
                  <a:moveTo>
                    <a:pt x="50000" y="90000"/>
                  </a:moveTo>
                  <a:cubicBezTo>
                    <a:pt x="40000" y="90000"/>
                    <a:pt x="40000" y="90000"/>
                    <a:pt x="40000" y="90000"/>
                  </a:cubicBezTo>
                  <a:cubicBezTo>
                    <a:pt x="40000" y="30000"/>
                    <a:pt x="40000" y="30000"/>
                    <a:pt x="40000" y="30000"/>
                  </a:cubicBezTo>
                  <a:cubicBezTo>
                    <a:pt x="40000" y="30000"/>
                    <a:pt x="50000" y="30000"/>
                    <a:pt x="60000" y="30000"/>
                  </a:cubicBezTo>
                  <a:cubicBezTo>
                    <a:pt x="70000" y="30000"/>
                    <a:pt x="80000" y="30000"/>
                    <a:pt x="80000" y="30000"/>
                  </a:cubicBezTo>
                  <a:cubicBezTo>
                    <a:pt x="90000" y="30000"/>
                    <a:pt x="90000" y="40000"/>
                    <a:pt x="90000" y="40000"/>
                  </a:cubicBezTo>
                  <a:cubicBezTo>
                    <a:pt x="90000" y="50000"/>
                    <a:pt x="80000" y="60000"/>
                    <a:pt x="80000" y="60000"/>
                  </a:cubicBezTo>
                  <a:cubicBezTo>
                    <a:pt x="80000" y="60000"/>
                    <a:pt x="80000" y="60000"/>
                    <a:pt x="80000" y="60000"/>
                  </a:cubicBezTo>
                  <a:cubicBezTo>
                    <a:pt x="80000" y="60000"/>
                    <a:pt x="80000" y="70000"/>
                    <a:pt x="90000" y="70000"/>
                  </a:cubicBezTo>
                  <a:cubicBezTo>
                    <a:pt x="90000" y="80000"/>
                    <a:pt x="90000" y="90000"/>
                    <a:pt x="90000" y="90000"/>
                  </a:cubicBezTo>
                  <a:cubicBezTo>
                    <a:pt x="80000" y="90000"/>
                    <a:pt x="80000" y="90000"/>
                    <a:pt x="80000" y="90000"/>
                  </a:cubicBezTo>
                  <a:cubicBezTo>
                    <a:pt x="70000" y="90000"/>
                    <a:pt x="70000" y="80000"/>
                    <a:pt x="70000" y="70000"/>
                  </a:cubicBezTo>
                  <a:cubicBezTo>
                    <a:pt x="70000" y="70000"/>
                    <a:pt x="70000" y="70000"/>
                    <a:pt x="60000" y="70000"/>
                  </a:cubicBezTo>
                  <a:cubicBezTo>
                    <a:pt x="50000" y="70000"/>
                    <a:pt x="50000" y="70000"/>
                    <a:pt x="50000" y="70000"/>
                  </a:cubicBezTo>
                  <a:lnTo>
                    <a:pt x="50000" y="90000"/>
                  </a:lnTo>
                  <a:close/>
                  <a:moveTo>
                    <a:pt x="50000" y="50000"/>
                  </a:moveTo>
                  <a:cubicBezTo>
                    <a:pt x="60000" y="50000"/>
                    <a:pt x="60000" y="50000"/>
                    <a:pt x="60000" y="50000"/>
                  </a:cubicBezTo>
                  <a:cubicBezTo>
                    <a:pt x="70000" y="50000"/>
                    <a:pt x="70000" y="50000"/>
                    <a:pt x="70000" y="50000"/>
                  </a:cubicBezTo>
                  <a:cubicBezTo>
                    <a:pt x="70000" y="40000"/>
                    <a:pt x="70000" y="40000"/>
                    <a:pt x="60000" y="40000"/>
                  </a:cubicBezTo>
                  <a:cubicBezTo>
                    <a:pt x="60000" y="40000"/>
                    <a:pt x="50000" y="40000"/>
                    <a:pt x="50000" y="40000"/>
                  </a:cubicBezTo>
                  <a:lnTo>
                    <a:pt x="50000" y="50000"/>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dirty="0">
                <a:solidFill>
                  <a:schemeClr val="dk1"/>
                </a:solidFill>
                <a:latin typeface="Calibri"/>
                <a:ea typeface="Calibri"/>
                <a:cs typeface="Calibri"/>
                <a:sym typeface="Calibri"/>
              </a:endParaRPr>
            </a:p>
          </p:txBody>
        </p:sp>
        <p:sp>
          <p:nvSpPr>
            <p:cNvPr id="173" name="Shape 173"/>
            <p:cNvSpPr/>
            <p:nvPr/>
          </p:nvSpPr>
          <p:spPr>
            <a:xfrm>
              <a:off x="4056062" y="2570163"/>
              <a:ext cx="1166812" cy="1997075"/>
            </a:xfrm>
            <a:custGeom>
              <a:avLst/>
              <a:gdLst/>
              <a:ahLst/>
              <a:cxnLst/>
              <a:rect l="0" t="0" r="0" b="0"/>
              <a:pathLst>
                <a:path w="120000" h="120000" extrusionOk="0">
                  <a:moveTo>
                    <a:pt x="119263" y="107096"/>
                  </a:moveTo>
                  <a:cubicBezTo>
                    <a:pt x="119263" y="107096"/>
                    <a:pt x="119263" y="105806"/>
                    <a:pt x="116319" y="104946"/>
                  </a:cubicBezTo>
                  <a:cubicBezTo>
                    <a:pt x="111165" y="104086"/>
                    <a:pt x="109693" y="102365"/>
                    <a:pt x="108220" y="101505"/>
                  </a:cubicBezTo>
                  <a:cubicBezTo>
                    <a:pt x="107484" y="101075"/>
                    <a:pt x="105276" y="100215"/>
                    <a:pt x="105276" y="100215"/>
                  </a:cubicBezTo>
                  <a:cubicBezTo>
                    <a:pt x="107484" y="99784"/>
                    <a:pt x="107484" y="99784"/>
                    <a:pt x="107484" y="99784"/>
                  </a:cubicBezTo>
                  <a:cubicBezTo>
                    <a:pt x="107484" y="99784"/>
                    <a:pt x="106748" y="98064"/>
                    <a:pt x="106012" y="96774"/>
                  </a:cubicBezTo>
                  <a:cubicBezTo>
                    <a:pt x="104539" y="95913"/>
                    <a:pt x="105276" y="95053"/>
                    <a:pt x="105276" y="92903"/>
                  </a:cubicBezTo>
                  <a:cubicBezTo>
                    <a:pt x="104539" y="90752"/>
                    <a:pt x="105276" y="89462"/>
                    <a:pt x="105276" y="88172"/>
                  </a:cubicBezTo>
                  <a:cubicBezTo>
                    <a:pt x="105276" y="87311"/>
                    <a:pt x="105276" y="85161"/>
                    <a:pt x="106012" y="82150"/>
                  </a:cubicBezTo>
                  <a:cubicBezTo>
                    <a:pt x="106012" y="79569"/>
                    <a:pt x="109693" y="61075"/>
                    <a:pt x="109693" y="58924"/>
                  </a:cubicBezTo>
                  <a:cubicBezTo>
                    <a:pt x="109693" y="57204"/>
                    <a:pt x="109693" y="52903"/>
                    <a:pt x="109693" y="52903"/>
                  </a:cubicBezTo>
                  <a:cubicBezTo>
                    <a:pt x="109693" y="52903"/>
                    <a:pt x="111901" y="52903"/>
                    <a:pt x="113374" y="53333"/>
                  </a:cubicBezTo>
                  <a:cubicBezTo>
                    <a:pt x="114110" y="53763"/>
                    <a:pt x="114846" y="54193"/>
                    <a:pt x="115582" y="51612"/>
                  </a:cubicBezTo>
                  <a:cubicBezTo>
                    <a:pt x="115582" y="47311"/>
                    <a:pt x="109693" y="41290"/>
                    <a:pt x="109693" y="40000"/>
                  </a:cubicBezTo>
                  <a:cubicBezTo>
                    <a:pt x="108957" y="39139"/>
                    <a:pt x="111165" y="39569"/>
                    <a:pt x="110429" y="38279"/>
                  </a:cubicBezTo>
                  <a:cubicBezTo>
                    <a:pt x="108957" y="36989"/>
                    <a:pt x="110429" y="36559"/>
                    <a:pt x="110429" y="33548"/>
                  </a:cubicBezTo>
                  <a:cubicBezTo>
                    <a:pt x="110429" y="30967"/>
                    <a:pt x="108957" y="28817"/>
                    <a:pt x="109693" y="25376"/>
                  </a:cubicBezTo>
                  <a:cubicBezTo>
                    <a:pt x="111165" y="21935"/>
                    <a:pt x="108957" y="16344"/>
                    <a:pt x="108957" y="14193"/>
                  </a:cubicBezTo>
                  <a:cubicBezTo>
                    <a:pt x="108957" y="12473"/>
                    <a:pt x="107484" y="12903"/>
                    <a:pt x="104539" y="12473"/>
                  </a:cubicBezTo>
                  <a:cubicBezTo>
                    <a:pt x="101595" y="11612"/>
                    <a:pt x="94969" y="9892"/>
                    <a:pt x="94233" y="9032"/>
                  </a:cubicBezTo>
                  <a:cubicBezTo>
                    <a:pt x="94233" y="8172"/>
                    <a:pt x="92760" y="7311"/>
                    <a:pt x="92760" y="7311"/>
                  </a:cubicBezTo>
                  <a:cubicBezTo>
                    <a:pt x="92760" y="7311"/>
                    <a:pt x="92024" y="9892"/>
                    <a:pt x="90552" y="10752"/>
                  </a:cubicBezTo>
                  <a:cubicBezTo>
                    <a:pt x="89815" y="11182"/>
                    <a:pt x="89079" y="10322"/>
                    <a:pt x="87607" y="9892"/>
                  </a:cubicBezTo>
                  <a:cubicBezTo>
                    <a:pt x="86871" y="9032"/>
                    <a:pt x="81717" y="7311"/>
                    <a:pt x="79509" y="6451"/>
                  </a:cubicBezTo>
                  <a:cubicBezTo>
                    <a:pt x="77300" y="5161"/>
                    <a:pt x="78773" y="6451"/>
                    <a:pt x="78773" y="6451"/>
                  </a:cubicBezTo>
                  <a:cubicBezTo>
                    <a:pt x="78773" y="6451"/>
                    <a:pt x="77300" y="7741"/>
                    <a:pt x="74355" y="9032"/>
                  </a:cubicBezTo>
                  <a:cubicBezTo>
                    <a:pt x="72147" y="10322"/>
                    <a:pt x="61104" y="12473"/>
                    <a:pt x="61104" y="12473"/>
                  </a:cubicBezTo>
                  <a:cubicBezTo>
                    <a:pt x="60368" y="12473"/>
                    <a:pt x="60368" y="12473"/>
                    <a:pt x="60368" y="12903"/>
                  </a:cubicBezTo>
                  <a:cubicBezTo>
                    <a:pt x="58895" y="11612"/>
                    <a:pt x="57423" y="10752"/>
                    <a:pt x="55950" y="10322"/>
                  </a:cubicBezTo>
                  <a:cubicBezTo>
                    <a:pt x="54478" y="9462"/>
                    <a:pt x="53742" y="8602"/>
                    <a:pt x="53742" y="8602"/>
                  </a:cubicBezTo>
                  <a:cubicBezTo>
                    <a:pt x="53742" y="8602"/>
                    <a:pt x="53742" y="5591"/>
                    <a:pt x="50061" y="5161"/>
                  </a:cubicBezTo>
                  <a:cubicBezTo>
                    <a:pt x="49325" y="6881"/>
                    <a:pt x="49325" y="9462"/>
                    <a:pt x="49325" y="9462"/>
                  </a:cubicBezTo>
                  <a:cubicBezTo>
                    <a:pt x="47116" y="11182"/>
                    <a:pt x="47116" y="11182"/>
                    <a:pt x="47116" y="11182"/>
                  </a:cubicBezTo>
                  <a:cubicBezTo>
                    <a:pt x="46380" y="8602"/>
                    <a:pt x="46380" y="8602"/>
                    <a:pt x="46380" y="8602"/>
                  </a:cubicBezTo>
                  <a:cubicBezTo>
                    <a:pt x="46380" y="8602"/>
                    <a:pt x="44907" y="7311"/>
                    <a:pt x="43435" y="6451"/>
                  </a:cubicBezTo>
                  <a:cubicBezTo>
                    <a:pt x="42699" y="5591"/>
                    <a:pt x="37546" y="3010"/>
                    <a:pt x="37546" y="860"/>
                  </a:cubicBezTo>
                  <a:cubicBezTo>
                    <a:pt x="37546" y="860"/>
                    <a:pt x="36073" y="0"/>
                    <a:pt x="35337" y="860"/>
                  </a:cubicBezTo>
                  <a:cubicBezTo>
                    <a:pt x="33865" y="1720"/>
                    <a:pt x="33865" y="2150"/>
                    <a:pt x="27975" y="3010"/>
                  </a:cubicBezTo>
                  <a:cubicBezTo>
                    <a:pt x="21349" y="3440"/>
                    <a:pt x="16196" y="3440"/>
                    <a:pt x="12515" y="8602"/>
                  </a:cubicBezTo>
                  <a:cubicBezTo>
                    <a:pt x="8098" y="13763"/>
                    <a:pt x="3680" y="18064"/>
                    <a:pt x="3680" y="21935"/>
                  </a:cubicBezTo>
                  <a:cubicBezTo>
                    <a:pt x="3680" y="25376"/>
                    <a:pt x="2208" y="25376"/>
                    <a:pt x="1472" y="27096"/>
                  </a:cubicBezTo>
                  <a:cubicBezTo>
                    <a:pt x="0" y="29247"/>
                    <a:pt x="0" y="30537"/>
                    <a:pt x="2208" y="35268"/>
                  </a:cubicBezTo>
                  <a:cubicBezTo>
                    <a:pt x="4417" y="39569"/>
                    <a:pt x="5889" y="48172"/>
                    <a:pt x="10306" y="49892"/>
                  </a:cubicBezTo>
                  <a:cubicBezTo>
                    <a:pt x="11042" y="50322"/>
                    <a:pt x="11779" y="51182"/>
                    <a:pt x="13251" y="51182"/>
                  </a:cubicBezTo>
                  <a:cubicBezTo>
                    <a:pt x="14723" y="51182"/>
                    <a:pt x="18404" y="48172"/>
                    <a:pt x="21349" y="46451"/>
                  </a:cubicBezTo>
                  <a:cubicBezTo>
                    <a:pt x="24294" y="46451"/>
                    <a:pt x="25030" y="46021"/>
                    <a:pt x="28711" y="47741"/>
                  </a:cubicBezTo>
                  <a:cubicBezTo>
                    <a:pt x="32392" y="49892"/>
                    <a:pt x="32392" y="49032"/>
                    <a:pt x="32392" y="49032"/>
                  </a:cubicBezTo>
                  <a:cubicBezTo>
                    <a:pt x="32392" y="49032"/>
                    <a:pt x="33128" y="49892"/>
                    <a:pt x="31656" y="50322"/>
                  </a:cubicBezTo>
                  <a:cubicBezTo>
                    <a:pt x="29447" y="50322"/>
                    <a:pt x="27975" y="49462"/>
                    <a:pt x="26503" y="49032"/>
                  </a:cubicBezTo>
                  <a:cubicBezTo>
                    <a:pt x="25030" y="48602"/>
                    <a:pt x="22085" y="51182"/>
                    <a:pt x="19877" y="53333"/>
                  </a:cubicBezTo>
                  <a:cubicBezTo>
                    <a:pt x="17668" y="55053"/>
                    <a:pt x="18404" y="55483"/>
                    <a:pt x="17668" y="58064"/>
                  </a:cubicBezTo>
                  <a:cubicBezTo>
                    <a:pt x="16932" y="60645"/>
                    <a:pt x="14723" y="64086"/>
                    <a:pt x="13987" y="68387"/>
                  </a:cubicBezTo>
                  <a:cubicBezTo>
                    <a:pt x="13251" y="72688"/>
                    <a:pt x="10306" y="100215"/>
                    <a:pt x="8834" y="103225"/>
                  </a:cubicBezTo>
                  <a:cubicBezTo>
                    <a:pt x="7361" y="105806"/>
                    <a:pt x="5889" y="107526"/>
                    <a:pt x="5889" y="107526"/>
                  </a:cubicBezTo>
                  <a:cubicBezTo>
                    <a:pt x="8834" y="109247"/>
                    <a:pt x="8834" y="109247"/>
                    <a:pt x="8834" y="109247"/>
                  </a:cubicBezTo>
                  <a:cubicBezTo>
                    <a:pt x="8834" y="113118"/>
                    <a:pt x="8834" y="113118"/>
                    <a:pt x="8834" y="113118"/>
                  </a:cubicBezTo>
                  <a:cubicBezTo>
                    <a:pt x="8834" y="113118"/>
                    <a:pt x="9570" y="113118"/>
                    <a:pt x="9570" y="113978"/>
                  </a:cubicBezTo>
                  <a:cubicBezTo>
                    <a:pt x="9570" y="114408"/>
                    <a:pt x="7361" y="116129"/>
                    <a:pt x="10306" y="117419"/>
                  </a:cubicBezTo>
                  <a:cubicBezTo>
                    <a:pt x="13987" y="119139"/>
                    <a:pt x="23558" y="120000"/>
                    <a:pt x="24294" y="117849"/>
                  </a:cubicBezTo>
                  <a:cubicBezTo>
                    <a:pt x="25030" y="115698"/>
                    <a:pt x="22822" y="113548"/>
                    <a:pt x="22085" y="112688"/>
                  </a:cubicBezTo>
                  <a:cubicBezTo>
                    <a:pt x="21349" y="111827"/>
                    <a:pt x="20613" y="110107"/>
                    <a:pt x="20613" y="110107"/>
                  </a:cubicBezTo>
                  <a:cubicBezTo>
                    <a:pt x="22822" y="109677"/>
                    <a:pt x="22822" y="109677"/>
                    <a:pt x="22822" y="109677"/>
                  </a:cubicBezTo>
                  <a:cubicBezTo>
                    <a:pt x="22822" y="109677"/>
                    <a:pt x="23558" y="106236"/>
                    <a:pt x="24294" y="105376"/>
                  </a:cubicBezTo>
                  <a:cubicBezTo>
                    <a:pt x="25766" y="104086"/>
                    <a:pt x="26503" y="101075"/>
                    <a:pt x="26503" y="97634"/>
                  </a:cubicBezTo>
                  <a:cubicBezTo>
                    <a:pt x="26503" y="94193"/>
                    <a:pt x="28711" y="87311"/>
                    <a:pt x="30184" y="84731"/>
                  </a:cubicBezTo>
                  <a:cubicBezTo>
                    <a:pt x="30920" y="81720"/>
                    <a:pt x="35337" y="76559"/>
                    <a:pt x="35337" y="73978"/>
                  </a:cubicBezTo>
                  <a:cubicBezTo>
                    <a:pt x="35337" y="71827"/>
                    <a:pt x="36073" y="70537"/>
                    <a:pt x="37546" y="68387"/>
                  </a:cubicBezTo>
                  <a:cubicBezTo>
                    <a:pt x="38282" y="66236"/>
                    <a:pt x="39018" y="64946"/>
                    <a:pt x="40490" y="63655"/>
                  </a:cubicBezTo>
                  <a:cubicBezTo>
                    <a:pt x="41226" y="65806"/>
                    <a:pt x="40490" y="66666"/>
                    <a:pt x="41226" y="68817"/>
                  </a:cubicBezTo>
                  <a:cubicBezTo>
                    <a:pt x="41226" y="71397"/>
                    <a:pt x="41963" y="77419"/>
                    <a:pt x="42699" y="78709"/>
                  </a:cubicBezTo>
                  <a:cubicBezTo>
                    <a:pt x="43435" y="80430"/>
                    <a:pt x="42699" y="82150"/>
                    <a:pt x="41963" y="84301"/>
                  </a:cubicBezTo>
                  <a:cubicBezTo>
                    <a:pt x="41963" y="86451"/>
                    <a:pt x="44171" y="91612"/>
                    <a:pt x="44171" y="93333"/>
                  </a:cubicBezTo>
                  <a:cubicBezTo>
                    <a:pt x="43435" y="95483"/>
                    <a:pt x="42699" y="101505"/>
                    <a:pt x="42699" y="102795"/>
                  </a:cubicBezTo>
                  <a:cubicBezTo>
                    <a:pt x="42699" y="104516"/>
                    <a:pt x="41963" y="106666"/>
                    <a:pt x="41963" y="106666"/>
                  </a:cubicBezTo>
                  <a:cubicBezTo>
                    <a:pt x="41963" y="107096"/>
                    <a:pt x="41963" y="107096"/>
                    <a:pt x="41963" y="107096"/>
                  </a:cubicBezTo>
                  <a:cubicBezTo>
                    <a:pt x="41963" y="109247"/>
                    <a:pt x="41963" y="109247"/>
                    <a:pt x="41963" y="109247"/>
                  </a:cubicBezTo>
                  <a:cubicBezTo>
                    <a:pt x="41226" y="109677"/>
                    <a:pt x="41226" y="109677"/>
                    <a:pt x="41226" y="109677"/>
                  </a:cubicBezTo>
                  <a:cubicBezTo>
                    <a:pt x="41226" y="111397"/>
                    <a:pt x="41226" y="111397"/>
                    <a:pt x="41226" y="111397"/>
                  </a:cubicBezTo>
                  <a:cubicBezTo>
                    <a:pt x="41226" y="111397"/>
                    <a:pt x="44907" y="112688"/>
                    <a:pt x="50061" y="112688"/>
                  </a:cubicBezTo>
                  <a:cubicBezTo>
                    <a:pt x="50797" y="112688"/>
                    <a:pt x="51533" y="112258"/>
                    <a:pt x="51533" y="112258"/>
                  </a:cubicBezTo>
                  <a:cubicBezTo>
                    <a:pt x="51533" y="112258"/>
                    <a:pt x="52269" y="111827"/>
                    <a:pt x="55950" y="113548"/>
                  </a:cubicBezTo>
                  <a:cubicBezTo>
                    <a:pt x="60368" y="115268"/>
                    <a:pt x="64785" y="116129"/>
                    <a:pt x="67730" y="116129"/>
                  </a:cubicBezTo>
                  <a:cubicBezTo>
                    <a:pt x="71411" y="115698"/>
                    <a:pt x="71411" y="115268"/>
                    <a:pt x="71411" y="115268"/>
                  </a:cubicBezTo>
                  <a:cubicBezTo>
                    <a:pt x="71411" y="113978"/>
                    <a:pt x="71411" y="113978"/>
                    <a:pt x="71411" y="113978"/>
                  </a:cubicBezTo>
                  <a:cubicBezTo>
                    <a:pt x="71411" y="113978"/>
                    <a:pt x="71411" y="112688"/>
                    <a:pt x="65521" y="110107"/>
                  </a:cubicBezTo>
                  <a:cubicBezTo>
                    <a:pt x="60368" y="107956"/>
                    <a:pt x="59631" y="106666"/>
                    <a:pt x="60368" y="106666"/>
                  </a:cubicBezTo>
                  <a:cubicBezTo>
                    <a:pt x="61104" y="106666"/>
                    <a:pt x="61104" y="106666"/>
                    <a:pt x="61104" y="106666"/>
                  </a:cubicBezTo>
                  <a:cubicBezTo>
                    <a:pt x="61104" y="106666"/>
                    <a:pt x="59631" y="103655"/>
                    <a:pt x="59631" y="101935"/>
                  </a:cubicBezTo>
                  <a:cubicBezTo>
                    <a:pt x="59631" y="100645"/>
                    <a:pt x="60368" y="93333"/>
                    <a:pt x="60368" y="90752"/>
                  </a:cubicBezTo>
                  <a:cubicBezTo>
                    <a:pt x="61104" y="88602"/>
                    <a:pt x="61104" y="80430"/>
                    <a:pt x="62576" y="75268"/>
                  </a:cubicBezTo>
                  <a:cubicBezTo>
                    <a:pt x="63312" y="70537"/>
                    <a:pt x="63312" y="64946"/>
                    <a:pt x="64049" y="63225"/>
                  </a:cubicBezTo>
                  <a:cubicBezTo>
                    <a:pt x="64049" y="63225"/>
                    <a:pt x="64049" y="61075"/>
                    <a:pt x="63312" y="58494"/>
                  </a:cubicBezTo>
                  <a:cubicBezTo>
                    <a:pt x="64049" y="58924"/>
                    <a:pt x="64049" y="59354"/>
                    <a:pt x="64049" y="59354"/>
                  </a:cubicBezTo>
                  <a:cubicBezTo>
                    <a:pt x="74355" y="58494"/>
                    <a:pt x="74355" y="58494"/>
                    <a:pt x="74355" y="58494"/>
                  </a:cubicBezTo>
                  <a:cubicBezTo>
                    <a:pt x="74355" y="58494"/>
                    <a:pt x="75828" y="60645"/>
                    <a:pt x="75828" y="61505"/>
                  </a:cubicBezTo>
                  <a:cubicBezTo>
                    <a:pt x="76564" y="62795"/>
                    <a:pt x="77300" y="63655"/>
                    <a:pt x="76564" y="64086"/>
                  </a:cubicBezTo>
                  <a:cubicBezTo>
                    <a:pt x="75828" y="64516"/>
                    <a:pt x="73619" y="61935"/>
                    <a:pt x="73619" y="61505"/>
                  </a:cubicBezTo>
                  <a:cubicBezTo>
                    <a:pt x="72883" y="62365"/>
                    <a:pt x="74355" y="63655"/>
                    <a:pt x="74355" y="64086"/>
                  </a:cubicBezTo>
                  <a:cubicBezTo>
                    <a:pt x="75092" y="64946"/>
                    <a:pt x="75092" y="66236"/>
                    <a:pt x="73619" y="65806"/>
                  </a:cubicBezTo>
                  <a:cubicBezTo>
                    <a:pt x="72883" y="65376"/>
                    <a:pt x="72883" y="65376"/>
                    <a:pt x="72147" y="65806"/>
                  </a:cubicBezTo>
                  <a:cubicBezTo>
                    <a:pt x="71411" y="66236"/>
                    <a:pt x="66993" y="65376"/>
                    <a:pt x="66993" y="65376"/>
                  </a:cubicBezTo>
                  <a:cubicBezTo>
                    <a:pt x="66993" y="65376"/>
                    <a:pt x="67730" y="71397"/>
                    <a:pt x="67730" y="73118"/>
                  </a:cubicBezTo>
                  <a:cubicBezTo>
                    <a:pt x="67730" y="74838"/>
                    <a:pt x="69202" y="85591"/>
                    <a:pt x="68466" y="89032"/>
                  </a:cubicBezTo>
                  <a:cubicBezTo>
                    <a:pt x="67730" y="92473"/>
                    <a:pt x="69938" y="102795"/>
                    <a:pt x="69938" y="103655"/>
                  </a:cubicBezTo>
                  <a:cubicBezTo>
                    <a:pt x="69938" y="104946"/>
                    <a:pt x="74355" y="104946"/>
                    <a:pt x="74355" y="104946"/>
                  </a:cubicBezTo>
                  <a:cubicBezTo>
                    <a:pt x="74355" y="104946"/>
                    <a:pt x="73619" y="106236"/>
                    <a:pt x="73619" y="107956"/>
                  </a:cubicBezTo>
                  <a:cubicBezTo>
                    <a:pt x="73619" y="108387"/>
                    <a:pt x="72883" y="109677"/>
                    <a:pt x="73619" y="110967"/>
                  </a:cubicBezTo>
                  <a:cubicBezTo>
                    <a:pt x="74355" y="111827"/>
                    <a:pt x="76564" y="113118"/>
                    <a:pt x="81717" y="113548"/>
                  </a:cubicBezTo>
                  <a:cubicBezTo>
                    <a:pt x="82453" y="113548"/>
                    <a:pt x="85398" y="112688"/>
                    <a:pt x="86134" y="111827"/>
                  </a:cubicBezTo>
                  <a:cubicBezTo>
                    <a:pt x="86871" y="110537"/>
                    <a:pt x="86134" y="110107"/>
                    <a:pt x="86134" y="108817"/>
                  </a:cubicBezTo>
                  <a:cubicBezTo>
                    <a:pt x="85398" y="107526"/>
                    <a:pt x="84662" y="105376"/>
                    <a:pt x="84662" y="104946"/>
                  </a:cubicBezTo>
                  <a:cubicBezTo>
                    <a:pt x="86134" y="104516"/>
                    <a:pt x="85398" y="103655"/>
                    <a:pt x="85398" y="103655"/>
                  </a:cubicBezTo>
                  <a:cubicBezTo>
                    <a:pt x="85398" y="103655"/>
                    <a:pt x="86134" y="100215"/>
                    <a:pt x="85398" y="98924"/>
                  </a:cubicBezTo>
                  <a:cubicBezTo>
                    <a:pt x="84662" y="97204"/>
                    <a:pt x="86134" y="93333"/>
                    <a:pt x="85398" y="92043"/>
                  </a:cubicBezTo>
                  <a:cubicBezTo>
                    <a:pt x="84662" y="90322"/>
                    <a:pt x="83926" y="90322"/>
                    <a:pt x="84662" y="89032"/>
                  </a:cubicBezTo>
                  <a:cubicBezTo>
                    <a:pt x="85398" y="88172"/>
                    <a:pt x="84662" y="86451"/>
                    <a:pt x="85398" y="84301"/>
                  </a:cubicBezTo>
                  <a:cubicBezTo>
                    <a:pt x="86134" y="81720"/>
                    <a:pt x="86871" y="75698"/>
                    <a:pt x="87607" y="73118"/>
                  </a:cubicBezTo>
                  <a:cubicBezTo>
                    <a:pt x="89079" y="70537"/>
                    <a:pt x="87607" y="69677"/>
                    <a:pt x="89079" y="68387"/>
                  </a:cubicBezTo>
                  <a:cubicBezTo>
                    <a:pt x="89815" y="69677"/>
                    <a:pt x="90552" y="79139"/>
                    <a:pt x="90552" y="81720"/>
                  </a:cubicBezTo>
                  <a:cubicBezTo>
                    <a:pt x="89815" y="83870"/>
                    <a:pt x="91288" y="90322"/>
                    <a:pt x="92024" y="92903"/>
                  </a:cubicBezTo>
                  <a:cubicBezTo>
                    <a:pt x="92760" y="95483"/>
                    <a:pt x="92760" y="101935"/>
                    <a:pt x="92760" y="101935"/>
                  </a:cubicBezTo>
                  <a:cubicBezTo>
                    <a:pt x="94233" y="101935"/>
                    <a:pt x="94233" y="101935"/>
                    <a:pt x="94233" y="101935"/>
                  </a:cubicBezTo>
                  <a:cubicBezTo>
                    <a:pt x="93496" y="104516"/>
                    <a:pt x="93496" y="104516"/>
                    <a:pt x="93496" y="104516"/>
                  </a:cubicBezTo>
                  <a:cubicBezTo>
                    <a:pt x="101595" y="106236"/>
                    <a:pt x="101595" y="106236"/>
                    <a:pt x="101595" y="106236"/>
                  </a:cubicBezTo>
                  <a:cubicBezTo>
                    <a:pt x="101595" y="106236"/>
                    <a:pt x="102331" y="105806"/>
                    <a:pt x="104539" y="107096"/>
                  </a:cubicBezTo>
                  <a:cubicBezTo>
                    <a:pt x="109693" y="109247"/>
                    <a:pt x="117055" y="109677"/>
                    <a:pt x="118527" y="109247"/>
                  </a:cubicBezTo>
                  <a:cubicBezTo>
                    <a:pt x="120000" y="109247"/>
                    <a:pt x="119263" y="107096"/>
                    <a:pt x="119263" y="107096"/>
                  </a:cubicBez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dirty="0">
                <a:solidFill>
                  <a:schemeClr val="dk1"/>
                </a:solidFill>
                <a:latin typeface="Calibri"/>
                <a:ea typeface="Calibri"/>
                <a:cs typeface="Calibri"/>
                <a:sym typeface="Calibri"/>
              </a:endParaRPr>
            </a:p>
          </p:txBody>
        </p:sp>
        <p:sp>
          <p:nvSpPr>
            <p:cNvPr id="174" name="Shape 174"/>
            <p:cNvSpPr/>
            <p:nvPr/>
          </p:nvSpPr>
          <p:spPr>
            <a:xfrm>
              <a:off x="4392612" y="2305050"/>
              <a:ext cx="250825" cy="265113"/>
            </a:xfrm>
            <a:custGeom>
              <a:avLst/>
              <a:gdLst/>
              <a:ahLst/>
              <a:cxnLst/>
              <a:rect l="0" t="0" r="0" b="0"/>
              <a:pathLst>
                <a:path w="120000" h="120000" extrusionOk="0">
                  <a:moveTo>
                    <a:pt x="6857" y="103783"/>
                  </a:moveTo>
                  <a:cubicBezTo>
                    <a:pt x="6857" y="110270"/>
                    <a:pt x="13714" y="120000"/>
                    <a:pt x="13714" y="120000"/>
                  </a:cubicBezTo>
                  <a:cubicBezTo>
                    <a:pt x="13714" y="94054"/>
                    <a:pt x="13714" y="94054"/>
                    <a:pt x="13714" y="94054"/>
                  </a:cubicBezTo>
                  <a:cubicBezTo>
                    <a:pt x="13714" y="94054"/>
                    <a:pt x="13714" y="97297"/>
                    <a:pt x="6857" y="94054"/>
                  </a:cubicBezTo>
                  <a:cubicBezTo>
                    <a:pt x="0" y="90810"/>
                    <a:pt x="3428" y="64864"/>
                    <a:pt x="10285" y="68108"/>
                  </a:cubicBezTo>
                  <a:cubicBezTo>
                    <a:pt x="17142" y="68108"/>
                    <a:pt x="20571" y="74594"/>
                    <a:pt x="20571" y="74594"/>
                  </a:cubicBezTo>
                  <a:cubicBezTo>
                    <a:pt x="20571" y="74594"/>
                    <a:pt x="20571" y="68108"/>
                    <a:pt x="20571" y="61621"/>
                  </a:cubicBezTo>
                  <a:cubicBezTo>
                    <a:pt x="20571" y="58378"/>
                    <a:pt x="34285" y="45405"/>
                    <a:pt x="34285" y="42162"/>
                  </a:cubicBezTo>
                  <a:cubicBezTo>
                    <a:pt x="37714" y="38918"/>
                    <a:pt x="37714" y="32432"/>
                    <a:pt x="44571" y="29189"/>
                  </a:cubicBezTo>
                  <a:cubicBezTo>
                    <a:pt x="75428" y="12972"/>
                    <a:pt x="99428" y="32432"/>
                    <a:pt x="106285" y="42162"/>
                  </a:cubicBezTo>
                  <a:cubicBezTo>
                    <a:pt x="116571" y="51891"/>
                    <a:pt x="102857" y="97297"/>
                    <a:pt x="106285" y="94054"/>
                  </a:cubicBezTo>
                  <a:cubicBezTo>
                    <a:pt x="106285" y="90810"/>
                    <a:pt x="113142" y="87567"/>
                    <a:pt x="113142" y="77837"/>
                  </a:cubicBezTo>
                  <a:cubicBezTo>
                    <a:pt x="116571" y="71351"/>
                    <a:pt x="116571" y="51891"/>
                    <a:pt x="116571" y="45405"/>
                  </a:cubicBezTo>
                  <a:cubicBezTo>
                    <a:pt x="116571" y="38918"/>
                    <a:pt x="120000" y="32432"/>
                    <a:pt x="116571" y="25945"/>
                  </a:cubicBezTo>
                  <a:cubicBezTo>
                    <a:pt x="113142" y="19459"/>
                    <a:pt x="102857" y="16216"/>
                    <a:pt x="99428" y="12972"/>
                  </a:cubicBezTo>
                  <a:cubicBezTo>
                    <a:pt x="96000" y="9729"/>
                    <a:pt x="89142" y="9729"/>
                    <a:pt x="85714" y="9729"/>
                  </a:cubicBezTo>
                  <a:cubicBezTo>
                    <a:pt x="82285" y="9729"/>
                    <a:pt x="78857" y="19459"/>
                    <a:pt x="78857" y="12972"/>
                  </a:cubicBezTo>
                  <a:cubicBezTo>
                    <a:pt x="78857" y="6486"/>
                    <a:pt x="72000" y="0"/>
                    <a:pt x="72000" y="0"/>
                  </a:cubicBezTo>
                  <a:cubicBezTo>
                    <a:pt x="72000" y="3243"/>
                    <a:pt x="68571" y="9729"/>
                    <a:pt x="68571" y="9729"/>
                  </a:cubicBezTo>
                  <a:cubicBezTo>
                    <a:pt x="68571" y="9729"/>
                    <a:pt x="68571" y="3243"/>
                    <a:pt x="65142" y="6486"/>
                  </a:cubicBezTo>
                  <a:cubicBezTo>
                    <a:pt x="61714" y="9729"/>
                    <a:pt x="48000" y="9729"/>
                    <a:pt x="48000" y="12972"/>
                  </a:cubicBezTo>
                  <a:cubicBezTo>
                    <a:pt x="44571" y="12972"/>
                    <a:pt x="41142" y="9729"/>
                    <a:pt x="34285" y="12972"/>
                  </a:cubicBezTo>
                  <a:cubicBezTo>
                    <a:pt x="24000" y="19459"/>
                    <a:pt x="17142" y="29189"/>
                    <a:pt x="13714" y="32432"/>
                  </a:cubicBezTo>
                  <a:cubicBezTo>
                    <a:pt x="10285" y="35675"/>
                    <a:pt x="13714" y="35675"/>
                    <a:pt x="10285" y="38918"/>
                  </a:cubicBezTo>
                  <a:cubicBezTo>
                    <a:pt x="10285" y="42162"/>
                    <a:pt x="6857" y="48648"/>
                    <a:pt x="6857" y="48648"/>
                  </a:cubicBezTo>
                  <a:cubicBezTo>
                    <a:pt x="6857" y="51891"/>
                    <a:pt x="3428" y="61621"/>
                    <a:pt x="3428" y="71351"/>
                  </a:cubicBezTo>
                  <a:cubicBezTo>
                    <a:pt x="0" y="77837"/>
                    <a:pt x="3428" y="100540"/>
                    <a:pt x="3428" y="100540"/>
                  </a:cubicBezTo>
                  <a:cubicBezTo>
                    <a:pt x="3428" y="100540"/>
                    <a:pt x="3428" y="97297"/>
                    <a:pt x="6857" y="103783"/>
                  </a:cubicBez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dirty="0">
                <a:solidFill>
                  <a:schemeClr val="dk1"/>
                </a:solidFill>
                <a:latin typeface="Calibri"/>
                <a:ea typeface="Calibri"/>
                <a:cs typeface="Calibri"/>
                <a:sym typeface="Calibri"/>
              </a:endParaRPr>
            </a:p>
          </p:txBody>
        </p:sp>
        <p:sp>
          <p:nvSpPr>
            <p:cNvPr id="175" name="Shape 175"/>
            <p:cNvSpPr/>
            <p:nvPr/>
          </p:nvSpPr>
          <p:spPr>
            <a:xfrm>
              <a:off x="4779962" y="2398713"/>
              <a:ext cx="206374" cy="192088"/>
            </a:xfrm>
            <a:custGeom>
              <a:avLst/>
              <a:gdLst/>
              <a:ahLst/>
              <a:cxnLst/>
              <a:rect l="0" t="0" r="0" b="0"/>
              <a:pathLst>
                <a:path w="120000" h="120000" extrusionOk="0">
                  <a:moveTo>
                    <a:pt x="16551" y="120000"/>
                  </a:moveTo>
                  <a:cubicBezTo>
                    <a:pt x="20689" y="111111"/>
                    <a:pt x="16551" y="93333"/>
                    <a:pt x="16551" y="88888"/>
                  </a:cubicBezTo>
                  <a:cubicBezTo>
                    <a:pt x="16551" y="80000"/>
                    <a:pt x="20689" y="80000"/>
                    <a:pt x="20689" y="66666"/>
                  </a:cubicBezTo>
                  <a:cubicBezTo>
                    <a:pt x="20689" y="57777"/>
                    <a:pt x="20689" y="57777"/>
                    <a:pt x="28965" y="44444"/>
                  </a:cubicBezTo>
                  <a:cubicBezTo>
                    <a:pt x="33103" y="31111"/>
                    <a:pt x="57931" y="31111"/>
                    <a:pt x="74482" y="31111"/>
                  </a:cubicBezTo>
                  <a:cubicBezTo>
                    <a:pt x="91034" y="31111"/>
                    <a:pt x="99310" y="40000"/>
                    <a:pt x="103448" y="44444"/>
                  </a:cubicBezTo>
                  <a:cubicBezTo>
                    <a:pt x="103448" y="48888"/>
                    <a:pt x="111724" y="71111"/>
                    <a:pt x="107586" y="93333"/>
                  </a:cubicBezTo>
                  <a:cubicBezTo>
                    <a:pt x="103448" y="115555"/>
                    <a:pt x="111724" y="111111"/>
                    <a:pt x="111724" y="111111"/>
                  </a:cubicBezTo>
                  <a:cubicBezTo>
                    <a:pt x="111724" y="111111"/>
                    <a:pt x="111724" y="102222"/>
                    <a:pt x="115862" y="97777"/>
                  </a:cubicBezTo>
                  <a:cubicBezTo>
                    <a:pt x="120000" y="84444"/>
                    <a:pt x="115862" y="62222"/>
                    <a:pt x="111724" y="48888"/>
                  </a:cubicBezTo>
                  <a:cubicBezTo>
                    <a:pt x="111724" y="40000"/>
                    <a:pt x="107586" y="31111"/>
                    <a:pt x="107586" y="26666"/>
                  </a:cubicBezTo>
                  <a:cubicBezTo>
                    <a:pt x="103448" y="26666"/>
                    <a:pt x="103448" y="22222"/>
                    <a:pt x="99310" y="17777"/>
                  </a:cubicBezTo>
                  <a:cubicBezTo>
                    <a:pt x="95172" y="8888"/>
                    <a:pt x="78620" y="8888"/>
                    <a:pt x="70344" y="4444"/>
                  </a:cubicBezTo>
                  <a:cubicBezTo>
                    <a:pt x="62068" y="0"/>
                    <a:pt x="45517" y="8888"/>
                    <a:pt x="37241" y="8888"/>
                  </a:cubicBezTo>
                  <a:cubicBezTo>
                    <a:pt x="33103" y="13333"/>
                    <a:pt x="33103" y="17777"/>
                    <a:pt x="20689" y="22222"/>
                  </a:cubicBezTo>
                  <a:cubicBezTo>
                    <a:pt x="12413" y="31111"/>
                    <a:pt x="16551" y="35555"/>
                    <a:pt x="12413" y="40000"/>
                  </a:cubicBezTo>
                  <a:cubicBezTo>
                    <a:pt x="12413" y="48888"/>
                    <a:pt x="12413" y="44444"/>
                    <a:pt x="8275" y="53333"/>
                  </a:cubicBezTo>
                  <a:cubicBezTo>
                    <a:pt x="4137" y="66666"/>
                    <a:pt x="4137" y="62222"/>
                    <a:pt x="4137" y="71111"/>
                  </a:cubicBezTo>
                  <a:cubicBezTo>
                    <a:pt x="0" y="84444"/>
                    <a:pt x="8275" y="106666"/>
                    <a:pt x="12413" y="115555"/>
                  </a:cubicBezTo>
                  <a:cubicBezTo>
                    <a:pt x="12413" y="120000"/>
                    <a:pt x="16551" y="120000"/>
                    <a:pt x="16551" y="120000"/>
                  </a:cubicBez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dirty="0">
                <a:solidFill>
                  <a:schemeClr val="dk1"/>
                </a:solidFill>
                <a:latin typeface="Calibri"/>
                <a:ea typeface="Calibri"/>
                <a:cs typeface="Calibri"/>
                <a:sym typeface="Calibri"/>
              </a:endParaRPr>
            </a:p>
          </p:txBody>
        </p:sp>
      </p:grpSp>
      <p:sp>
        <p:nvSpPr>
          <p:cNvPr id="25" name="Title 1"/>
          <p:cNvSpPr>
            <a:spLocks noGrp="1"/>
          </p:cNvSpPr>
          <p:nvPr>
            <p:ph type="ctrTitle"/>
          </p:nvPr>
        </p:nvSpPr>
        <p:spPr>
          <a:xfrm>
            <a:off x="914162" y="1905000"/>
            <a:ext cx="10360501" cy="2079624"/>
          </a:xfrm>
        </p:spPr>
        <p:txBody>
          <a:bodyPr>
            <a:noAutofit/>
          </a:bodyPr>
          <a:lstStyle>
            <a:lvl1pPr>
              <a:defRPr sz="7200" b="1">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038004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p>
            <a:fld id="{7091A9FD-CDA2-4BA5-8C18-59D6F59EB34A}"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5300" b="1" cap="all"/>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700">
                <a:solidFill>
                  <a:schemeClr val="tx1">
                    <a:tint val="75000"/>
                  </a:schemeClr>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
        <p:nvSpPr>
          <p:cNvPr id="6" name="Slide Number Placeholder 5"/>
          <p:cNvSpPr>
            <a:spLocks noGrp="1"/>
          </p:cNvSpPr>
          <p:nvPr>
            <p:ph type="sldNum" sz="quarter" idx="12"/>
          </p:nvPr>
        </p:nvSpPr>
        <p:spPr/>
        <p:txBody>
          <a:bodyPr/>
          <a:lstStyle/>
          <a:p>
            <a:fld id="{7091A9FD-CDA2-4BA5-8C18-59D6F59EB34A}"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441"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5986"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12"/>
          </p:nvPr>
        </p:nvSpPr>
        <p:spPr/>
        <p:txBody>
          <a:bodyPr/>
          <a:lstStyle/>
          <a:p>
            <a:fld id="{7091A9FD-CDA2-4BA5-8C18-59D6F59EB34A}"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441" y="1535113"/>
            <a:ext cx="5385514"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6" y="1535113"/>
            <a:ext cx="5387630"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191756" y="2174875"/>
            <a:ext cx="5387630"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p:cNvSpPr>
            <a:spLocks noGrp="1"/>
          </p:cNvSpPr>
          <p:nvPr>
            <p:ph type="sldNum" sz="quarter" idx="12"/>
          </p:nvPr>
        </p:nvSpPr>
        <p:spPr/>
        <p:txBody>
          <a:bodyPr/>
          <a:lstStyle/>
          <a:p>
            <a:fld id="{7091A9FD-CDA2-4BA5-8C18-59D6F59EB34A}"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tx1"/>
          </a:solidFill>
        </p:spPr>
        <p:txBody>
          <a:bodyPr/>
          <a:lstStyle>
            <a:lvl1pPr>
              <a:defRPr>
                <a:solidFill>
                  <a:schemeClr val="bg1"/>
                </a:solidFill>
              </a:defRPr>
            </a:lvl1pPr>
          </a:lstStyle>
          <a:p>
            <a:r>
              <a:rPr lang="en-US"/>
              <a:t>Click to edit Master title style</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091A9FD-CDA2-4BA5-8C18-59D6F59EB34A}"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3" y="273049"/>
            <a:ext cx="4010039" cy="1162051"/>
          </a:xfrm>
        </p:spPr>
        <p:txBody>
          <a:bodyPr anchor="b"/>
          <a:lstStyle>
            <a:lvl1pPr algn="l">
              <a:defRPr sz="2700" b="1"/>
            </a:lvl1pPr>
          </a:lstStyle>
          <a:p>
            <a:r>
              <a:rPr lang="en-US"/>
              <a:t>Click to edit Master title style</a:t>
            </a:r>
          </a:p>
        </p:txBody>
      </p:sp>
      <p:sp>
        <p:nvSpPr>
          <p:cNvPr id="3" name="Content Placeholder 2"/>
          <p:cNvSpPr>
            <a:spLocks noGrp="1"/>
          </p:cNvSpPr>
          <p:nvPr>
            <p:ph idx="1"/>
          </p:nvPr>
        </p:nvSpPr>
        <p:spPr>
          <a:xfrm>
            <a:off x="4765492" y="273052"/>
            <a:ext cx="6813892" cy="5853113"/>
          </a:xfrm>
        </p:spPr>
        <p:txBody>
          <a:bodyPr/>
          <a:lstStyle>
            <a:lvl1pPr>
              <a:defRPr sz="4300"/>
            </a:lvl1pPr>
            <a:lvl2pPr>
              <a:defRPr sz="37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443" y="1435102"/>
            <a:ext cx="4010039" cy="46910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7" name="Slide Number Placeholder 6"/>
          <p:cNvSpPr>
            <a:spLocks noGrp="1"/>
          </p:cNvSpPr>
          <p:nvPr>
            <p:ph type="sldNum" sz="quarter" idx="12"/>
          </p:nvPr>
        </p:nvSpPr>
        <p:spPr/>
        <p:txBody>
          <a:bodyPr/>
          <a:lstStyle/>
          <a:p>
            <a:fld id="{7091A9FD-CDA2-4BA5-8C18-59D6F59EB34A}"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9"/>
          </a:xfrm>
        </p:spPr>
        <p:txBody>
          <a:bodyPr anchor="b"/>
          <a:lstStyle>
            <a:lvl1pPr algn="l">
              <a:defRPr sz="2700" b="1"/>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43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lang="en-US" dirty="0"/>
          </a:p>
        </p:txBody>
      </p:sp>
      <p:sp>
        <p:nvSpPr>
          <p:cNvPr id="4" name="Text Placeholder 3"/>
          <p:cNvSpPr>
            <a:spLocks noGrp="1"/>
          </p:cNvSpPr>
          <p:nvPr>
            <p:ph type="body" sz="half" idx="2"/>
          </p:nvPr>
        </p:nvSpPr>
        <p:spPr>
          <a:xfrm>
            <a:off x="2389095" y="5367338"/>
            <a:ext cx="7313295" cy="8048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7" name="Slide Number Placeholder 6"/>
          <p:cNvSpPr>
            <a:spLocks noGrp="1"/>
          </p:cNvSpPr>
          <p:nvPr>
            <p:ph type="sldNum" sz="quarter" idx="12"/>
          </p:nvPr>
        </p:nvSpPr>
        <p:spPr/>
        <p:txBody>
          <a:bodyPr/>
          <a:lstStyle/>
          <a:p>
            <a:fld id="{7091A9FD-CDA2-4BA5-8C18-59D6F59EB34A}"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28600"/>
            <a:ext cx="10969943" cy="944561"/>
          </a:xfrm>
          <a:prstGeom prst="rect">
            <a:avLst/>
          </a:prstGeom>
        </p:spPr>
        <p:txBody>
          <a:bodyPr vert="horz" lIns="121899" tIns="60949" rIns="121899" bIns="60949"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441" y="1447800"/>
            <a:ext cx="10969943" cy="4648200"/>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4"/>
          </p:nvPr>
        </p:nvSpPr>
        <p:spPr>
          <a:xfrm>
            <a:off x="9205046" y="6264275"/>
            <a:ext cx="2844059" cy="365125"/>
          </a:xfrm>
          <a:prstGeom prst="rect">
            <a:avLst/>
          </a:prstGeom>
        </p:spPr>
        <p:txBody>
          <a:bodyPr vert="horz" lIns="121899" tIns="60949" rIns="121899" bIns="60949" rtlCol="0" anchor="ctr"/>
          <a:lstStyle>
            <a:lvl1pPr algn="r">
              <a:defRPr sz="1600">
                <a:solidFill>
                  <a:schemeClr val="tx1">
                    <a:tint val="75000"/>
                  </a:schemeClr>
                </a:solidFill>
                <a:latin typeface="Arial"/>
                <a:cs typeface="Arial"/>
              </a:defRPr>
            </a:lvl1pPr>
          </a:lstStyle>
          <a:p>
            <a:fld id="{7091A9FD-CDA2-4BA5-8C18-59D6F59EB34A}"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1218987" rtl="0" eaLnBrk="1" latinLnBrk="0" hangingPunct="1">
        <a:lnSpc>
          <a:spcPct val="85000"/>
        </a:lnSpc>
        <a:spcBef>
          <a:spcPts val="0"/>
        </a:spcBef>
        <a:spcAft>
          <a:spcPts val="600"/>
        </a:spcAft>
        <a:buNone/>
        <a:defRPr sz="5400" kern="1200">
          <a:solidFill>
            <a:srgbClr val="0C4B92"/>
          </a:solidFill>
          <a:latin typeface="Arial"/>
          <a:ea typeface="+mj-ea"/>
          <a:cs typeface="Arial"/>
        </a:defRPr>
      </a:lvl1pPr>
    </p:titleStyle>
    <p:bodyStyle>
      <a:lvl1pPr marL="457120" indent="-457120" algn="l" defTabSz="1218987" rtl="0" eaLnBrk="1" latinLnBrk="0" hangingPunct="1">
        <a:lnSpc>
          <a:spcPct val="85000"/>
        </a:lnSpc>
        <a:spcBef>
          <a:spcPts val="0"/>
        </a:spcBef>
        <a:spcAft>
          <a:spcPts val="600"/>
        </a:spcAft>
        <a:buFont typeface="Arial" pitchFamily="34" charset="0"/>
        <a:buChar char="•"/>
        <a:defRPr sz="4300" kern="1200">
          <a:solidFill>
            <a:srgbClr val="70A0D7"/>
          </a:solidFill>
          <a:latin typeface="Arial"/>
          <a:ea typeface="+mn-ea"/>
          <a:cs typeface="Arial"/>
        </a:defRPr>
      </a:lvl1pPr>
      <a:lvl2pPr marL="990427" indent="-380933" algn="l" defTabSz="1218987" rtl="0" eaLnBrk="1" latinLnBrk="0" hangingPunct="1">
        <a:lnSpc>
          <a:spcPct val="85000"/>
        </a:lnSpc>
        <a:spcBef>
          <a:spcPts val="0"/>
        </a:spcBef>
        <a:spcAft>
          <a:spcPts val="600"/>
        </a:spcAft>
        <a:buFont typeface="Arial" pitchFamily="34" charset="0"/>
        <a:buChar char="–"/>
        <a:defRPr sz="3700" kern="1200">
          <a:solidFill>
            <a:srgbClr val="70A0D7"/>
          </a:solidFill>
          <a:latin typeface="Arial"/>
          <a:ea typeface="+mn-ea"/>
          <a:cs typeface="Arial"/>
        </a:defRPr>
      </a:lvl2pPr>
      <a:lvl3pPr marL="1523733" indent="-304747" algn="l" defTabSz="1218987" rtl="0" eaLnBrk="1" latinLnBrk="0" hangingPunct="1">
        <a:lnSpc>
          <a:spcPct val="85000"/>
        </a:lnSpc>
        <a:spcBef>
          <a:spcPts val="0"/>
        </a:spcBef>
        <a:spcAft>
          <a:spcPts val="600"/>
        </a:spcAft>
        <a:buFont typeface="Arial" pitchFamily="34" charset="0"/>
        <a:buChar char="•"/>
        <a:defRPr sz="3200" kern="1200">
          <a:solidFill>
            <a:srgbClr val="70A0D7"/>
          </a:solidFill>
          <a:latin typeface="Arial"/>
          <a:ea typeface="+mn-ea"/>
          <a:cs typeface="Arial"/>
        </a:defRPr>
      </a:lvl3pPr>
      <a:lvl4pPr marL="2133227" indent="-304747" algn="l" defTabSz="1218987" rtl="0" eaLnBrk="1" latinLnBrk="0" hangingPunct="1">
        <a:lnSpc>
          <a:spcPct val="85000"/>
        </a:lnSpc>
        <a:spcBef>
          <a:spcPts val="0"/>
        </a:spcBef>
        <a:spcAft>
          <a:spcPts val="600"/>
        </a:spcAft>
        <a:buFont typeface="Arial" pitchFamily="34" charset="0"/>
        <a:buChar char="–"/>
        <a:defRPr sz="2700" kern="1200">
          <a:solidFill>
            <a:srgbClr val="70A0D7"/>
          </a:solidFill>
          <a:latin typeface="Arial"/>
          <a:ea typeface="+mn-ea"/>
          <a:cs typeface="Arial"/>
        </a:defRPr>
      </a:lvl4pPr>
      <a:lvl5pPr marL="2742720" indent="-304747" algn="l" defTabSz="1218987" rtl="0" eaLnBrk="1" latinLnBrk="0" hangingPunct="1">
        <a:lnSpc>
          <a:spcPct val="85000"/>
        </a:lnSpc>
        <a:spcBef>
          <a:spcPts val="0"/>
        </a:spcBef>
        <a:spcAft>
          <a:spcPts val="600"/>
        </a:spcAft>
        <a:buFont typeface="Arial" pitchFamily="34" charset="0"/>
        <a:buChar char="»"/>
        <a:defRPr sz="2700" kern="1200">
          <a:solidFill>
            <a:srgbClr val="70A0D7"/>
          </a:solidFill>
          <a:latin typeface="Arial"/>
          <a:ea typeface="+mn-ea"/>
          <a:cs typeface="Arial"/>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hyperlink" Target="https://medium.com/@tinto.kurian/a-statistical-analysis-on-airline-safety-facts-and-figures-5936d31752f7" TargetMode="External"/><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jpeg"/><Relationship Id="rId7"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15.png"/><Relationship Id="rId11" Type="http://schemas.openxmlformats.org/officeDocument/2006/relationships/image" Target="../media/image20.png"/><Relationship Id="rId5" Type="http://schemas.openxmlformats.org/officeDocument/2006/relationships/image" Target="../media/image14.jpeg"/><Relationship Id="rId10" Type="http://schemas.openxmlformats.org/officeDocument/2006/relationships/image" Target="../media/image19.png"/><Relationship Id="rId4" Type="http://schemas.openxmlformats.org/officeDocument/2006/relationships/image" Target="../media/image13.jpeg"/><Relationship Id="rId9" Type="http://schemas.openxmlformats.org/officeDocument/2006/relationships/image" Target="../media/image18.png"/></Relationships>
</file>

<file path=ppt/slides/_rels/slide11.xml.rels><?xml version="1.0" encoding="UTF-8" standalone="yes"?>
<Relationships xmlns="http://schemas.openxmlformats.org/package/2006/relationships"><Relationship Id="rId8" Type="http://schemas.openxmlformats.org/officeDocument/2006/relationships/image" Target="../media/image26.jpeg"/><Relationship Id="rId13" Type="http://schemas.openxmlformats.org/officeDocument/2006/relationships/image" Target="../media/image29.png"/><Relationship Id="rId3" Type="http://schemas.openxmlformats.org/officeDocument/2006/relationships/image" Target="../media/image21.jpeg"/><Relationship Id="rId7" Type="http://schemas.openxmlformats.org/officeDocument/2006/relationships/image" Target="../media/image25.jpeg"/><Relationship Id="rId12"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image" Target="../media/image24.jpeg"/><Relationship Id="rId11" Type="http://schemas.openxmlformats.org/officeDocument/2006/relationships/hyperlink" Target="http://getmygraphics.com/?utm_campaign=office_samples&amp;utm_medium=embeded_link&amp;utm_source=partner_site&amp;utm_content=PPT_Graphics_Sampler_1" TargetMode="External"/><Relationship Id="rId5" Type="http://schemas.openxmlformats.org/officeDocument/2006/relationships/image" Target="../media/image23.jpeg"/><Relationship Id="rId10" Type="http://schemas.openxmlformats.org/officeDocument/2006/relationships/hyperlink" Target="http://getmygraphics.com/" TargetMode="External"/><Relationship Id="rId4" Type="http://schemas.openxmlformats.org/officeDocument/2006/relationships/image" Target="../media/image22.jpeg"/><Relationship Id="rId9" Type="http://schemas.openxmlformats.org/officeDocument/2006/relationships/image" Target="../media/image27.jpe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microsoft.com/office/2007/relationships/hdphoto" Target="../media/hdphoto3.wdp"/></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microsoft.com/office/2007/relationships/hdphoto" Target="../media/hdphoto4.wdp"/></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microsoft.com/office/2007/relationships/hdphoto" Target="../media/hdphoto5.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microsoft.com/office/2007/relationships/hdphoto" Target="../media/hdphoto6.wdp"/></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microsoft.com/office/2007/relationships/hdphoto" Target="../media/hdphoto7.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C183D7F6-B498-43B3-948B-1728B52AA6E4}">
                <adec:decorative xmlns:adec="http://schemas.microsoft.com/office/drawing/2017/decorative" val="1"/>
              </a:ext>
            </a:extLst>
          </p:cNvPr>
          <p:cNvSpPr/>
          <p:nvPr/>
        </p:nvSpPr>
        <p:spPr>
          <a:xfrm>
            <a:off x="18324" y="-6293"/>
            <a:ext cx="12186458" cy="6858000"/>
          </a:xfrm>
          <a:prstGeom prst="rect">
            <a:avLst/>
          </a:prstGeom>
          <a:solidFill>
            <a:srgbClr val="FF7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descr="Slide 5 screen shot."/>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9495" y="-1"/>
            <a:ext cx="6101940" cy="3454397"/>
          </a:xfrm>
          <a:prstGeom prst="rect">
            <a:avLst/>
          </a:prstGeom>
        </p:spPr>
      </p:pic>
      <p:pic>
        <p:nvPicPr>
          <p:cNvPr id="15" name="Picture 14" descr="Slide 7 screen shot."/>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36" y="3505201"/>
            <a:ext cx="6003885" cy="3352798"/>
          </a:xfrm>
          <a:prstGeom prst="rect">
            <a:avLst/>
          </a:prstGeom>
        </p:spPr>
      </p:pic>
      <p:pic>
        <p:nvPicPr>
          <p:cNvPr id="6" name="Picture 5" descr="Slide 3 screen shot."/>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9495" y="3454398"/>
            <a:ext cx="6101528" cy="3403601"/>
          </a:xfrm>
          <a:prstGeom prst="rect">
            <a:avLst/>
          </a:prstGeom>
        </p:spPr>
      </p:pic>
      <p:sp>
        <p:nvSpPr>
          <p:cNvPr id="5" name="Title 4" hidden="1"/>
          <p:cNvSpPr>
            <a:spLocks noGrp="1"/>
          </p:cNvSpPr>
          <p:nvPr>
            <p:ph type="title"/>
          </p:nvPr>
        </p:nvSpPr>
        <p:spPr/>
        <p:txBody>
          <a:bodyPr>
            <a:normAutofit fontScale="90000"/>
          </a:bodyPr>
          <a:lstStyle/>
          <a:p>
            <a:r>
              <a:rPr lang="en-US" dirty="0"/>
              <a:t>POWERPOINT GRAPHICS SAMPLER</a:t>
            </a:r>
          </a:p>
        </p:txBody>
      </p:sp>
      <p:sp>
        <p:nvSpPr>
          <p:cNvPr id="7" name="TextBox 6"/>
          <p:cNvSpPr txBox="1"/>
          <p:nvPr/>
        </p:nvSpPr>
        <p:spPr>
          <a:xfrm>
            <a:off x="48700" y="113368"/>
            <a:ext cx="6010512" cy="276999"/>
          </a:xfrm>
          <a:prstGeom prst="rect">
            <a:avLst/>
          </a:prstGeom>
          <a:noFill/>
        </p:spPr>
        <p:txBody>
          <a:bodyPr wrap="square" rtlCol="0">
            <a:spAutoFit/>
          </a:bodyPr>
          <a:lstStyle/>
          <a:p>
            <a:pPr algn="l"/>
            <a:r>
              <a:rPr lang="en-US" sz="1200" b="1" i="0" dirty="0">
                <a:solidFill>
                  <a:schemeClr val="bg1"/>
                </a:solidFill>
                <a:effectLst/>
                <a:latin typeface="sohne"/>
              </a:rPr>
              <a:t>A statistical analysis on Airline Safety : Facts and Figures</a:t>
            </a:r>
          </a:p>
        </p:txBody>
      </p:sp>
      <p:grpSp>
        <p:nvGrpSpPr>
          <p:cNvPr id="8" name="Frame Lines">
            <a:extLst>
              <a:ext uri="{C183D7F6-B498-43B3-948B-1728B52AA6E4}">
                <adec:decorative xmlns:adec="http://schemas.microsoft.com/office/drawing/2017/decorative" val="1"/>
              </a:ext>
            </a:extLst>
          </p:cNvPr>
          <p:cNvGrpSpPr/>
          <p:nvPr/>
        </p:nvGrpSpPr>
        <p:grpSpPr>
          <a:xfrm>
            <a:off x="0" y="0"/>
            <a:ext cx="12197242" cy="6858000"/>
            <a:chOff x="0" y="0"/>
            <a:chExt cx="12197242" cy="6858000"/>
          </a:xfrm>
        </p:grpSpPr>
        <p:grpSp>
          <p:nvGrpSpPr>
            <p:cNvPr id="9" name="Group 8"/>
            <p:cNvGrpSpPr/>
            <p:nvPr/>
          </p:nvGrpSpPr>
          <p:grpSpPr>
            <a:xfrm>
              <a:off x="0" y="0"/>
              <a:ext cx="12188825" cy="6858000"/>
              <a:chOff x="0" y="0"/>
              <a:chExt cx="12188825" cy="6858000"/>
            </a:xfrm>
          </p:grpSpPr>
          <p:cxnSp>
            <p:nvCxnSpPr>
              <p:cNvPr id="11" name="Straight Connector 10" descr="White horizontal divider line."/>
              <p:cNvCxnSpPr/>
              <p:nvPr/>
            </p:nvCxnSpPr>
            <p:spPr>
              <a:xfrm>
                <a:off x="0" y="3454399"/>
                <a:ext cx="12188825"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descr="White vertical divider line."/>
              <p:cNvCxnSpPr/>
              <p:nvPr/>
            </p:nvCxnSpPr>
            <p:spPr>
              <a:xfrm>
                <a:off x="6099495" y="0"/>
                <a:ext cx="0" cy="685800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 name="White Boarder" descr="White boarder line."/>
            <p:cNvSpPr/>
            <p:nvPr/>
          </p:nvSpPr>
          <p:spPr>
            <a:xfrm>
              <a:off x="8417" y="0"/>
              <a:ext cx="12188825" cy="68580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2" name="Picture 1"/>
          <p:cNvPicPr>
            <a:picLocks noChangeAspect="1"/>
          </p:cNvPicPr>
          <p:nvPr/>
        </p:nvPicPr>
        <p:blipFill>
          <a:blip r:embed="rId6"/>
          <a:srcRect/>
          <a:stretch/>
        </p:blipFill>
        <p:spPr>
          <a:xfrm>
            <a:off x="6141413" y="50798"/>
            <a:ext cx="6063369" cy="6883402"/>
          </a:xfrm>
          <a:prstGeom prst="rect">
            <a:avLst/>
          </a:prstGeom>
        </p:spPr>
      </p:pic>
      <p:sp>
        <p:nvSpPr>
          <p:cNvPr id="3" name="TextBox 2">
            <a:extLst>
              <a:ext uri="{FF2B5EF4-FFF2-40B4-BE49-F238E27FC236}">
                <a16:creationId xmlns:a16="http://schemas.microsoft.com/office/drawing/2014/main" id="{0F331A1A-CDB2-4A79-84E8-22C0E6C53659}"/>
              </a:ext>
            </a:extLst>
          </p:cNvPr>
          <p:cNvSpPr txBox="1"/>
          <p:nvPr/>
        </p:nvSpPr>
        <p:spPr>
          <a:xfrm>
            <a:off x="3884612" y="59187"/>
            <a:ext cx="1905000" cy="307777"/>
          </a:xfrm>
          <a:prstGeom prst="rect">
            <a:avLst/>
          </a:prstGeom>
          <a:noFill/>
        </p:spPr>
        <p:txBody>
          <a:bodyPr wrap="square" rtlCol="0">
            <a:spAutoFit/>
          </a:bodyPr>
          <a:lstStyle/>
          <a:p>
            <a:r>
              <a:rPr lang="en-US" sz="1400" b="1" dirty="0">
                <a:ln w="0">
                  <a:noFill/>
                </a:ln>
                <a:solidFill>
                  <a:schemeClr val="bg1"/>
                </a:solidFill>
                <a:hlinkClick r:id="rId7">
                  <a:extLst>
                    <a:ext uri="{A12FA001-AC4F-418D-AE19-62706E023703}">
                      <ahyp:hlinkClr xmlns:ahyp="http://schemas.microsoft.com/office/drawing/2018/hyperlinkcolor" val="tx"/>
                    </a:ext>
                  </a:extLst>
                </a:hlinkClick>
              </a:rPr>
              <a:t>Tinto</a:t>
            </a:r>
            <a:r>
              <a:rPr lang="en-US" sz="1400" b="1" dirty="0">
                <a:solidFill>
                  <a:schemeClr val="bg1"/>
                </a:solidFill>
                <a:hlinkClick r:id="rId7">
                  <a:extLst>
                    <a:ext uri="{A12FA001-AC4F-418D-AE19-62706E023703}">
                      <ahyp:hlinkClr xmlns:ahyp="http://schemas.microsoft.com/office/drawing/2018/hyperlinkcolor" val="tx"/>
                    </a:ext>
                  </a:extLst>
                </a:hlinkClick>
              </a:rPr>
              <a:t> T. Kurian</a:t>
            </a:r>
            <a:endParaRPr lang="en-US" sz="1400" b="1" dirty="0">
              <a:solidFill>
                <a:schemeClr val="bg1"/>
              </a:solidFill>
            </a:endParaRPr>
          </a:p>
        </p:txBody>
      </p:sp>
    </p:spTree>
    <p:extLst>
      <p:ext uri="{BB962C8B-B14F-4D97-AF65-F5344CB8AC3E}">
        <p14:creationId xmlns:p14="http://schemas.microsoft.com/office/powerpoint/2010/main" val="6572885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p:cNvSpPr>
            <a:spLocks noGrp="1"/>
          </p:cNvSpPr>
          <p:nvPr>
            <p:ph type="title"/>
          </p:nvPr>
        </p:nvSpPr>
        <p:spPr/>
        <p:txBody>
          <a:bodyPr/>
          <a:lstStyle/>
          <a:p>
            <a:r>
              <a:rPr lang="en-US" dirty="0">
                <a:latin typeface="DIN Alternate" charset="0"/>
                <a:ea typeface="DIN Alternate" charset="0"/>
                <a:cs typeface="DIN Alternate" charset="0"/>
              </a:rPr>
              <a:t>Tips &amp; Tricks (PC and Mac)</a:t>
            </a:r>
          </a:p>
        </p:txBody>
      </p:sp>
      <p:sp>
        <p:nvSpPr>
          <p:cNvPr id="2" name="Rectangle 1">
            <a:extLst>
              <a:ext uri="{C183D7F6-B498-43B3-948B-1728B52AA6E4}">
                <adec:decorative xmlns:adec="http://schemas.microsoft.com/office/drawing/2017/decorative" val="1"/>
              </a:ext>
            </a:extLst>
          </p:cNvPr>
          <p:cNvSpPr/>
          <p:nvPr/>
        </p:nvSpPr>
        <p:spPr bwMode="auto">
          <a:xfrm>
            <a:off x="0" y="0"/>
            <a:ext cx="12188825" cy="6858000"/>
          </a:xfrm>
          <a:prstGeom prst="rect">
            <a:avLst/>
          </a:prstGeom>
          <a:gradFill flip="none" rotWithShape="1">
            <a:gsLst>
              <a:gs pos="19000">
                <a:srgbClr val="404040"/>
              </a:gs>
              <a:gs pos="100000">
                <a:srgbClr val="535353"/>
              </a:gs>
            </a:gsLst>
            <a:lin ang="5400000" scaled="0"/>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imes"/>
            </a:endParaRPr>
          </a:p>
        </p:txBody>
      </p:sp>
      <p:sp>
        <p:nvSpPr>
          <p:cNvPr id="4" name="Rectangle 3">
            <a:extLst>
              <a:ext uri="{C183D7F6-B498-43B3-948B-1728B52AA6E4}">
                <adec:decorative xmlns:adec="http://schemas.microsoft.com/office/drawing/2017/decorative" val="0"/>
              </a:ext>
            </a:extLst>
          </p:cNvPr>
          <p:cNvSpPr/>
          <p:nvPr/>
        </p:nvSpPr>
        <p:spPr>
          <a:xfrm>
            <a:off x="74612" y="0"/>
            <a:ext cx="8534400" cy="584776"/>
          </a:xfrm>
          <a:prstGeom prst="rect">
            <a:avLst/>
          </a:prstGeom>
        </p:spPr>
        <p:txBody>
          <a:bodyPr wrap="square">
            <a:spAutoFit/>
          </a:bodyPr>
          <a:lstStyle/>
          <a:p>
            <a:r>
              <a:rPr lang="en-US" sz="3200" dirty="0">
                <a:solidFill>
                  <a:srgbClr val="FFFFFF"/>
                </a:solidFill>
                <a:latin typeface="DIN Alternate" charset="0"/>
                <a:ea typeface="DIN Alternate" charset="0"/>
                <a:cs typeface="DIN Alternate" charset="0"/>
              </a:rPr>
              <a:t>Tips &amp; Tricks </a:t>
            </a:r>
            <a:r>
              <a:rPr lang="en-US" sz="3200" dirty="0">
                <a:solidFill>
                  <a:srgbClr val="A3A3A3"/>
                </a:solidFill>
                <a:latin typeface="DIN Alternate" charset="0"/>
                <a:ea typeface="DIN Alternate" charset="0"/>
                <a:cs typeface="DIN Alternate" charset="0"/>
              </a:rPr>
              <a:t>(PC and Mac)</a:t>
            </a:r>
          </a:p>
        </p:txBody>
      </p:sp>
      <p:grpSp>
        <p:nvGrpSpPr>
          <p:cNvPr id="12" name="Group 11" descr="Scale tips and tricks"/>
          <p:cNvGrpSpPr/>
          <p:nvPr/>
        </p:nvGrpSpPr>
        <p:grpSpPr>
          <a:xfrm>
            <a:off x="3200199" y="627931"/>
            <a:ext cx="2774631" cy="6001469"/>
            <a:chOff x="3200199" y="627931"/>
            <a:chExt cx="2774631" cy="6001469"/>
          </a:xfrm>
        </p:grpSpPr>
        <p:grpSp>
          <p:nvGrpSpPr>
            <p:cNvPr id="10" name="Group 9" descr="Scale tips and tricks"/>
            <p:cNvGrpSpPr/>
            <p:nvPr/>
          </p:nvGrpSpPr>
          <p:grpSpPr>
            <a:xfrm>
              <a:off x="3200199" y="627931"/>
              <a:ext cx="2774631" cy="6001469"/>
              <a:chOff x="3200199" y="627931"/>
              <a:chExt cx="2774631" cy="6001469"/>
            </a:xfrm>
          </p:grpSpPr>
          <p:sp>
            <p:nvSpPr>
              <p:cNvPr id="14" name="Rounded Rectangle 13">
                <a:extLst>
                  <a:ext uri="{C183D7F6-B498-43B3-948B-1728B52AA6E4}">
                    <adec:decorative xmlns:adec="http://schemas.microsoft.com/office/drawing/2017/decorative" val="1"/>
                  </a:ext>
                </a:extLst>
              </p:cNvPr>
              <p:cNvSpPr/>
              <p:nvPr/>
            </p:nvSpPr>
            <p:spPr bwMode="auto">
              <a:xfrm>
                <a:off x="3200199" y="662823"/>
                <a:ext cx="2774631" cy="5966577"/>
              </a:xfrm>
              <a:prstGeom prst="roundRect">
                <a:avLst>
                  <a:gd name="adj" fmla="val 3166"/>
                </a:avLst>
              </a:prstGeom>
              <a:solidFill>
                <a:srgbClr val="FFFFFF"/>
              </a:solidFill>
              <a:ln w="28575" cap="flat" cmpd="sng" algn="ctr">
                <a:solidFill>
                  <a:srgbClr val="BEBEBE"/>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3200" b="0" i="0" u="none" strike="noStrike" cap="none" normalizeH="0" baseline="0" dirty="0">
                  <a:ln>
                    <a:noFill/>
                  </a:ln>
                  <a:solidFill>
                    <a:schemeClr val="tx1"/>
                  </a:solidFill>
                  <a:effectLst/>
                  <a:latin typeface="Times"/>
                </a:endParaRPr>
              </a:p>
            </p:txBody>
          </p:sp>
          <p:pic>
            <p:nvPicPr>
              <p:cNvPr id="33" name="1.jpg" descr="Scaling grouped objects"/>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75993" y="2805873"/>
                <a:ext cx="1134274" cy="978716"/>
              </a:xfrm>
              <a:prstGeom prst="rect">
                <a:avLst/>
              </a:prstGeom>
            </p:spPr>
          </p:pic>
          <p:grpSp>
            <p:nvGrpSpPr>
              <p:cNvPr id="18" name="Group 69"/>
              <p:cNvGrpSpPr/>
              <p:nvPr/>
            </p:nvGrpSpPr>
            <p:grpSpPr>
              <a:xfrm>
                <a:off x="4027689" y="2919453"/>
                <a:ext cx="1352288" cy="1047142"/>
                <a:chOff x="558801" y="1029922"/>
                <a:chExt cx="3564464" cy="2760134"/>
              </a:xfrm>
            </p:grpSpPr>
            <p:sp>
              <p:nvSpPr>
                <p:cNvPr id="19" name="Rectangle 18">
                  <a:extLst>
                    <a:ext uri="{C183D7F6-B498-43B3-948B-1728B52AA6E4}">
                      <adec:decorative xmlns:adec="http://schemas.microsoft.com/office/drawing/2017/decorative" val="1"/>
                    </a:ext>
                  </a:extLst>
                </p:cNvPr>
                <p:cNvSpPr/>
                <p:nvPr/>
              </p:nvSpPr>
              <p:spPr>
                <a:xfrm>
                  <a:off x="558801" y="1029922"/>
                  <a:ext cx="3547532" cy="2757991"/>
                </a:xfrm>
                <a:prstGeom prst="rect">
                  <a:avLst/>
                </a:prstGeom>
                <a:noFill/>
                <a:ln>
                  <a:solidFill>
                    <a:srgbClr val="4F81B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cxnSp>
              <p:nvCxnSpPr>
                <p:cNvPr id="20" name="Straight Arrow Connector 19">
                  <a:extLst>
                    <a:ext uri="{C183D7F6-B498-43B3-948B-1728B52AA6E4}">
                      <adec:decorative xmlns:adec="http://schemas.microsoft.com/office/drawing/2017/decorative" val="1"/>
                    </a:ext>
                  </a:extLst>
                </p:cNvPr>
                <p:cNvCxnSpPr/>
                <p:nvPr/>
              </p:nvCxnSpPr>
              <p:spPr>
                <a:xfrm>
                  <a:off x="3318933" y="3180455"/>
                  <a:ext cx="804333" cy="609602"/>
                </a:xfrm>
                <a:prstGeom prst="straightConnector1">
                  <a:avLst/>
                </a:prstGeom>
                <a:ln>
                  <a:solidFill>
                    <a:srgbClr val="595959"/>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15" name="TextBox 14"/>
              <p:cNvSpPr txBox="1"/>
              <p:nvPr/>
            </p:nvSpPr>
            <p:spPr>
              <a:xfrm>
                <a:off x="3229276" y="627931"/>
                <a:ext cx="2616919" cy="2208297"/>
              </a:xfrm>
              <a:prstGeom prst="rect">
                <a:avLst/>
              </a:prstGeom>
              <a:noFill/>
            </p:spPr>
            <p:txBody>
              <a:bodyPr wrap="square" rtlCol="0">
                <a:spAutoFit/>
              </a:bodyPr>
              <a:lstStyle/>
              <a:p>
                <a:pPr>
                  <a:spcBef>
                    <a:spcPts val="300"/>
                  </a:spcBef>
                </a:pPr>
                <a:r>
                  <a:rPr lang="en-US" sz="3200" b="1" dirty="0">
                    <a:solidFill>
                      <a:srgbClr val="535353"/>
                    </a:solidFill>
                    <a:latin typeface="Arial" charset="0"/>
                    <a:ea typeface="Arial" charset="0"/>
                    <a:cs typeface="Arial" charset="0"/>
                  </a:rPr>
                  <a:t>Scale</a:t>
                </a:r>
                <a:endParaRPr lang="en-US" sz="2800" b="1" dirty="0">
                  <a:solidFill>
                    <a:srgbClr val="535353"/>
                  </a:solidFill>
                  <a:latin typeface="Arial" charset="0"/>
                  <a:ea typeface="Arial" charset="0"/>
                  <a:cs typeface="Arial" charset="0"/>
                </a:endParaRPr>
              </a:p>
              <a:p>
                <a:pPr marL="228600" indent="-228600">
                  <a:spcBef>
                    <a:spcPts val="300"/>
                  </a:spcBef>
                  <a:buFontTx/>
                  <a:buAutoNum type="arabicPeriod"/>
                </a:pPr>
                <a:r>
                  <a:rPr lang="en-US" sz="1400" dirty="0">
                    <a:solidFill>
                      <a:srgbClr val="535353"/>
                    </a:solidFill>
                    <a:latin typeface="Arial" charset="0"/>
                    <a:ea typeface="Arial" charset="0"/>
                    <a:cs typeface="Arial" charset="0"/>
                  </a:rPr>
                  <a:t>Group elements when scaling.</a:t>
                </a:r>
              </a:p>
              <a:p>
                <a:pPr marL="228600" indent="-228600">
                  <a:spcBef>
                    <a:spcPts val="300"/>
                  </a:spcBef>
                  <a:buFontTx/>
                  <a:buAutoNum type="arabicPeriod"/>
                </a:pPr>
                <a:r>
                  <a:rPr lang="en-US" sz="1400" dirty="0">
                    <a:solidFill>
                      <a:srgbClr val="535353"/>
                    </a:solidFill>
                    <a:latin typeface="Arial" charset="0"/>
                    <a:ea typeface="Arial" charset="0"/>
                    <a:cs typeface="Arial" charset="0"/>
                  </a:rPr>
                  <a:t>Use “Increase Font Size” and “Decrease Font Size” to scale text.</a:t>
                </a:r>
              </a:p>
              <a:p>
                <a:pPr marL="228600" indent="-228600">
                  <a:spcBef>
                    <a:spcPts val="300"/>
                  </a:spcBef>
                  <a:buFontTx/>
                  <a:buAutoNum type="arabicPeriod"/>
                </a:pPr>
                <a:r>
                  <a:rPr lang="en-US" sz="1400" dirty="0">
                    <a:solidFill>
                      <a:srgbClr val="535353"/>
                    </a:solidFill>
                    <a:latin typeface="Arial" charset="0"/>
                    <a:ea typeface="Arial" charset="0"/>
                    <a:cs typeface="Arial" charset="0"/>
                  </a:rPr>
                  <a:t>Scale proportionally (“Lock Aspect Ratio”).  </a:t>
                </a:r>
              </a:p>
            </p:txBody>
          </p:sp>
          <p:sp>
            <p:nvSpPr>
              <p:cNvPr id="34" name="TextBox 33"/>
              <p:cNvSpPr txBox="1"/>
              <p:nvPr/>
            </p:nvSpPr>
            <p:spPr>
              <a:xfrm>
                <a:off x="3276384" y="3979190"/>
                <a:ext cx="2587255" cy="2562240"/>
              </a:xfrm>
              <a:prstGeom prst="rect">
                <a:avLst/>
              </a:prstGeom>
              <a:noFill/>
            </p:spPr>
            <p:txBody>
              <a:bodyPr wrap="square" rtlCol="0">
                <a:spAutoFit/>
              </a:bodyPr>
              <a:lstStyle/>
              <a:p>
                <a:pPr>
                  <a:spcBef>
                    <a:spcPts val="300"/>
                  </a:spcBef>
                </a:pPr>
                <a:r>
                  <a:rPr lang="en-US" sz="1600" b="1" dirty="0">
                    <a:solidFill>
                      <a:srgbClr val="535353"/>
                    </a:solidFill>
                    <a:latin typeface="Arial" pitchFamily="34" charset="0"/>
                    <a:cs typeface="Arial" pitchFamily="34" charset="0"/>
                  </a:rPr>
                  <a:t>To Scale Wedges:</a:t>
                </a:r>
              </a:p>
              <a:p>
                <a:pPr marL="228600" indent="-228600">
                  <a:spcBef>
                    <a:spcPts val="0"/>
                  </a:spcBef>
                  <a:buFontTx/>
                  <a:buAutoNum type="arabicPeriod"/>
                </a:pPr>
                <a:r>
                  <a:rPr lang="en-US" sz="1200" dirty="0">
                    <a:solidFill>
                      <a:srgbClr val="535353"/>
                    </a:solidFill>
                    <a:latin typeface="Arial" pitchFamily="34" charset="0"/>
                    <a:cs typeface="Arial" pitchFamily="34" charset="0"/>
                  </a:rPr>
                  <a:t>To scale wedges: select wedge, click on </a:t>
                </a:r>
                <a:r>
                  <a:rPr lang="en-US" sz="1200" u="sng" dirty="0">
                    <a:solidFill>
                      <a:srgbClr val="535353"/>
                    </a:solidFill>
                    <a:latin typeface="Arial" pitchFamily="34" charset="0"/>
                    <a:cs typeface="Arial" pitchFamily="34" charset="0"/>
                  </a:rPr>
                  <a:t>corner</a:t>
                </a:r>
                <a:r>
                  <a:rPr lang="en-US" sz="1200" dirty="0">
                    <a:solidFill>
                      <a:srgbClr val="535353"/>
                    </a:solidFill>
                    <a:latin typeface="Arial" pitchFamily="34" charset="0"/>
                    <a:cs typeface="Arial" pitchFamily="34" charset="0"/>
                  </a:rPr>
                  <a:t> node, scale up or down </a:t>
                </a:r>
                <a:r>
                  <a:rPr lang="en-US" sz="1200" u="sng" dirty="0">
                    <a:solidFill>
                      <a:srgbClr val="535353"/>
                    </a:solidFill>
                    <a:latin typeface="Arial" pitchFamily="34" charset="0"/>
                    <a:cs typeface="Arial" pitchFamily="34" charset="0"/>
                  </a:rPr>
                  <a:t>proportionally </a:t>
                </a:r>
                <a:r>
                  <a:rPr lang="en-US" sz="1200" dirty="0">
                    <a:solidFill>
                      <a:srgbClr val="535353"/>
                    </a:solidFill>
                    <a:latin typeface="Arial" pitchFamily="34" charset="0"/>
                    <a:cs typeface="Arial" pitchFamily="34" charset="0"/>
                  </a:rPr>
                  <a:t>(hold shift key or designated “constrain” key). Reposition wedge, if needed. </a:t>
                </a:r>
              </a:p>
              <a:p>
                <a:pPr marL="228600" indent="-228600">
                  <a:spcBef>
                    <a:spcPts val="1500"/>
                  </a:spcBef>
                  <a:buFontTx/>
                  <a:buAutoNum type="arabicPeriod"/>
                </a:pPr>
                <a:r>
                  <a:rPr lang="en-US" sz="1200" dirty="0">
                    <a:solidFill>
                      <a:srgbClr val="535353"/>
                    </a:solidFill>
                    <a:latin typeface="Arial" pitchFamily="34" charset="0"/>
                    <a:cs typeface="Arial" pitchFamily="34" charset="0"/>
                  </a:rPr>
                  <a:t>Use “Increase </a:t>
                </a:r>
                <a:br>
                  <a:rPr lang="en-US" sz="1200" dirty="0">
                    <a:solidFill>
                      <a:srgbClr val="535353"/>
                    </a:solidFill>
                    <a:latin typeface="Arial" pitchFamily="34" charset="0"/>
                    <a:cs typeface="Arial" pitchFamily="34" charset="0"/>
                  </a:rPr>
                </a:br>
                <a:r>
                  <a:rPr lang="en-US" sz="1200" dirty="0">
                    <a:solidFill>
                      <a:srgbClr val="535353"/>
                    </a:solidFill>
                    <a:latin typeface="Arial" pitchFamily="34" charset="0"/>
                    <a:cs typeface="Arial" pitchFamily="34" charset="0"/>
                  </a:rPr>
                  <a:t>Font Size” and </a:t>
                </a:r>
                <a:br>
                  <a:rPr lang="en-US" sz="1200" dirty="0">
                    <a:solidFill>
                      <a:srgbClr val="535353"/>
                    </a:solidFill>
                    <a:latin typeface="Arial" pitchFamily="34" charset="0"/>
                    <a:cs typeface="Arial" pitchFamily="34" charset="0"/>
                  </a:rPr>
                </a:br>
                <a:r>
                  <a:rPr lang="en-US" sz="1200" dirty="0">
                    <a:solidFill>
                      <a:srgbClr val="535353"/>
                    </a:solidFill>
                    <a:latin typeface="Arial" pitchFamily="34" charset="0"/>
                    <a:cs typeface="Arial" pitchFamily="34" charset="0"/>
                  </a:rPr>
                  <a:t>“Decrease Font </a:t>
                </a:r>
                <a:br>
                  <a:rPr lang="en-US" sz="1200" dirty="0">
                    <a:solidFill>
                      <a:srgbClr val="535353"/>
                    </a:solidFill>
                    <a:latin typeface="Arial" pitchFamily="34" charset="0"/>
                    <a:cs typeface="Arial" pitchFamily="34" charset="0"/>
                  </a:rPr>
                </a:br>
                <a:r>
                  <a:rPr lang="en-US" sz="1200" dirty="0">
                    <a:solidFill>
                      <a:srgbClr val="535353"/>
                    </a:solidFill>
                    <a:latin typeface="Arial" pitchFamily="34" charset="0"/>
                    <a:cs typeface="Arial" pitchFamily="34" charset="0"/>
                  </a:rPr>
                  <a:t>Size” to scale </a:t>
                </a:r>
                <a:br>
                  <a:rPr lang="en-US" sz="1200" dirty="0">
                    <a:solidFill>
                      <a:srgbClr val="535353"/>
                    </a:solidFill>
                    <a:latin typeface="Arial" pitchFamily="34" charset="0"/>
                    <a:cs typeface="Arial" pitchFamily="34" charset="0"/>
                  </a:rPr>
                </a:br>
                <a:r>
                  <a:rPr lang="en-US" sz="1200" dirty="0">
                    <a:solidFill>
                      <a:srgbClr val="535353"/>
                    </a:solidFill>
                    <a:latin typeface="Arial" pitchFamily="34" charset="0"/>
                    <a:cs typeface="Arial" pitchFamily="34" charset="0"/>
                  </a:rPr>
                  <a:t>text.</a:t>
                </a:r>
              </a:p>
            </p:txBody>
          </p:sp>
        </p:grpSp>
        <p:grpSp>
          <p:nvGrpSpPr>
            <p:cNvPr id="35" name="Group 34" descr="how to scale wedge shapes"/>
            <p:cNvGrpSpPr/>
            <p:nvPr/>
          </p:nvGrpSpPr>
          <p:grpSpPr>
            <a:xfrm>
              <a:off x="4765336" y="5266186"/>
              <a:ext cx="1126611" cy="1204401"/>
              <a:chOff x="2743200" y="4242993"/>
              <a:chExt cx="1305654" cy="1395807"/>
            </a:xfrm>
          </p:grpSpPr>
          <p:pic>
            <p:nvPicPr>
              <p:cNvPr id="36" name="Picture 35" descr="Circle chart example"/>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743200" y="4343400"/>
                <a:ext cx="1305654" cy="1295400"/>
              </a:xfrm>
              <a:prstGeom prst="rect">
                <a:avLst/>
              </a:prstGeom>
            </p:spPr>
          </p:pic>
          <p:sp>
            <p:nvSpPr>
              <p:cNvPr id="37" name="Rectangle 36">
                <a:extLst>
                  <a:ext uri="{C183D7F6-B498-43B3-948B-1728B52AA6E4}">
                    <adec:decorative xmlns:adec="http://schemas.microsoft.com/office/drawing/2017/decorative" val="1"/>
                  </a:ext>
                </a:extLst>
              </p:cNvPr>
              <p:cNvSpPr/>
              <p:nvPr/>
            </p:nvSpPr>
            <p:spPr>
              <a:xfrm>
                <a:off x="3394075" y="4242993"/>
                <a:ext cx="527050" cy="757633"/>
              </a:xfrm>
              <a:prstGeom prst="rect">
                <a:avLst/>
              </a:prstGeom>
              <a:noFill/>
              <a:ln>
                <a:solidFill>
                  <a:srgbClr val="4F81B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39" name="Straight Arrow Connector 38">
                <a:extLst>
                  <a:ext uri="{C183D7F6-B498-43B3-948B-1728B52AA6E4}">
                    <adec:decorative xmlns:adec="http://schemas.microsoft.com/office/drawing/2017/decorative" val="1"/>
                  </a:ext>
                </a:extLst>
              </p:cNvPr>
              <p:cNvCxnSpPr/>
              <p:nvPr/>
            </p:nvCxnSpPr>
            <p:spPr>
              <a:xfrm flipV="1">
                <a:off x="3676650" y="4248150"/>
                <a:ext cx="231775" cy="263525"/>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grpSp>
      </p:grpSp>
      <p:grpSp>
        <p:nvGrpSpPr>
          <p:cNvPr id="38" name="Group 37" descr="Color tips and tricks"/>
          <p:cNvGrpSpPr/>
          <p:nvPr/>
        </p:nvGrpSpPr>
        <p:grpSpPr>
          <a:xfrm>
            <a:off x="6171854" y="627931"/>
            <a:ext cx="2774631" cy="6001469"/>
            <a:chOff x="6173462" y="526331"/>
            <a:chExt cx="2775354" cy="6001469"/>
          </a:xfrm>
        </p:grpSpPr>
        <p:sp>
          <p:nvSpPr>
            <p:cNvPr id="22" name="Rounded Rectangle 21">
              <a:extLst>
                <a:ext uri="{C183D7F6-B498-43B3-948B-1728B52AA6E4}">
                  <adec:decorative xmlns:adec="http://schemas.microsoft.com/office/drawing/2017/decorative" val="1"/>
                </a:ext>
              </a:extLst>
            </p:cNvPr>
            <p:cNvSpPr/>
            <p:nvPr/>
          </p:nvSpPr>
          <p:spPr bwMode="auto">
            <a:xfrm>
              <a:off x="6173462" y="561223"/>
              <a:ext cx="2775354" cy="5966577"/>
            </a:xfrm>
            <a:prstGeom prst="roundRect">
              <a:avLst>
                <a:gd name="adj" fmla="val 3166"/>
              </a:avLst>
            </a:prstGeom>
            <a:solidFill>
              <a:srgbClr val="FFFFFF"/>
            </a:solidFill>
            <a:ln w="28575" cap="flat" cmpd="sng" algn="ctr">
              <a:solidFill>
                <a:srgbClr val="BEBEBE"/>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3200" b="0" i="0" u="none" strike="noStrike" cap="none" normalizeH="0" baseline="0" dirty="0">
                <a:ln>
                  <a:noFill/>
                </a:ln>
                <a:solidFill>
                  <a:schemeClr val="tx1"/>
                </a:solidFill>
                <a:effectLst/>
                <a:latin typeface="Times"/>
              </a:endParaRPr>
            </a:p>
          </p:txBody>
        </p:sp>
        <p:sp>
          <p:nvSpPr>
            <p:cNvPr id="23" name="TextBox 22"/>
            <p:cNvSpPr txBox="1"/>
            <p:nvPr/>
          </p:nvSpPr>
          <p:spPr>
            <a:xfrm>
              <a:off x="6196730" y="526331"/>
              <a:ext cx="2617601" cy="4031874"/>
            </a:xfrm>
            <a:prstGeom prst="rect">
              <a:avLst/>
            </a:prstGeom>
            <a:noFill/>
          </p:spPr>
          <p:txBody>
            <a:bodyPr wrap="square" rtlCol="0">
              <a:spAutoFit/>
            </a:bodyPr>
            <a:lstStyle/>
            <a:p>
              <a:r>
                <a:rPr lang="en-US" sz="3200" b="1" dirty="0">
                  <a:solidFill>
                    <a:srgbClr val="535353"/>
                  </a:solidFill>
                  <a:latin typeface="Arial" charset="0"/>
                  <a:ea typeface="Arial" charset="0"/>
                  <a:cs typeface="Arial" charset="0"/>
                </a:rPr>
                <a:t>Color</a:t>
              </a:r>
            </a:p>
            <a:p>
              <a:pPr marL="228600" indent="-228600">
                <a:buFont typeface="+mj-lt"/>
                <a:buAutoNum type="arabicPeriod"/>
              </a:pPr>
              <a:r>
                <a:rPr lang="en-US" sz="1600" dirty="0">
                  <a:solidFill>
                    <a:srgbClr val="535353"/>
                  </a:solidFill>
                  <a:latin typeface="Arial" charset="0"/>
                  <a:ea typeface="Arial" charset="0"/>
                  <a:cs typeface="Arial" charset="0"/>
                </a:rPr>
                <a:t>Edit colors via the “Shape Fill” tool.</a:t>
              </a:r>
            </a:p>
            <a:p>
              <a:pPr marL="228600" indent="-228600">
                <a:buFont typeface="+mj-lt"/>
                <a:buAutoNum type="arabicPeriod"/>
              </a:pPr>
              <a:endParaRPr lang="en-US" sz="1600" dirty="0">
                <a:solidFill>
                  <a:srgbClr val="535353"/>
                </a:solidFill>
                <a:latin typeface="Arial" charset="0"/>
                <a:ea typeface="Arial" charset="0"/>
                <a:cs typeface="Arial" charset="0"/>
              </a:endParaRPr>
            </a:p>
            <a:p>
              <a:pPr marL="228600" indent="-228600">
                <a:buFont typeface="+mj-lt"/>
                <a:buAutoNum type="arabicPeriod"/>
              </a:pPr>
              <a:endParaRPr lang="en-US" sz="1600" dirty="0">
                <a:solidFill>
                  <a:srgbClr val="535353"/>
                </a:solidFill>
                <a:latin typeface="Arial" charset="0"/>
                <a:ea typeface="Arial" charset="0"/>
                <a:cs typeface="Arial" charset="0"/>
              </a:endParaRPr>
            </a:p>
            <a:p>
              <a:pPr marL="228600" indent="-228600">
                <a:buFont typeface="+mj-lt"/>
                <a:buAutoNum type="arabicPeriod"/>
              </a:pPr>
              <a:endParaRPr lang="en-US" sz="1600" dirty="0">
                <a:solidFill>
                  <a:srgbClr val="535353"/>
                </a:solidFill>
                <a:latin typeface="Arial" charset="0"/>
                <a:ea typeface="Arial" charset="0"/>
                <a:cs typeface="Arial" charset="0"/>
              </a:endParaRPr>
            </a:p>
            <a:p>
              <a:pPr marL="228600" indent="-228600">
                <a:buFont typeface="+mj-lt"/>
                <a:buAutoNum type="arabicPeriod"/>
              </a:pPr>
              <a:r>
                <a:rPr lang="en-US" sz="1600" dirty="0">
                  <a:solidFill>
                    <a:srgbClr val="535353"/>
                  </a:solidFill>
                  <a:latin typeface="Arial" charset="0"/>
                  <a:ea typeface="Arial" charset="0"/>
                  <a:cs typeface="Arial" charset="0"/>
                </a:rPr>
                <a:t>Use the “Format” paintbrush to sample and apply other styles (e.g., gradients, lines).</a:t>
              </a:r>
            </a:p>
            <a:p>
              <a:pPr marL="228600" indent="-228600">
                <a:buFont typeface="+mj-lt"/>
                <a:buAutoNum type="arabicPeriod"/>
              </a:pPr>
              <a:endParaRPr lang="en-US" sz="1600" dirty="0">
                <a:solidFill>
                  <a:srgbClr val="535353"/>
                </a:solidFill>
                <a:latin typeface="Arial" charset="0"/>
                <a:ea typeface="Arial" charset="0"/>
                <a:cs typeface="Arial" charset="0"/>
              </a:endParaRPr>
            </a:p>
            <a:p>
              <a:pPr marL="228600" indent="-228600">
                <a:buFont typeface="+mj-lt"/>
                <a:buAutoNum type="arabicPeriod"/>
              </a:pPr>
              <a:endParaRPr lang="en-US" sz="1600" dirty="0">
                <a:solidFill>
                  <a:srgbClr val="535353"/>
                </a:solidFill>
                <a:latin typeface="Arial" charset="0"/>
                <a:ea typeface="Arial" charset="0"/>
                <a:cs typeface="Arial" charset="0"/>
              </a:endParaRPr>
            </a:p>
            <a:p>
              <a:pPr marL="228600" indent="-228600">
                <a:buFont typeface="+mj-lt"/>
                <a:buAutoNum type="arabicPeriod"/>
              </a:pPr>
              <a:endParaRPr lang="en-US" sz="1600" dirty="0">
                <a:solidFill>
                  <a:srgbClr val="535353"/>
                </a:solidFill>
                <a:latin typeface="Arial" charset="0"/>
                <a:ea typeface="Arial" charset="0"/>
                <a:cs typeface="Arial" charset="0"/>
              </a:endParaRPr>
            </a:p>
            <a:p>
              <a:pPr marL="228600" indent="-228600">
                <a:buFont typeface="+mj-lt"/>
                <a:buAutoNum type="arabicPeriod"/>
              </a:pPr>
              <a:r>
                <a:rPr lang="en-US" sz="1600" dirty="0">
                  <a:solidFill>
                    <a:srgbClr val="535353"/>
                  </a:solidFill>
                  <a:latin typeface="Arial" charset="0"/>
                  <a:ea typeface="Arial" charset="0"/>
                  <a:cs typeface="Arial" charset="0"/>
                </a:rPr>
                <a:t>For advanced editing select “Format Shape.” </a:t>
              </a:r>
            </a:p>
          </p:txBody>
        </p:sp>
      </p:grpSp>
      <p:sp>
        <p:nvSpPr>
          <p:cNvPr id="29" name="Rounded Rectangle 28">
            <a:extLst>
              <a:ext uri="{C183D7F6-B498-43B3-948B-1728B52AA6E4}">
                <adec:decorative xmlns:adec="http://schemas.microsoft.com/office/drawing/2017/decorative" val="1"/>
              </a:ext>
            </a:extLst>
          </p:cNvPr>
          <p:cNvSpPr/>
          <p:nvPr/>
        </p:nvSpPr>
        <p:spPr bwMode="auto">
          <a:xfrm>
            <a:off x="9143512" y="662823"/>
            <a:ext cx="2774631" cy="5966577"/>
          </a:xfrm>
          <a:prstGeom prst="roundRect">
            <a:avLst>
              <a:gd name="adj" fmla="val 3166"/>
            </a:avLst>
          </a:prstGeom>
          <a:solidFill>
            <a:srgbClr val="FFFFFF"/>
          </a:solidFill>
          <a:ln w="28575" cap="flat" cmpd="sng" algn="ctr">
            <a:solidFill>
              <a:srgbClr val="BEBEBE"/>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3200" b="0" i="0" u="none" strike="noStrike" cap="none" normalizeH="0" baseline="0" dirty="0">
              <a:ln>
                <a:noFill/>
              </a:ln>
              <a:solidFill>
                <a:schemeClr val="tx1"/>
              </a:solidFill>
              <a:effectLst/>
              <a:latin typeface="Times"/>
            </a:endParaRPr>
          </a:p>
        </p:txBody>
      </p:sp>
      <p:grpSp>
        <p:nvGrpSpPr>
          <p:cNvPr id="41" name="Group 40" descr="Group image group."/>
          <p:cNvGrpSpPr/>
          <p:nvPr/>
        </p:nvGrpSpPr>
        <p:grpSpPr>
          <a:xfrm>
            <a:off x="228541" y="627931"/>
            <a:ext cx="2774631" cy="6001469"/>
            <a:chOff x="228541" y="627931"/>
            <a:chExt cx="2774631" cy="6001469"/>
          </a:xfrm>
        </p:grpSpPr>
        <p:grpSp>
          <p:nvGrpSpPr>
            <p:cNvPr id="42" name="Group 41" descr="Group box group."/>
            <p:cNvGrpSpPr/>
            <p:nvPr/>
          </p:nvGrpSpPr>
          <p:grpSpPr>
            <a:xfrm>
              <a:off x="228541" y="627931"/>
              <a:ext cx="2774631" cy="6001469"/>
              <a:chOff x="228541" y="627931"/>
              <a:chExt cx="2774631" cy="6001469"/>
            </a:xfrm>
          </p:grpSpPr>
          <p:sp>
            <p:nvSpPr>
              <p:cNvPr id="44" name="Rounded Rectangle 43">
                <a:extLst>
                  <a:ext uri="{C183D7F6-B498-43B3-948B-1728B52AA6E4}">
                    <adec:decorative xmlns:adec="http://schemas.microsoft.com/office/drawing/2017/decorative" val="1"/>
                  </a:ext>
                </a:extLst>
              </p:cNvPr>
              <p:cNvSpPr/>
              <p:nvPr/>
            </p:nvSpPr>
            <p:spPr bwMode="auto">
              <a:xfrm>
                <a:off x="228541" y="662823"/>
                <a:ext cx="2774631" cy="5966577"/>
              </a:xfrm>
              <a:prstGeom prst="roundRect">
                <a:avLst>
                  <a:gd name="adj" fmla="val 3166"/>
                </a:avLst>
              </a:prstGeom>
              <a:solidFill>
                <a:srgbClr val="FFFFFF"/>
              </a:solidFill>
              <a:ln w="28575" cap="flat" cmpd="sng" algn="ctr">
                <a:solidFill>
                  <a:srgbClr val="BEBEBE"/>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3200" b="0" i="0" u="none" strike="noStrike" cap="none" normalizeH="0" baseline="0" dirty="0">
                  <a:ln>
                    <a:noFill/>
                  </a:ln>
                  <a:solidFill>
                    <a:schemeClr val="tx1"/>
                  </a:solidFill>
                  <a:effectLst/>
                  <a:latin typeface="Times"/>
                </a:endParaRPr>
              </a:p>
            </p:txBody>
          </p:sp>
          <p:pic>
            <p:nvPicPr>
              <p:cNvPr id="45" name="2.jpg" descr="Lego image."/>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2790" y="1600202"/>
                <a:ext cx="2641222" cy="2723191"/>
              </a:xfrm>
              <a:prstGeom prst="rect">
                <a:avLst/>
              </a:prstGeom>
            </p:spPr>
          </p:pic>
          <p:sp>
            <p:nvSpPr>
              <p:cNvPr id="46" name="TextBox 45"/>
              <p:cNvSpPr txBox="1"/>
              <p:nvPr/>
            </p:nvSpPr>
            <p:spPr>
              <a:xfrm>
                <a:off x="245987" y="627931"/>
                <a:ext cx="2657630" cy="1077218"/>
              </a:xfrm>
              <a:prstGeom prst="rect">
                <a:avLst/>
              </a:prstGeom>
              <a:noFill/>
            </p:spPr>
            <p:txBody>
              <a:bodyPr wrap="square" rtlCol="0">
                <a:spAutoFit/>
              </a:bodyPr>
              <a:lstStyle/>
              <a:p>
                <a:r>
                  <a:rPr lang="en-US" sz="3200" b="1" dirty="0">
                    <a:solidFill>
                      <a:srgbClr val="535353"/>
                    </a:solidFill>
                    <a:latin typeface="Arial" charset="0"/>
                    <a:ea typeface="Arial" charset="0"/>
                    <a:cs typeface="Arial" charset="0"/>
                  </a:rPr>
                  <a:t>Group</a:t>
                </a:r>
              </a:p>
              <a:p>
                <a:pPr marL="228600" indent="-228600">
                  <a:buAutoNum type="arabicPeriod"/>
                </a:pPr>
                <a:r>
                  <a:rPr lang="en-US" sz="1600" dirty="0">
                    <a:solidFill>
                      <a:srgbClr val="535353"/>
                    </a:solidFill>
                    <a:latin typeface="Arial" charset="0"/>
                    <a:ea typeface="Arial" charset="0"/>
                    <a:cs typeface="Arial" charset="0"/>
                  </a:rPr>
                  <a:t>Elements are grouped logically (hierarchically). </a:t>
                </a:r>
              </a:p>
            </p:txBody>
          </p:sp>
        </p:grpSp>
        <p:pic>
          <p:nvPicPr>
            <p:cNvPr id="43" name="Picture 42" descr="Group menu screen shot."/>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0412" y="3886200"/>
              <a:ext cx="1603928" cy="2579116"/>
            </a:xfrm>
            <a:prstGeom prst="rect">
              <a:avLst/>
            </a:prstGeom>
          </p:spPr>
        </p:pic>
      </p:grpSp>
      <p:pic>
        <p:nvPicPr>
          <p:cNvPr id="47" name="Picture 46" descr="Color panel screen shot."/>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096710" y="5334032"/>
            <a:ext cx="571430" cy="1131315"/>
          </a:xfrm>
          <a:prstGeom prst="rect">
            <a:avLst/>
          </a:prstGeom>
        </p:spPr>
      </p:pic>
      <p:pic>
        <p:nvPicPr>
          <p:cNvPr id="48" name="Picture 47" descr="Shape fill menu screen shot."/>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440113" y="4737885"/>
            <a:ext cx="655695" cy="1727463"/>
          </a:xfrm>
          <a:prstGeom prst="rect">
            <a:avLst/>
          </a:prstGeom>
        </p:spPr>
      </p:pic>
      <p:pic>
        <p:nvPicPr>
          <p:cNvPr id="49" name="Picture 48" descr="More fill colors menu screen shot."/>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7762826" y="4737885"/>
            <a:ext cx="922386" cy="1730494"/>
          </a:xfrm>
          <a:prstGeom prst="rect">
            <a:avLst/>
          </a:prstGeom>
        </p:spPr>
      </p:pic>
      <p:pic>
        <p:nvPicPr>
          <p:cNvPr id="50" name="Picture 49" descr="Shape fill button screen shot."/>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817275" y="1719316"/>
            <a:ext cx="1130300" cy="317500"/>
          </a:xfrm>
          <a:prstGeom prst="rect">
            <a:avLst/>
          </a:prstGeom>
        </p:spPr>
      </p:pic>
      <p:pic>
        <p:nvPicPr>
          <p:cNvPr id="51" name="Picture 50" descr="Format brush button screen shot."/>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217325" y="3452989"/>
            <a:ext cx="330200" cy="304800"/>
          </a:xfrm>
          <a:prstGeom prst="rect">
            <a:avLst/>
          </a:prstGeom>
        </p:spPr>
      </p:pic>
      <p:sp>
        <p:nvSpPr>
          <p:cNvPr id="52" name="TextBox 51"/>
          <p:cNvSpPr txBox="1"/>
          <p:nvPr/>
        </p:nvSpPr>
        <p:spPr>
          <a:xfrm>
            <a:off x="9160958" y="627931"/>
            <a:ext cx="2757185" cy="5025991"/>
          </a:xfrm>
          <a:prstGeom prst="rect">
            <a:avLst/>
          </a:prstGeom>
          <a:noFill/>
        </p:spPr>
        <p:txBody>
          <a:bodyPr wrap="square" rIns="91440" rtlCol="0">
            <a:spAutoFit/>
          </a:bodyPr>
          <a:lstStyle/>
          <a:p>
            <a:pPr>
              <a:spcBef>
                <a:spcPts val="300"/>
              </a:spcBef>
            </a:pPr>
            <a:r>
              <a:rPr lang="en-US" sz="3200" b="1" dirty="0">
                <a:solidFill>
                  <a:srgbClr val="535353"/>
                </a:solidFill>
                <a:latin typeface="Arial" charset="0"/>
                <a:ea typeface="Arial" charset="0"/>
                <a:cs typeface="Arial" charset="0"/>
              </a:rPr>
              <a:t>General</a:t>
            </a:r>
            <a:endParaRPr lang="en-US" sz="2800" b="1" dirty="0">
              <a:solidFill>
                <a:srgbClr val="535353"/>
              </a:solidFill>
              <a:latin typeface="Arial" charset="0"/>
              <a:ea typeface="Arial" charset="0"/>
              <a:cs typeface="Arial" charset="0"/>
            </a:endParaRPr>
          </a:p>
          <a:p>
            <a:pPr marL="228600" indent="-228600">
              <a:lnSpc>
                <a:spcPct val="95000"/>
              </a:lnSpc>
              <a:spcBef>
                <a:spcPts val="0"/>
              </a:spcBef>
              <a:spcAft>
                <a:spcPts val="1800"/>
              </a:spcAft>
              <a:buFont typeface="+mj-lt"/>
              <a:buAutoNum type="arabicPeriod"/>
            </a:pPr>
            <a:r>
              <a:rPr lang="en-US" sz="1600" dirty="0">
                <a:solidFill>
                  <a:schemeClr val="tx1">
                    <a:lumMod val="65000"/>
                    <a:lumOff val="35000"/>
                  </a:schemeClr>
                </a:solidFill>
                <a:latin typeface="Arial" charset="0"/>
                <a:ea typeface="Arial" charset="0"/>
                <a:cs typeface="Arial" charset="0"/>
              </a:rPr>
              <a:t>Some quantitative graphics (e.g., bar charts) are data-driven. Use “Edit Data” to modify data. Use “Chart Tools” to edit aesthetics.</a:t>
            </a:r>
          </a:p>
          <a:p>
            <a:pPr marL="228600" indent="-228600">
              <a:lnSpc>
                <a:spcPct val="95000"/>
              </a:lnSpc>
              <a:spcBef>
                <a:spcPts val="0"/>
              </a:spcBef>
              <a:spcAft>
                <a:spcPts val="1800"/>
              </a:spcAft>
              <a:buFont typeface="+mj-lt"/>
              <a:buAutoNum type="arabicPeriod"/>
            </a:pPr>
            <a:r>
              <a:rPr lang="en-US" sz="1600" dirty="0">
                <a:solidFill>
                  <a:schemeClr val="tx1">
                    <a:lumMod val="65000"/>
                    <a:lumOff val="35000"/>
                  </a:schemeClr>
                </a:solidFill>
                <a:latin typeface="Arial" charset="0"/>
                <a:ea typeface="Arial" charset="0"/>
                <a:cs typeface="Arial" charset="0"/>
              </a:rPr>
              <a:t>To embed fonts, follow these steps: Click the Microsoft Office Button, then click Save As. In the Save As dialog box, click Tools, then click Save Options. Click to select the Embed fonts in the file check box under Preserve fidelity when sharing this presentation, and then click OK.</a:t>
            </a:r>
          </a:p>
        </p:txBody>
      </p:sp>
    </p:spTree>
    <p:extLst>
      <p:ext uri="{BB962C8B-B14F-4D97-AF65-F5344CB8AC3E}">
        <p14:creationId xmlns:p14="http://schemas.microsoft.com/office/powerpoint/2010/main" val="41963039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C183D7F6-B498-43B3-948B-1728B52AA6E4}">
                <adec:decorative xmlns:adec="http://schemas.microsoft.com/office/drawing/2017/decorative" val="1"/>
              </a:ext>
            </a:extLst>
          </p:cNvPr>
          <p:cNvSpPr/>
          <p:nvPr/>
        </p:nvSpPr>
        <p:spPr>
          <a:xfrm>
            <a:off x="0" y="0"/>
            <a:ext cx="12188825" cy="6858000"/>
          </a:xfrm>
          <a:prstGeom prst="rect">
            <a:avLst/>
          </a:prstGeom>
          <a:solidFill>
            <a:srgbClr val="FF7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hidden="1"/>
          <p:cNvSpPr>
            <a:spLocks noGrp="1"/>
          </p:cNvSpPr>
          <p:nvPr>
            <p:ph type="title"/>
          </p:nvPr>
        </p:nvSpPr>
        <p:spPr/>
        <p:txBody>
          <a:bodyPr>
            <a:normAutofit fontScale="90000"/>
          </a:bodyPr>
          <a:lstStyle/>
          <a:p>
            <a:r>
              <a:rPr lang="en-US" dirty="0"/>
              <a:t>Check Out our PowerPoint Graphics Library</a:t>
            </a:r>
          </a:p>
        </p:txBody>
      </p:sp>
      <p:sp>
        <p:nvSpPr>
          <p:cNvPr id="24" name="TextBox 23"/>
          <p:cNvSpPr txBox="1"/>
          <p:nvPr/>
        </p:nvSpPr>
        <p:spPr>
          <a:xfrm>
            <a:off x="1652241" y="101025"/>
            <a:ext cx="8884342" cy="584775"/>
          </a:xfrm>
          <a:prstGeom prst="rect">
            <a:avLst/>
          </a:prstGeom>
          <a:noFill/>
        </p:spPr>
        <p:txBody>
          <a:bodyPr wrap="square" rtlCol="0">
            <a:spAutoFit/>
          </a:bodyPr>
          <a:lstStyle/>
          <a:p>
            <a:pPr algn="ctr"/>
            <a:r>
              <a:rPr lang="en-US" sz="3200" b="1" dirty="0">
                <a:solidFill>
                  <a:schemeClr val="bg1"/>
                </a:solidFill>
                <a:latin typeface="Arial" charset="0"/>
                <a:ea typeface="Arial" charset="0"/>
                <a:cs typeface="Arial" charset="0"/>
              </a:rPr>
              <a:t>9,000+ fully editable PowerPoint Graphics</a:t>
            </a:r>
          </a:p>
        </p:txBody>
      </p:sp>
      <p:pic>
        <p:nvPicPr>
          <p:cNvPr id="1038" name="Picture 14" descr="branching and tree chart exampl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0812" y="838202"/>
            <a:ext cx="2857500" cy="2276475"/>
          </a:xfrm>
          <a:prstGeom prst="rect">
            <a:avLst/>
          </a:prstGeom>
          <a:noFill/>
          <a:extLst>
            <a:ext uri="{909E8E84-426E-40DD-AFC4-6F175D3DCCD1}">
              <a14:hiddenFill xmlns:a14="http://schemas.microsoft.com/office/drawing/2010/main">
                <a:solidFill>
                  <a:srgbClr val="FFFFFF"/>
                </a:solidFill>
              </a14:hiddenFill>
            </a:ext>
          </a:extLst>
        </p:spPr>
      </p:pic>
      <p:pic>
        <p:nvPicPr>
          <p:cNvPr id="1039" name="Picture 15" descr="Infographic example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60712" y="838203"/>
            <a:ext cx="2857500" cy="2276475"/>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ashboards examples"/>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70612" y="838201"/>
            <a:ext cx="2857500" cy="2276475"/>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Gauge chart examples"/>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180512" y="838200"/>
            <a:ext cx="2857500" cy="2276475"/>
          </a:xfrm>
          <a:prstGeom prst="rect">
            <a:avLst/>
          </a:prstGeom>
          <a:noFill/>
          <a:extLst>
            <a:ext uri="{909E8E84-426E-40DD-AFC4-6F175D3DCCD1}">
              <a14:hiddenFill xmlns:a14="http://schemas.microsoft.com/office/drawing/2010/main">
                <a:solidFill>
                  <a:srgbClr val="FFFFFF"/>
                </a:solidFill>
              </a14:hiddenFill>
            </a:ext>
          </a:extLst>
        </p:spPr>
      </p:pic>
      <p:pic>
        <p:nvPicPr>
          <p:cNvPr id="1041" name="Picture 17" descr="Gear chart examples"/>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50812" y="3276603"/>
            <a:ext cx="2857500" cy="2276475"/>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Table examples"/>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160712" y="3276602"/>
            <a:ext cx="2857500" cy="2276475"/>
          </a:xfrm>
          <a:prstGeom prst="rect">
            <a:avLst/>
          </a:prstGeom>
          <a:noFill/>
          <a:extLst>
            <a:ext uri="{909E8E84-426E-40DD-AFC4-6F175D3DCCD1}">
              <a14:hiddenFill xmlns:a14="http://schemas.microsoft.com/office/drawing/2010/main">
                <a:solidFill>
                  <a:srgbClr val="FFFFFF"/>
                </a:solidFill>
              </a14:hiddenFill>
            </a:ext>
          </a:extLst>
        </p:spPr>
      </p:pic>
      <p:pic>
        <p:nvPicPr>
          <p:cNvPr id="1045" name="Picture 21" descr="Funnels examples"/>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180512" y="3270424"/>
            <a:ext cx="2857500" cy="2276475"/>
          </a:xfrm>
          <a:prstGeom prst="rect">
            <a:avLst/>
          </a:prstGeom>
          <a:noFill/>
          <a:extLst>
            <a:ext uri="{909E8E84-426E-40DD-AFC4-6F175D3DCCD1}">
              <a14:hiddenFill xmlns:a14="http://schemas.microsoft.com/office/drawing/2010/main">
                <a:solidFill>
                  <a:srgbClr val="FFFFFF"/>
                </a:solidFill>
              </a14:hiddenFill>
            </a:ext>
          </a:extLst>
        </p:spPr>
      </p:pic>
      <p:sp>
        <p:nvSpPr>
          <p:cNvPr id="3" name="Rounded Rectangle 2">
            <a:hlinkClick r:id="rId10"/>
            <a:extLst>
              <a:ext uri="{C183D7F6-B498-43B3-948B-1728B52AA6E4}">
                <adec:decorative xmlns:adec="http://schemas.microsoft.com/office/drawing/2017/decorative" val="1"/>
              </a:ext>
            </a:extLst>
          </p:cNvPr>
          <p:cNvSpPr/>
          <p:nvPr/>
        </p:nvSpPr>
        <p:spPr>
          <a:xfrm>
            <a:off x="379412" y="6007261"/>
            <a:ext cx="1905000" cy="461665"/>
          </a:xfrm>
          <a:prstGeom prst="roundRect">
            <a:avLst/>
          </a:prstGeom>
          <a:solidFill>
            <a:srgbClr val="0094FF"/>
          </a:solidFill>
          <a:ln cap="rnd">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descr="Click Here to Check Out our PowerPoint Graphics Library&#10;"/>
          <p:cNvSpPr txBox="1"/>
          <p:nvPr/>
        </p:nvSpPr>
        <p:spPr>
          <a:xfrm>
            <a:off x="379412" y="6019800"/>
            <a:ext cx="1905000" cy="430887"/>
          </a:xfrm>
          <a:prstGeom prst="rect">
            <a:avLst/>
          </a:prstGeom>
          <a:noFill/>
        </p:spPr>
        <p:txBody>
          <a:bodyPr wrap="square" rtlCol="0">
            <a:spAutoFit/>
          </a:bodyPr>
          <a:lstStyle/>
          <a:p>
            <a:pPr algn="ctr"/>
            <a:r>
              <a:rPr lang="en-US" sz="2200" dirty="0">
                <a:solidFill>
                  <a:schemeClr val="bg1"/>
                </a:solidFill>
                <a:latin typeface="Arial" charset="0"/>
                <a:ea typeface="Arial" charset="0"/>
                <a:cs typeface="Arial" charset="0"/>
              </a:rPr>
              <a:t>CLICK HERE</a:t>
            </a:r>
          </a:p>
        </p:txBody>
      </p:sp>
      <p:sp>
        <p:nvSpPr>
          <p:cNvPr id="2" name="TextBox 1"/>
          <p:cNvSpPr txBox="1"/>
          <p:nvPr/>
        </p:nvSpPr>
        <p:spPr>
          <a:xfrm>
            <a:off x="2318313" y="5989022"/>
            <a:ext cx="6999070" cy="461665"/>
          </a:xfrm>
          <a:prstGeom prst="rect">
            <a:avLst/>
          </a:prstGeom>
          <a:noFill/>
        </p:spPr>
        <p:txBody>
          <a:bodyPr wrap="square" rtlCol="0">
            <a:spAutoFit/>
          </a:bodyPr>
          <a:lstStyle/>
          <a:p>
            <a:r>
              <a:rPr lang="en-US" b="1" dirty="0">
                <a:solidFill>
                  <a:schemeClr val="bg1"/>
                </a:solidFill>
                <a:latin typeface="Arial" charset="0"/>
                <a:ea typeface="Arial" charset="0"/>
                <a:cs typeface="Arial" charset="0"/>
              </a:rPr>
              <a:t>to Check Out our PowerPoint Graphics Library</a:t>
            </a:r>
          </a:p>
        </p:txBody>
      </p:sp>
      <p:sp>
        <p:nvSpPr>
          <p:cNvPr id="6" name="Rounded Rectangle 5">
            <a:hlinkClick r:id="rId11"/>
            <a:extLst>
              <a:ext uri="{C183D7F6-B498-43B3-948B-1728B52AA6E4}">
                <adec:decorative xmlns:adec="http://schemas.microsoft.com/office/drawing/2017/decorative" val="1"/>
              </a:ext>
            </a:extLst>
          </p:cNvPr>
          <p:cNvSpPr/>
          <p:nvPr/>
        </p:nvSpPr>
        <p:spPr>
          <a:xfrm>
            <a:off x="379412" y="5989022"/>
            <a:ext cx="1905000" cy="461665"/>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White Get My Graphics logo with link.">
            <a:hlinkClick r:id="rId11"/>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9431683" y="5945057"/>
            <a:ext cx="2355158" cy="580372"/>
          </a:xfrm>
          <a:prstGeom prst="rect">
            <a:avLst/>
          </a:prstGeom>
        </p:spPr>
      </p:pic>
      <p:pic>
        <p:nvPicPr>
          <p:cNvPr id="8" name="Picture 7" descr="Map graphics sample image."/>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6175057" y="3276602"/>
            <a:ext cx="2853056" cy="2272290"/>
          </a:xfrm>
          <a:prstGeom prst="rect">
            <a:avLst/>
          </a:prstGeom>
        </p:spPr>
      </p:pic>
    </p:spTree>
    <p:extLst>
      <p:ext uri="{BB962C8B-B14F-4D97-AF65-F5344CB8AC3E}">
        <p14:creationId xmlns:p14="http://schemas.microsoft.com/office/powerpoint/2010/main" val="14054165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Picture 35" descr="Black and white background drafting tools image."/>
          <p:cNvPicPr>
            <a:picLocks noChangeAspect="1"/>
          </p:cNvPicPr>
          <p:nvPr/>
        </p:nvPicPr>
        <p:blipFill>
          <a:blip r:embed="rId3">
            <a:alphaModFix amt="20000"/>
            <a:extLst>
              <a:ext uri="{BEBA8EAE-BF5A-486C-A8C5-ECC9F3942E4B}">
                <a14:imgProps xmlns:a14="http://schemas.microsoft.com/office/drawing/2010/main">
                  <a14:imgLayer r:embed="rId4">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43" name="Rectangle 42">
            <a:extLst>
              <a:ext uri="{C183D7F6-B498-43B3-948B-1728B52AA6E4}">
                <adec:decorative xmlns:adec="http://schemas.microsoft.com/office/drawing/2017/decorative" val="1"/>
              </a:ext>
            </a:extLst>
          </p:cNvPr>
          <p:cNvSpPr/>
          <p:nvPr/>
        </p:nvSpPr>
        <p:spPr>
          <a:xfrm>
            <a:off x="573458" y="2743200"/>
            <a:ext cx="4162707" cy="609600"/>
          </a:xfrm>
          <a:prstGeom prst="rect">
            <a:avLst/>
          </a:prstGeom>
          <a:noFill/>
          <a:ln w="19050">
            <a:solidFill>
              <a:srgbClr val="00B050"/>
            </a:solidFill>
            <a:round/>
            <a:headEnd/>
            <a:tailEnd/>
          </a:ln>
          <a:effectLst/>
        </p:spPr>
        <p:txBody>
          <a:bodyPr vert="horz" wrap="square" lIns="91440" tIns="45720" rIns="91440" bIns="45720" numCol="1" anchor="t" anchorCtr="0" compatLnSpc="1">
            <a:prstTxWarp prst="textNoShape">
              <a:avLst/>
            </a:prstTxWarp>
          </a:bodyPr>
          <a:lstStyle/>
          <a:p>
            <a:pPr algn="ctr"/>
            <a:endParaRPr lang="en-US" sz="1200" dirty="0">
              <a:solidFill>
                <a:schemeClr val="tx1">
                  <a:lumMod val="85000"/>
                  <a:lumOff val="15000"/>
                </a:schemeClr>
              </a:solidFill>
              <a:latin typeface="Arial"/>
              <a:cs typeface="Arial"/>
            </a:endParaRPr>
          </a:p>
        </p:txBody>
      </p:sp>
      <p:sp>
        <p:nvSpPr>
          <p:cNvPr id="44" name="Rectangle 43">
            <a:extLst>
              <a:ext uri="{C183D7F6-B498-43B3-948B-1728B52AA6E4}">
                <adec:decorative xmlns:adec="http://schemas.microsoft.com/office/drawing/2017/decorative" val="1"/>
              </a:ext>
            </a:extLst>
          </p:cNvPr>
          <p:cNvSpPr/>
          <p:nvPr/>
        </p:nvSpPr>
        <p:spPr>
          <a:xfrm>
            <a:off x="573458" y="3657599"/>
            <a:ext cx="4162707" cy="609601"/>
          </a:xfrm>
          <a:prstGeom prst="rect">
            <a:avLst/>
          </a:prstGeom>
          <a:noFill/>
          <a:ln w="19050">
            <a:solidFill>
              <a:srgbClr val="24D4E2"/>
            </a:solidFill>
            <a:round/>
            <a:headEnd/>
            <a:tailEnd/>
          </a:ln>
          <a:effectLst/>
        </p:spPr>
        <p:txBody>
          <a:bodyPr vert="horz" wrap="square" lIns="91440" tIns="45720" rIns="91440" bIns="45720" numCol="1" anchor="t" anchorCtr="0" compatLnSpc="1">
            <a:prstTxWarp prst="textNoShape">
              <a:avLst/>
            </a:prstTxWarp>
          </a:bodyPr>
          <a:lstStyle/>
          <a:p>
            <a:pPr algn="ctr"/>
            <a:endParaRPr lang="en-US" sz="1200" dirty="0">
              <a:solidFill>
                <a:schemeClr val="tx1">
                  <a:lumMod val="85000"/>
                  <a:lumOff val="15000"/>
                </a:schemeClr>
              </a:solidFill>
              <a:latin typeface="Arial"/>
              <a:cs typeface="Arial"/>
            </a:endParaRPr>
          </a:p>
        </p:txBody>
      </p:sp>
      <p:sp>
        <p:nvSpPr>
          <p:cNvPr id="45" name="Rectangle 44">
            <a:extLst>
              <a:ext uri="{C183D7F6-B498-43B3-948B-1728B52AA6E4}">
                <adec:decorative xmlns:adec="http://schemas.microsoft.com/office/drawing/2017/decorative" val="1"/>
              </a:ext>
            </a:extLst>
          </p:cNvPr>
          <p:cNvSpPr/>
          <p:nvPr/>
        </p:nvSpPr>
        <p:spPr>
          <a:xfrm>
            <a:off x="573458" y="4571999"/>
            <a:ext cx="4162707" cy="609601"/>
          </a:xfrm>
          <a:prstGeom prst="rect">
            <a:avLst/>
          </a:prstGeom>
          <a:noFill/>
          <a:ln w="19050">
            <a:solidFill>
              <a:srgbClr val="5E8CFF"/>
            </a:solidFill>
            <a:round/>
            <a:headEnd/>
            <a:tailEnd/>
          </a:ln>
          <a:effectLst/>
        </p:spPr>
        <p:txBody>
          <a:bodyPr vert="horz" wrap="square" lIns="91440" tIns="45720" rIns="91440" bIns="45720" numCol="1" anchor="t" anchorCtr="0" compatLnSpc="1">
            <a:prstTxWarp prst="textNoShape">
              <a:avLst/>
            </a:prstTxWarp>
          </a:bodyPr>
          <a:lstStyle/>
          <a:p>
            <a:pPr algn="ctr"/>
            <a:endParaRPr lang="en-US" sz="1200" dirty="0">
              <a:solidFill>
                <a:schemeClr val="tx1">
                  <a:lumMod val="85000"/>
                  <a:lumOff val="15000"/>
                </a:schemeClr>
              </a:solidFill>
              <a:latin typeface="Arial"/>
              <a:cs typeface="Arial"/>
            </a:endParaRPr>
          </a:p>
        </p:txBody>
      </p:sp>
      <p:sp>
        <p:nvSpPr>
          <p:cNvPr id="46" name="Rectangle 45">
            <a:extLst>
              <a:ext uri="{C183D7F6-B498-43B3-948B-1728B52AA6E4}">
                <adec:decorative xmlns:adec="http://schemas.microsoft.com/office/drawing/2017/decorative" val="1"/>
              </a:ext>
            </a:extLst>
          </p:cNvPr>
          <p:cNvSpPr/>
          <p:nvPr/>
        </p:nvSpPr>
        <p:spPr>
          <a:xfrm>
            <a:off x="573458" y="5483997"/>
            <a:ext cx="4162707" cy="609601"/>
          </a:xfrm>
          <a:prstGeom prst="rect">
            <a:avLst/>
          </a:prstGeom>
          <a:noFill/>
          <a:ln w="19050">
            <a:solidFill>
              <a:srgbClr val="AF6FFF"/>
            </a:solidFill>
            <a:round/>
            <a:headEnd/>
            <a:tailEnd/>
          </a:ln>
          <a:effectLst/>
        </p:spPr>
        <p:txBody>
          <a:bodyPr vert="horz" wrap="square" lIns="91440" tIns="45720" rIns="91440" bIns="45720" numCol="1" anchor="t" anchorCtr="0" compatLnSpc="1">
            <a:prstTxWarp prst="textNoShape">
              <a:avLst/>
            </a:prstTxWarp>
          </a:bodyPr>
          <a:lstStyle/>
          <a:p>
            <a:pPr algn="ctr"/>
            <a:endParaRPr lang="en-US" sz="1200" dirty="0">
              <a:solidFill>
                <a:schemeClr val="tx1">
                  <a:lumMod val="85000"/>
                  <a:lumOff val="15000"/>
                </a:schemeClr>
              </a:solidFill>
              <a:latin typeface="Arial"/>
              <a:cs typeface="Arial"/>
            </a:endParaRPr>
          </a:p>
        </p:txBody>
      </p:sp>
      <p:sp>
        <p:nvSpPr>
          <p:cNvPr id="41" name="Rectangle 40">
            <a:extLst>
              <a:ext uri="{C183D7F6-B498-43B3-948B-1728B52AA6E4}">
                <adec:decorative xmlns:adec="http://schemas.microsoft.com/office/drawing/2017/decorative" val="1"/>
              </a:ext>
            </a:extLst>
          </p:cNvPr>
          <p:cNvSpPr/>
          <p:nvPr/>
        </p:nvSpPr>
        <p:spPr>
          <a:xfrm>
            <a:off x="573458" y="1843405"/>
            <a:ext cx="4162707" cy="595199"/>
          </a:xfrm>
          <a:prstGeom prst="rect">
            <a:avLst/>
          </a:prstGeom>
          <a:noFill/>
          <a:ln w="19050">
            <a:solidFill>
              <a:srgbClr val="FF7E00"/>
            </a:solidFill>
            <a:round/>
            <a:headEnd/>
            <a:tailEnd/>
          </a:ln>
          <a:effectLst/>
        </p:spPr>
        <p:txBody>
          <a:bodyPr vert="horz" wrap="square" lIns="91440" tIns="45720" rIns="91440" bIns="45720" numCol="1" anchor="t" anchorCtr="0" compatLnSpc="1">
            <a:prstTxWarp prst="textNoShape">
              <a:avLst/>
            </a:prstTxWarp>
          </a:bodyPr>
          <a:lstStyle/>
          <a:p>
            <a:pPr algn="ctr"/>
            <a:endParaRPr lang="en-US" sz="1200" dirty="0">
              <a:solidFill>
                <a:schemeClr val="tx1">
                  <a:lumMod val="85000"/>
                  <a:lumOff val="15000"/>
                </a:schemeClr>
              </a:solidFill>
              <a:latin typeface="Arial"/>
              <a:cs typeface="Arial"/>
            </a:endParaRPr>
          </a:p>
        </p:txBody>
      </p:sp>
      <p:sp>
        <p:nvSpPr>
          <p:cNvPr id="40" name="Rectangle 39">
            <a:extLst>
              <a:ext uri="{C183D7F6-B498-43B3-948B-1728B52AA6E4}">
                <adec:decorative xmlns:adec="http://schemas.microsoft.com/office/drawing/2017/decorative" val="1"/>
              </a:ext>
            </a:extLst>
          </p:cNvPr>
          <p:cNvSpPr/>
          <p:nvPr/>
        </p:nvSpPr>
        <p:spPr>
          <a:xfrm>
            <a:off x="573458" y="904520"/>
            <a:ext cx="4162707" cy="617079"/>
          </a:xfrm>
          <a:prstGeom prst="rect">
            <a:avLst/>
          </a:prstGeom>
          <a:noFill/>
          <a:ln w="19050">
            <a:solidFill>
              <a:srgbClr val="F0E400"/>
            </a:solidFill>
            <a:round/>
            <a:headEnd/>
            <a:tailEnd/>
          </a:ln>
          <a:effectLst/>
        </p:spPr>
        <p:txBody>
          <a:bodyPr vert="horz" wrap="square" lIns="91440" tIns="45720" rIns="91440" bIns="45720" numCol="1" anchor="t" anchorCtr="0" compatLnSpc="1">
            <a:prstTxWarp prst="textNoShape">
              <a:avLst/>
            </a:prstTxWarp>
          </a:bodyPr>
          <a:lstStyle/>
          <a:p>
            <a:pPr algn="ctr"/>
            <a:endParaRPr lang="en-US" sz="1200" dirty="0">
              <a:solidFill>
                <a:schemeClr val="tx1">
                  <a:lumMod val="85000"/>
                  <a:lumOff val="15000"/>
                </a:schemeClr>
              </a:solidFill>
              <a:latin typeface="Arial"/>
              <a:cs typeface="Arial"/>
            </a:endParaRPr>
          </a:p>
        </p:txBody>
      </p:sp>
      <p:sp>
        <p:nvSpPr>
          <p:cNvPr id="9" name="Oval 8">
            <a:extLst>
              <a:ext uri="{C183D7F6-B498-43B3-948B-1728B52AA6E4}">
                <adec:decorative xmlns:adec="http://schemas.microsoft.com/office/drawing/2017/decorative" val="1"/>
              </a:ext>
            </a:extLst>
          </p:cNvPr>
          <p:cNvSpPr/>
          <p:nvPr/>
        </p:nvSpPr>
        <p:spPr>
          <a:xfrm>
            <a:off x="6475412" y="1066800"/>
            <a:ext cx="4876800" cy="48768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hidden="1"/>
          <p:cNvSpPr>
            <a:spLocks noGrp="1"/>
          </p:cNvSpPr>
          <p:nvPr>
            <p:ph type="title"/>
          </p:nvPr>
        </p:nvSpPr>
        <p:spPr/>
        <p:txBody>
          <a:bodyPr/>
          <a:lstStyle/>
          <a:p>
            <a:r>
              <a:rPr lang="en-US" dirty="0"/>
              <a:t>Sample 1</a:t>
            </a:r>
          </a:p>
        </p:txBody>
      </p:sp>
      <p:grpSp>
        <p:nvGrpSpPr>
          <p:cNvPr id="1746" name="Group 1745" descr="Circle gear with 6 gears inside"/>
          <p:cNvGrpSpPr/>
          <p:nvPr/>
        </p:nvGrpSpPr>
        <p:grpSpPr>
          <a:xfrm>
            <a:off x="6296254" y="969355"/>
            <a:ext cx="5235115" cy="5235115"/>
            <a:chOff x="5484812" y="606420"/>
            <a:chExt cx="5895976" cy="5895976"/>
          </a:xfrm>
          <a:effectLst/>
        </p:grpSpPr>
        <p:sp>
          <p:nvSpPr>
            <p:cNvPr id="1747" name="Freeform 1746">
              <a:extLst>
                <a:ext uri="{C183D7F6-B498-43B3-948B-1728B52AA6E4}">
                  <adec:decorative xmlns:adec="http://schemas.microsoft.com/office/drawing/2017/decorative" val="1"/>
                </a:ext>
              </a:extLst>
            </p:cNvPr>
            <p:cNvSpPr>
              <a:spLocks noEditPoints="1"/>
            </p:cNvSpPr>
            <p:nvPr/>
          </p:nvSpPr>
          <p:spPr bwMode="auto">
            <a:xfrm>
              <a:off x="5484812" y="606420"/>
              <a:ext cx="5895976" cy="5895976"/>
            </a:xfrm>
            <a:custGeom>
              <a:avLst/>
              <a:gdLst>
                <a:gd name="T0" fmla="*/ 868 w 4320"/>
                <a:gd name="T1" fmla="*/ 430 h 4320"/>
                <a:gd name="T2" fmla="*/ 68 w 4320"/>
                <a:gd name="T3" fmla="*/ 1621 h 4320"/>
                <a:gd name="T4" fmla="*/ 191 w 4320"/>
                <a:gd name="T5" fmla="*/ 3048 h 4320"/>
                <a:gd name="T6" fmla="*/ 1178 w 4320"/>
                <a:gd name="T7" fmla="*/ 4083 h 4320"/>
                <a:gd name="T8" fmla="*/ 2594 w 4320"/>
                <a:gd name="T9" fmla="*/ 4276 h 4320"/>
                <a:gd name="T10" fmla="*/ 3825 w 4320"/>
                <a:gd name="T11" fmla="*/ 3533 h 4320"/>
                <a:gd name="T12" fmla="*/ 4320 w 4320"/>
                <a:gd name="T13" fmla="*/ 2160 h 4320"/>
                <a:gd name="T14" fmla="*/ 3858 w 4320"/>
                <a:gd name="T15" fmla="*/ 828 h 4320"/>
                <a:gd name="T16" fmla="*/ 2647 w 4320"/>
                <a:gd name="T17" fmla="*/ 55 h 4320"/>
                <a:gd name="T18" fmla="*/ 2007 w 4320"/>
                <a:gd name="T19" fmla="*/ 3708 h 4320"/>
                <a:gd name="T20" fmla="*/ 1842 w 4320"/>
                <a:gd name="T21" fmla="*/ 3695 h 4320"/>
                <a:gd name="T22" fmla="*/ 1651 w 4320"/>
                <a:gd name="T23" fmla="*/ 3767 h 4320"/>
                <a:gd name="T24" fmla="*/ 1517 w 4320"/>
                <a:gd name="T25" fmla="*/ 3589 h 4320"/>
                <a:gd name="T26" fmla="*/ 1349 w 4320"/>
                <a:gd name="T27" fmla="*/ 3487 h 4320"/>
                <a:gd name="T28" fmla="*/ 1140 w 4320"/>
                <a:gd name="T29" fmla="*/ 3487 h 4320"/>
                <a:gd name="T30" fmla="*/ 990 w 4320"/>
                <a:gd name="T31" fmla="*/ 3373 h 4320"/>
                <a:gd name="T32" fmla="*/ 939 w 4320"/>
                <a:gd name="T33" fmla="*/ 3141 h 4320"/>
                <a:gd name="T34" fmla="*/ 854 w 4320"/>
                <a:gd name="T35" fmla="*/ 3005 h 4320"/>
                <a:gd name="T36" fmla="*/ 690 w 4320"/>
                <a:gd name="T37" fmla="*/ 2843 h 4320"/>
                <a:gd name="T38" fmla="*/ 566 w 4320"/>
                <a:gd name="T39" fmla="*/ 2710 h 4320"/>
                <a:gd name="T40" fmla="*/ 641 w 4320"/>
                <a:gd name="T41" fmla="*/ 2493 h 4320"/>
                <a:gd name="T42" fmla="*/ 603 w 4320"/>
                <a:gd name="T43" fmla="*/ 2333 h 4320"/>
                <a:gd name="T44" fmla="*/ 486 w 4320"/>
                <a:gd name="T45" fmla="*/ 2116 h 4320"/>
                <a:gd name="T46" fmla="*/ 495 w 4320"/>
                <a:gd name="T47" fmla="*/ 1897 h 4320"/>
                <a:gd name="T48" fmla="*/ 601 w 4320"/>
                <a:gd name="T49" fmla="*/ 1719 h 4320"/>
                <a:gd name="T50" fmla="*/ 710 w 4320"/>
                <a:gd name="T51" fmla="*/ 1596 h 4320"/>
                <a:gd name="T52" fmla="*/ 744 w 4320"/>
                <a:gd name="T53" fmla="*/ 1372 h 4320"/>
                <a:gd name="T54" fmla="*/ 789 w 4320"/>
                <a:gd name="T55" fmla="*/ 1179 h 4320"/>
                <a:gd name="T56" fmla="*/ 1001 w 4320"/>
                <a:gd name="T57" fmla="*/ 1117 h 4320"/>
                <a:gd name="T58" fmla="*/ 1121 w 4320"/>
                <a:gd name="T59" fmla="*/ 1002 h 4320"/>
                <a:gd name="T60" fmla="*/ 1196 w 4320"/>
                <a:gd name="T61" fmla="*/ 778 h 4320"/>
                <a:gd name="T62" fmla="*/ 1358 w 4320"/>
                <a:gd name="T63" fmla="*/ 685 h 4320"/>
                <a:gd name="T64" fmla="*/ 1603 w 4320"/>
                <a:gd name="T65" fmla="*/ 700 h 4320"/>
                <a:gd name="T66" fmla="*/ 1749 w 4320"/>
                <a:gd name="T67" fmla="*/ 652 h 4320"/>
                <a:gd name="T68" fmla="*/ 1924 w 4320"/>
                <a:gd name="T69" fmla="*/ 490 h 4320"/>
                <a:gd name="T70" fmla="*/ 2124 w 4320"/>
                <a:gd name="T71" fmla="*/ 476 h 4320"/>
                <a:gd name="T72" fmla="*/ 2352 w 4320"/>
                <a:gd name="T73" fmla="*/ 551 h 4320"/>
                <a:gd name="T74" fmla="*/ 2522 w 4320"/>
                <a:gd name="T75" fmla="*/ 648 h 4320"/>
                <a:gd name="T76" fmla="*/ 2719 w 4320"/>
                <a:gd name="T77" fmla="*/ 576 h 4320"/>
                <a:gd name="T78" fmla="*/ 2887 w 4320"/>
                <a:gd name="T79" fmla="*/ 643 h 4320"/>
                <a:gd name="T80" fmla="*/ 3018 w 4320"/>
                <a:gd name="T81" fmla="*/ 849 h 4320"/>
                <a:gd name="T82" fmla="*/ 3141 w 4320"/>
                <a:gd name="T83" fmla="*/ 952 h 4320"/>
                <a:gd name="T84" fmla="*/ 3376 w 4320"/>
                <a:gd name="T85" fmla="*/ 997 h 4320"/>
                <a:gd name="T86" fmla="*/ 3502 w 4320"/>
                <a:gd name="T87" fmla="*/ 1140 h 4320"/>
                <a:gd name="T88" fmla="*/ 3502 w 4320"/>
                <a:gd name="T89" fmla="*/ 1374 h 4320"/>
                <a:gd name="T90" fmla="*/ 3583 w 4320"/>
                <a:gd name="T91" fmla="*/ 1534 h 4320"/>
                <a:gd name="T92" fmla="*/ 3772 w 4320"/>
                <a:gd name="T93" fmla="*/ 1665 h 4320"/>
                <a:gd name="T94" fmla="*/ 3750 w 4320"/>
                <a:gd name="T95" fmla="*/ 1845 h 4320"/>
                <a:gd name="T96" fmla="*/ 3714 w 4320"/>
                <a:gd name="T97" fmla="*/ 2074 h 4320"/>
                <a:gd name="T98" fmla="*/ 3716 w 4320"/>
                <a:gd name="T99" fmla="*/ 2240 h 4320"/>
                <a:gd name="T100" fmla="*/ 3806 w 4320"/>
                <a:gd name="T101" fmla="*/ 2466 h 4320"/>
                <a:gd name="T102" fmla="*/ 3773 w 4320"/>
                <a:gd name="T103" fmla="*/ 2651 h 4320"/>
                <a:gd name="T104" fmla="*/ 3584 w 4320"/>
                <a:gd name="T105" fmla="*/ 2783 h 4320"/>
                <a:gd name="T106" fmla="*/ 3504 w 4320"/>
                <a:gd name="T107" fmla="*/ 2944 h 4320"/>
                <a:gd name="T108" fmla="*/ 3504 w 4320"/>
                <a:gd name="T109" fmla="*/ 3177 h 4320"/>
                <a:gd name="T110" fmla="*/ 3376 w 4320"/>
                <a:gd name="T111" fmla="*/ 3309 h 4320"/>
                <a:gd name="T112" fmla="*/ 3143 w 4320"/>
                <a:gd name="T113" fmla="*/ 3367 h 4320"/>
                <a:gd name="T114" fmla="*/ 3020 w 4320"/>
                <a:gd name="T115" fmla="*/ 3470 h 4320"/>
                <a:gd name="T116" fmla="*/ 2890 w 4320"/>
                <a:gd name="T117" fmla="*/ 3676 h 4320"/>
                <a:gd name="T118" fmla="*/ 2721 w 4320"/>
                <a:gd name="T119" fmla="*/ 3743 h 4320"/>
                <a:gd name="T120" fmla="*/ 2525 w 4320"/>
                <a:gd name="T121" fmla="*/ 3672 h 4320"/>
                <a:gd name="T122" fmla="*/ 2354 w 4320"/>
                <a:gd name="T123" fmla="*/ 3768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320" h="4320">
                  <a:moveTo>
                    <a:pt x="2160" y="0"/>
                  </a:moveTo>
                  <a:lnTo>
                    <a:pt x="2160" y="0"/>
                  </a:lnTo>
                  <a:lnTo>
                    <a:pt x="2104" y="1"/>
                  </a:lnTo>
                  <a:lnTo>
                    <a:pt x="2049" y="3"/>
                  </a:lnTo>
                  <a:lnTo>
                    <a:pt x="1994" y="6"/>
                  </a:lnTo>
                  <a:lnTo>
                    <a:pt x="1939" y="11"/>
                  </a:lnTo>
                  <a:lnTo>
                    <a:pt x="1885" y="17"/>
                  </a:lnTo>
                  <a:lnTo>
                    <a:pt x="1832" y="26"/>
                  </a:lnTo>
                  <a:lnTo>
                    <a:pt x="1778" y="34"/>
                  </a:lnTo>
                  <a:lnTo>
                    <a:pt x="1726" y="44"/>
                  </a:lnTo>
                  <a:lnTo>
                    <a:pt x="1673" y="55"/>
                  </a:lnTo>
                  <a:lnTo>
                    <a:pt x="1621" y="68"/>
                  </a:lnTo>
                  <a:lnTo>
                    <a:pt x="1569" y="83"/>
                  </a:lnTo>
                  <a:lnTo>
                    <a:pt x="1518" y="97"/>
                  </a:lnTo>
                  <a:lnTo>
                    <a:pt x="1468" y="113"/>
                  </a:lnTo>
                  <a:lnTo>
                    <a:pt x="1418" y="132"/>
                  </a:lnTo>
                  <a:lnTo>
                    <a:pt x="1369" y="150"/>
                  </a:lnTo>
                  <a:lnTo>
                    <a:pt x="1320" y="171"/>
                  </a:lnTo>
                  <a:lnTo>
                    <a:pt x="1272" y="191"/>
                  </a:lnTo>
                  <a:lnTo>
                    <a:pt x="1224" y="214"/>
                  </a:lnTo>
                  <a:lnTo>
                    <a:pt x="1178" y="237"/>
                  </a:lnTo>
                  <a:lnTo>
                    <a:pt x="1131" y="262"/>
                  </a:lnTo>
                  <a:lnTo>
                    <a:pt x="1086" y="287"/>
                  </a:lnTo>
                  <a:lnTo>
                    <a:pt x="1041" y="314"/>
                  </a:lnTo>
                  <a:lnTo>
                    <a:pt x="997" y="341"/>
                  </a:lnTo>
                  <a:lnTo>
                    <a:pt x="953" y="370"/>
                  </a:lnTo>
                  <a:lnTo>
                    <a:pt x="910" y="400"/>
                  </a:lnTo>
                  <a:lnTo>
                    <a:pt x="868" y="430"/>
                  </a:lnTo>
                  <a:lnTo>
                    <a:pt x="828" y="462"/>
                  </a:lnTo>
                  <a:lnTo>
                    <a:pt x="787" y="495"/>
                  </a:lnTo>
                  <a:lnTo>
                    <a:pt x="747" y="527"/>
                  </a:lnTo>
                  <a:lnTo>
                    <a:pt x="709" y="562"/>
                  </a:lnTo>
                  <a:lnTo>
                    <a:pt x="670" y="598"/>
                  </a:lnTo>
                  <a:lnTo>
                    <a:pt x="633" y="633"/>
                  </a:lnTo>
                  <a:lnTo>
                    <a:pt x="598" y="670"/>
                  </a:lnTo>
                  <a:lnTo>
                    <a:pt x="562" y="708"/>
                  </a:lnTo>
                  <a:lnTo>
                    <a:pt x="527" y="747"/>
                  </a:lnTo>
                  <a:lnTo>
                    <a:pt x="495" y="787"/>
                  </a:lnTo>
                  <a:lnTo>
                    <a:pt x="462" y="828"/>
                  </a:lnTo>
                  <a:lnTo>
                    <a:pt x="430" y="868"/>
                  </a:lnTo>
                  <a:lnTo>
                    <a:pt x="400" y="910"/>
                  </a:lnTo>
                  <a:lnTo>
                    <a:pt x="370" y="953"/>
                  </a:lnTo>
                  <a:lnTo>
                    <a:pt x="341" y="997"/>
                  </a:lnTo>
                  <a:lnTo>
                    <a:pt x="314" y="1041"/>
                  </a:lnTo>
                  <a:lnTo>
                    <a:pt x="287" y="1086"/>
                  </a:lnTo>
                  <a:lnTo>
                    <a:pt x="262" y="1131"/>
                  </a:lnTo>
                  <a:lnTo>
                    <a:pt x="237" y="1178"/>
                  </a:lnTo>
                  <a:lnTo>
                    <a:pt x="214" y="1224"/>
                  </a:lnTo>
                  <a:lnTo>
                    <a:pt x="191" y="1272"/>
                  </a:lnTo>
                  <a:lnTo>
                    <a:pt x="171" y="1320"/>
                  </a:lnTo>
                  <a:lnTo>
                    <a:pt x="150" y="1369"/>
                  </a:lnTo>
                  <a:lnTo>
                    <a:pt x="132" y="1418"/>
                  </a:lnTo>
                  <a:lnTo>
                    <a:pt x="114" y="1468"/>
                  </a:lnTo>
                  <a:lnTo>
                    <a:pt x="97" y="1518"/>
                  </a:lnTo>
                  <a:lnTo>
                    <a:pt x="83" y="1569"/>
                  </a:lnTo>
                  <a:lnTo>
                    <a:pt x="68" y="1621"/>
                  </a:lnTo>
                  <a:lnTo>
                    <a:pt x="55" y="1673"/>
                  </a:lnTo>
                  <a:lnTo>
                    <a:pt x="44" y="1726"/>
                  </a:lnTo>
                  <a:lnTo>
                    <a:pt x="34" y="1778"/>
                  </a:lnTo>
                  <a:lnTo>
                    <a:pt x="26" y="1831"/>
                  </a:lnTo>
                  <a:lnTo>
                    <a:pt x="17" y="1885"/>
                  </a:lnTo>
                  <a:lnTo>
                    <a:pt x="11" y="1939"/>
                  </a:lnTo>
                  <a:lnTo>
                    <a:pt x="6" y="1994"/>
                  </a:lnTo>
                  <a:lnTo>
                    <a:pt x="3" y="2049"/>
                  </a:lnTo>
                  <a:lnTo>
                    <a:pt x="1" y="2104"/>
                  </a:lnTo>
                  <a:lnTo>
                    <a:pt x="0" y="2160"/>
                  </a:lnTo>
                  <a:lnTo>
                    <a:pt x="0" y="2160"/>
                  </a:lnTo>
                  <a:lnTo>
                    <a:pt x="1" y="2215"/>
                  </a:lnTo>
                  <a:lnTo>
                    <a:pt x="3" y="2271"/>
                  </a:lnTo>
                  <a:lnTo>
                    <a:pt x="6" y="2326"/>
                  </a:lnTo>
                  <a:lnTo>
                    <a:pt x="11" y="2381"/>
                  </a:lnTo>
                  <a:lnTo>
                    <a:pt x="17" y="2435"/>
                  </a:lnTo>
                  <a:lnTo>
                    <a:pt x="26" y="2488"/>
                  </a:lnTo>
                  <a:lnTo>
                    <a:pt x="34" y="2542"/>
                  </a:lnTo>
                  <a:lnTo>
                    <a:pt x="44" y="2594"/>
                  </a:lnTo>
                  <a:lnTo>
                    <a:pt x="55" y="2647"/>
                  </a:lnTo>
                  <a:lnTo>
                    <a:pt x="68" y="2699"/>
                  </a:lnTo>
                  <a:lnTo>
                    <a:pt x="83" y="2751"/>
                  </a:lnTo>
                  <a:lnTo>
                    <a:pt x="97" y="2802"/>
                  </a:lnTo>
                  <a:lnTo>
                    <a:pt x="114" y="2852"/>
                  </a:lnTo>
                  <a:lnTo>
                    <a:pt x="132" y="2902"/>
                  </a:lnTo>
                  <a:lnTo>
                    <a:pt x="150" y="2951"/>
                  </a:lnTo>
                  <a:lnTo>
                    <a:pt x="171" y="3000"/>
                  </a:lnTo>
                  <a:lnTo>
                    <a:pt x="191" y="3048"/>
                  </a:lnTo>
                  <a:lnTo>
                    <a:pt x="214" y="3096"/>
                  </a:lnTo>
                  <a:lnTo>
                    <a:pt x="237" y="3142"/>
                  </a:lnTo>
                  <a:lnTo>
                    <a:pt x="262" y="3189"/>
                  </a:lnTo>
                  <a:lnTo>
                    <a:pt x="287" y="3234"/>
                  </a:lnTo>
                  <a:lnTo>
                    <a:pt x="314" y="3279"/>
                  </a:lnTo>
                  <a:lnTo>
                    <a:pt x="341" y="3323"/>
                  </a:lnTo>
                  <a:lnTo>
                    <a:pt x="370" y="3367"/>
                  </a:lnTo>
                  <a:lnTo>
                    <a:pt x="400" y="3410"/>
                  </a:lnTo>
                  <a:lnTo>
                    <a:pt x="430" y="3452"/>
                  </a:lnTo>
                  <a:lnTo>
                    <a:pt x="462" y="3492"/>
                  </a:lnTo>
                  <a:lnTo>
                    <a:pt x="495" y="3533"/>
                  </a:lnTo>
                  <a:lnTo>
                    <a:pt x="527" y="3572"/>
                  </a:lnTo>
                  <a:lnTo>
                    <a:pt x="562" y="3611"/>
                  </a:lnTo>
                  <a:lnTo>
                    <a:pt x="598" y="3650"/>
                  </a:lnTo>
                  <a:lnTo>
                    <a:pt x="633" y="3687"/>
                  </a:lnTo>
                  <a:lnTo>
                    <a:pt x="670" y="3722"/>
                  </a:lnTo>
                  <a:lnTo>
                    <a:pt x="709" y="3758"/>
                  </a:lnTo>
                  <a:lnTo>
                    <a:pt x="747" y="3793"/>
                  </a:lnTo>
                  <a:lnTo>
                    <a:pt x="787" y="3825"/>
                  </a:lnTo>
                  <a:lnTo>
                    <a:pt x="828" y="3858"/>
                  </a:lnTo>
                  <a:lnTo>
                    <a:pt x="868" y="3890"/>
                  </a:lnTo>
                  <a:lnTo>
                    <a:pt x="910" y="3920"/>
                  </a:lnTo>
                  <a:lnTo>
                    <a:pt x="953" y="3950"/>
                  </a:lnTo>
                  <a:lnTo>
                    <a:pt x="997" y="3979"/>
                  </a:lnTo>
                  <a:lnTo>
                    <a:pt x="1041" y="4006"/>
                  </a:lnTo>
                  <a:lnTo>
                    <a:pt x="1086" y="4033"/>
                  </a:lnTo>
                  <a:lnTo>
                    <a:pt x="1131" y="4058"/>
                  </a:lnTo>
                  <a:lnTo>
                    <a:pt x="1178" y="4083"/>
                  </a:lnTo>
                  <a:lnTo>
                    <a:pt x="1224" y="4106"/>
                  </a:lnTo>
                  <a:lnTo>
                    <a:pt x="1272" y="4129"/>
                  </a:lnTo>
                  <a:lnTo>
                    <a:pt x="1320" y="4149"/>
                  </a:lnTo>
                  <a:lnTo>
                    <a:pt x="1369" y="4170"/>
                  </a:lnTo>
                  <a:lnTo>
                    <a:pt x="1418" y="4188"/>
                  </a:lnTo>
                  <a:lnTo>
                    <a:pt x="1468" y="4206"/>
                  </a:lnTo>
                  <a:lnTo>
                    <a:pt x="1518" y="4222"/>
                  </a:lnTo>
                  <a:lnTo>
                    <a:pt x="1569" y="4237"/>
                  </a:lnTo>
                  <a:lnTo>
                    <a:pt x="1621" y="4252"/>
                  </a:lnTo>
                  <a:lnTo>
                    <a:pt x="1673" y="4264"/>
                  </a:lnTo>
                  <a:lnTo>
                    <a:pt x="1726" y="4276"/>
                  </a:lnTo>
                  <a:lnTo>
                    <a:pt x="1778" y="4286"/>
                  </a:lnTo>
                  <a:lnTo>
                    <a:pt x="1832" y="4294"/>
                  </a:lnTo>
                  <a:lnTo>
                    <a:pt x="1885" y="4303"/>
                  </a:lnTo>
                  <a:lnTo>
                    <a:pt x="1939" y="4309"/>
                  </a:lnTo>
                  <a:lnTo>
                    <a:pt x="1994" y="4313"/>
                  </a:lnTo>
                  <a:lnTo>
                    <a:pt x="2049" y="4317"/>
                  </a:lnTo>
                  <a:lnTo>
                    <a:pt x="2104" y="4319"/>
                  </a:lnTo>
                  <a:lnTo>
                    <a:pt x="2160" y="4320"/>
                  </a:lnTo>
                  <a:lnTo>
                    <a:pt x="2160" y="4320"/>
                  </a:lnTo>
                  <a:lnTo>
                    <a:pt x="2215" y="4319"/>
                  </a:lnTo>
                  <a:lnTo>
                    <a:pt x="2271" y="4317"/>
                  </a:lnTo>
                  <a:lnTo>
                    <a:pt x="2326" y="4313"/>
                  </a:lnTo>
                  <a:lnTo>
                    <a:pt x="2381" y="4309"/>
                  </a:lnTo>
                  <a:lnTo>
                    <a:pt x="2435" y="4303"/>
                  </a:lnTo>
                  <a:lnTo>
                    <a:pt x="2488" y="4294"/>
                  </a:lnTo>
                  <a:lnTo>
                    <a:pt x="2542" y="4286"/>
                  </a:lnTo>
                  <a:lnTo>
                    <a:pt x="2594" y="4276"/>
                  </a:lnTo>
                  <a:lnTo>
                    <a:pt x="2647" y="4264"/>
                  </a:lnTo>
                  <a:lnTo>
                    <a:pt x="2699" y="4252"/>
                  </a:lnTo>
                  <a:lnTo>
                    <a:pt x="2751" y="4237"/>
                  </a:lnTo>
                  <a:lnTo>
                    <a:pt x="2802" y="4222"/>
                  </a:lnTo>
                  <a:lnTo>
                    <a:pt x="2852" y="4206"/>
                  </a:lnTo>
                  <a:lnTo>
                    <a:pt x="2902" y="4188"/>
                  </a:lnTo>
                  <a:lnTo>
                    <a:pt x="2951" y="4170"/>
                  </a:lnTo>
                  <a:lnTo>
                    <a:pt x="3000" y="4149"/>
                  </a:lnTo>
                  <a:lnTo>
                    <a:pt x="3048" y="4129"/>
                  </a:lnTo>
                  <a:lnTo>
                    <a:pt x="3096" y="4106"/>
                  </a:lnTo>
                  <a:lnTo>
                    <a:pt x="3142" y="4083"/>
                  </a:lnTo>
                  <a:lnTo>
                    <a:pt x="3189" y="4058"/>
                  </a:lnTo>
                  <a:lnTo>
                    <a:pt x="3234" y="4033"/>
                  </a:lnTo>
                  <a:lnTo>
                    <a:pt x="3279" y="4006"/>
                  </a:lnTo>
                  <a:lnTo>
                    <a:pt x="3323" y="3979"/>
                  </a:lnTo>
                  <a:lnTo>
                    <a:pt x="3367" y="3950"/>
                  </a:lnTo>
                  <a:lnTo>
                    <a:pt x="3410" y="3920"/>
                  </a:lnTo>
                  <a:lnTo>
                    <a:pt x="3452" y="3890"/>
                  </a:lnTo>
                  <a:lnTo>
                    <a:pt x="3492" y="3858"/>
                  </a:lnTo>
                  <a:lnTo>
                    <a:pt x="3533" y="3825"/>
                  </a:lnTo>
                  <a:lnTo>
                    <a:pt x="3572" y="3793"/>
                  </a:lnTo>
                  <a:lnTo>
                    <a:pt x="3611" y="3758"/>
                  </a:lnTo>
                  <a:lnTo>
                    <a:pt x="3650" y="3722"/>
                  </a:lnTo>
                  <a:lnTo>
                    <a:pt x="3687" y="3687"/>
                  </a:lnTo>
                  <a:lnTo>
                    <a:pt x="3722" y="3650"/>
                  </a:lnTo>
                  <a:lnTo>
                    <a:pt x="3758" y="3611"/>
                  </a:lnTo>
                  <a:lnTo>
                    <a:pt x="3793" y="3572"/>
                  </a:lnTo>
                  <a:lnTo>
                    <a:pt x="3825" y="3533"/>
                  </a:lnTo>
                  <a:lnTo>
                    <a:pt x="3858" y="3492"/>
                  </a:lnTo>
                  <a:lnTo>
                    <a:pt x="3890" y="3452"/>
                  </a:lnTo>
                  <a:lnTo>
                    <a:pt x="3920" y="3410"/>
                  </a:lnTo>
                  <a:lnTo>
                    <a:pt x="3950" y="3367"/>
                  </a:lnTo>
                  <a:lnTo>
                    <a:pt x="3979" y="3323"/>
                  </a:lnTo>
                  <a:lnTo>
                    <a:pt x="4006" y="3279"/>
                  </a:lnTo>
                  <a:lnTo>
                    <a:pt x="4033" y="3234"/>
                  </a:lnTo>
                  <a:lnTo>
                    <a:pt x="4058" y="3189"/>
                  </a:lnTo>
                  <a:lnTo>
                    <a:pt x="4083" y="3142"/>
                  </a:lnTo>
                  <a:lnTo>
                    <a:pt x="4106" y="3096"/>
                  </a:lnTo>
                  <a:lnTo>
                    <a:pt x="4129" y="3048"/>
                  </a:lnTo>
                  <a:lnTo>
                    <a:pt x="4149" y="3000"/>
                  </a:lnTo>
                  <a:lnTo>
                    <a:pt x="4170" y="2951"/>
                  </a:lnTo>
                  <a:lnTo>
                    <a:pt x="4188" y="2902"/>
                  </a:lnTo>
                  <a:lnTo>
                    <a:pt x="4206" y="2852"/>
                  </a:lnTo>
                  <a:lnTo>
                    <a:pt x="4222" y="2802"/>
                  </a:lnTo>
                  <a:lnTo>
                    <a:pt x="4237" y="2751"/>
                  </a:lnTo>
                  <a:lnTo>
                    <a:pt x="4252" y="2699"/>
                  </a:lnTo>
                  <a:lnTo>
                    <a:pt x="4264" y="2647"/>
                  </a:lnTo>
                  <a:lnTo>
                    <a:pt x="4276" y="2594"/>
                  </a:lnTo>
                  <a:lnTo>
                    <a:pt x="4286" y="2542"/>
                  </a:lnTo>
                  <a:lnTo>
                    <a:pt x="4294" y="2488"/>
                  </a:lnTo>
                  <a:lnTo>
                    <a:pt x="4303" y="2435"/>
                  </a:lnTo>
                  <a:lnTo>
                    <a:pt x="4309" y="2381"/>
                  </a:lnTo>
                  <a:lnTo>
                    <a:pt x="4313" y="2326"/>
                  </a:lnTo>
                  <a:lnTo>
                    <a:pt x="4317" y="2271"/>
                  </a:lnTo>
                  <a:lnTo>
                    <a:pt x="4319" y="2215"/>
                  </a:lnTo>
                  <a:lnTo>
                    <a:pt x="4320" y="2160"/>
                  </a:lnTo>
                  <a:lnTo>
                    <a:pt x="4320" y="2160"/>
                  </a:lnTo>
                  <a:lnTo>
                    <a:pt x="4319" y="2104"/>
                  </a:lnTo>
                  <a:lnTo>
                    <a:pt x="4317" y="2049"/>
                  </a:lnTo>
                  <a:lnTo>
                    <a:pt x="4313" y="1994"/>
                  </a:lnTo>
                  <a:lnTo>
                    <a:pt x="4309" y="1939"/>
                  </a:lnTo>
                  <a:lnTo>
                    <a:pt x="4303" y="1885"/>
                  </a:lnTo>
                  <a:lnTo>
                    <a:pt x="4294" y="1831"/>
                  </a:lnTo>
                  <a:lnTo>
                    <a:pt x="4286" y="1778"/>
                  </a:lnTo>
                  <a:lnTo>
                    <a:pt x="4276" y="1726"/>
                  </a:lnTo>
                  <a:lnTo>
                    <a:pt x="4264" y="1673"/>
                  </a:lnTo>
                  <a:lnTo>
                    <a:pt x="4252" y="1621"/>
                  </a:lnTo>
                  <a:lnTo>
                    <a:pt x="4237" y="1569"/>
                  </a:lnTo>
                  <a:lnTo>
                    <a:pt x="4222" y="1518"/>
                  </a:lnTo>
                  <a:lnTo>
                    <a:pt x="4206" y="1468"/>
                  </a:lnTo>
                  <a:lnTo>
                    <a:pt x="4188" y="1418"/>
                  </a:lnTo>
                  <a:lnTo>
                    <a:pt x="4170" y="1369"/>
                  </a:lnTo>
                  <a:lnTo>
                    <a:pt x="4149" y="1320"/>
                  </a:lnTo>
                  <a:lnTo>
                    <a:pt x="4129" y="1272"/>
                  </a:lnTo>
                  <a:lnTo>
                    <a:pt x="4106" y="1224"/>
                  </a:lnTo>
                  <a:lnTo>
                    <a:pt x="4083" y="1178"/>
                  </a:lnTo>
                  <a:lnTo>
                    <a:pt x="4058" y="1131"/>
                  </a:lnTo>
                  <a:lnTo>
                    <a:pt x="4033" y="1086"/>
                  </a:lnTo>
                  <a:lnTo>
                    <a:pt x="4006" y="1041"/>
                  </a:lnTo>
                  <a:lnTo>
                    <a:pt x="3979" y="997"/>
                  </a:lnTo>
                  <a:lnTo>
                    <a:pt x="3950" y="953"/>
                  </a:lnTo>
                  <a:lnTo>
                    <a:pt x="3920" y="910"/>
                  </a:lnTo>
                  <a:lnTo>
                    <a:pt x="3890" y="868"/>
                  </a:lnTo>
                  <a:lnTo>
                    <a:pt x="3858" y="828"/>
                  </a:lnTo>
                  <a:lnTo>
                    <a:pt x="3825" y="787"/>
                  </a:lnTo>
                  <a:lnTo>
                    <a:pt x="3793" y="747"/>
                  </a:lnTo>
                  <a:lnTo>
                    <a:pt x="3758" y="708"/>
                  </a:lnTo>
                  <a:lnTo>
                    <a:pt x="3722" y="670"/>
                  </a:lnTo>
                  <a:lnTo>
                    <a:pt x="3687" y="633"/>
                  </a:lnTo>
                  <a:lnTo>
                    <a:pt x="3650" y="598"/>
                  </a:lnTo>
                  <a:lnTo>
                    <a:pt x="3611" y="562"/>
                  </a:lnTo>
                  <a:lnTo>
                    <a:pt x="3572" y="527"/>
                  </a:lnTo>
                  <a:lnTo>
                    <a:pt x="3533" y="495"/>
                  </a:lnTo>
                  <a:lnTo>
                    <a:pt x="3492" y="462"/>
                  </a:lnTo>
                  <a:lnTo>
                    <a:pt x="3452" y="430"/>
                  </a:lnTo>
                  <a:lnTo>
                    <a:pt x="3410" y="400"/>
                  </a:lnTo>
                  <a:lnTo>
                    <a:pt x="3367" y="370"/>
                  </a:lnTo>
                  <a:lnTo>
                    <a:pt x="3323" y="341"/>
                  </a:lnTo>
                  <a:lnTo>
                    <a:pt x="3279" y="314"/>
                  </a:lnTo>
                  <a:lnTo>
                    <a:pt x="3234" y="287"/>
                  </a:lnTo>
                  <a:lnTo>
                    <a:pt x="3189" y="262"/>
                  </a:lnTo>
                  <a:lnTo>
                    <a:pt x="3142" y="237"/>
                  </a:lnTo>
                  <a:lnTo>
                    <a:pt x="3096" y="214"/>
                  </a:lnTo>
                  <a:lnTo>
                    <a:pt x="3048" y="191"/>
                  </a:lnTo>
                  <a:lnTo>
                    <a:pt x="3000" y="171"/>
                  </a:lnTo>
                  <a:lnTo>
                    <a:pt x="2951" y="150"/>
                  </a:lnTo>
                  <a:lnTo>
                    <a:pt x="2902" y="132"/>
                  </a:lnTo>
                  <a:lnTo>
                    <a:pt x="2852" y="113"/>
                  </a:lnTo>
                  <a:lnTo>
                    <a:pt x="2802" y="97"/>
                  </a:lnTo>
                  <a:lnTo>
                    <a:pt x="2751" y="83"/>
                  </a:lnTo>
                  <a:lnTo>
                    <a:pt x="2699" y="68"/>
                  </a:lnTo>
                  <a:lnTo>
                    <a:pt x="2647" y="55"/>
                  </a:lnTo>
                  <a:lnTo>
                    <a:pt x="2594" y="44"/>
                  </a:lnTo>
                  <a:lnTo>
                    <a:pt x="2542" y="34"/>
                  </a:lnTo>
                  <a:lnTo>
                    <a:pt x="2488" y="26"/>
                  </a:lnTo>
                  <a:lnTo>
                    <a:pt x="2435" y="17"/>
                  </a:lnTo>
                  <a:lnTo>
                    <a:pt x="2381" y="11"/>
                  </a:lnTo>
                  <a:lnTo>
                    <a:pt x="2326" y="6"/>
                  </a:lnTo>
                  <a:lnTo>
                    <a:pt x="2271" y="3"/>
                  </a:lnTo>
                  <a:lnTo>
                    <a:pt x="2215" y="1"/>
                  </a:lnTo>
                  <a:lnTo>
                    <a:pt x="2160" y="0"/>
                  </a:lnTo>
                  <a:lnTo>
                    <a:pt x="2160" y="0"/>
                  </a:lnTo>
                  <a:close/>
                  <a:moveTo>
                    <a:pt x="2147" y="3846"/>
                  </a:moveTo>
                  <a:lnTo>
                    <a:pt x="2132" y="3845"/>
                  </a:lnTo>
                  <a:lnTo>
                    <a:pt x="2132" y="3845"/>
                  </a:lnTo>
                  <a:lnTo>
                    <a:pt x="2127" y="3844"/>
                  </a:lnTo>
                  <a:lnTo>
                    <a:pt x="2122" y="3842"/>
                  </a:lnTo>
                  <a:lnTo>
                    <a:pt x="2118" y="3838"/>
                  </a:lnTo>
                  <a:lnTo>
                    <a:pt x="2116" y="3833"/>
                  </a:lnTo>
                  <a:lnTo>
                    <a:pt x="2116" y="3833"/>
                  </a:lnTo>
                  <a:lnTo>
                    <a:pt x="2101" y="3779"/>
                  </a:lnTo>
                  <a:lnTo>
                    <a:pt x="2101" y="3779"/>
                  </a:lnTo>
                  <a:lnTo>
                    <a:pt x="2086" y="3725"/>
                  </a:lnTo>
                  <a:lnTo>
                    <a:pt x="2086" y="3725"/>
                  </a:lnTo>
                  <a:lnTo>
                    <a:pt x="2084" y="3720"/>
                  </a:lnTo>
                  <a:lnTo>
                    <a:pt x="2080" y="3716"/>
                  </a:lnTo>
                  <a:lnTo>
                    <a:pt x="2076" y="3714"/>
                  </a:lnTo>
                  <a:lnTo>
                    <a:pt x="2071" y="3712"/>
                  </a:lnTo>
                  <a:lnTo>
                    <a:pt x="2007" y="3708"/>
                  </a:lnTo>
                  <a:lnTo>
                    <a:pt x="2007" y="3708"/>
                  </a:lnTo>
                  <a:lnTo>
                    <a:pt x="2002" y="3708"/>
                  </a:lnTo>
                  <a:lnTo>
                    <a:pt x="1997" y="3710"/>
                  </a:lnTo>
                  <a:lnTo>
                    <a:pt x="1993" y="3713"/>
                  </a:lnTo>
                  <a:lnTo>
                    <a:pt x="1990" y="3718"/>
                  </a:lnTo>
                  <a:lnTo>
                    <a:pt x="1990" y="3718"/>
                  </a:lnTo>
                  <a:lnTo>
                    <a:pt x="1968" y="3769"/>
                  </a:lnTo>
                  <a:lnTo>
                    <a:pt x="1968" y="3769"/>
                  </a:lnTo>
                  <a:lnTo>
                    <a:pt x="1944" y="3820"/>
                  </a:lnTo>
                  <a:lnTo>
                    <a:pt x="1944" y="3820"/>
                  </a:lnTo>
                  <a:lnTo>
                    <a:pt x="1941" y="3824"/>
                  </a:lnTo>
                  <a:lnTo>
                    <a:pt x="1937" y="3828"/>
                  </a:lnTo>
                  <a:lnTo>
                    <a:pt x="1932" y="3830"/>
                  </a:lnTo>
                  <a:lnTo>
                    <a:pt x="1926" y="3830"/>
                  </a:lnTo>
                  <a:lnTo>
                    <a:pt x="1926" y="3830"/>
                  </a:lnTo>
                  <a:lnTo>
                    <a:pt x="1918" y="3829"/>
                  </a:lnTo>
                  <a:lnTo>
                    <a:pt x="1897" y="3825"/>
                  </a:lnTo>
                  <a:lnTo>
                    <a:pt x="1897" y="3825"/>
                  </a:lnTo>
                  <a:lnTo>
                    <a:pt x="1869" y="3820"/>
                  </a:lnTo>
                  <a:lnTo>
                    <a:pt x="1869" y="3820"/>
                  </a:lnTo>
                  <a:lnTo>
                    <a:pt x="1864" y="3818"/>
                  </a:lnTo>
                  <a:lnTo>
                    <a:pt x="1860" y="3815"/>
                  </a:lnTo>
                  <a:lnTo>
                    <a:pt x="1857" y="3811"/>
                  </a:lnTo>
                  <a:lnTo>
                    <a:pt x="1854" y="3806"/>
                  </a:lnTo>
                  <a:lnTo>
                    <a:pt x="1854" y="3806"/>
                  </a:lnTo>
                  <a:lnTo>
                    <a:pt x="1847" y="3750"/>
                  </a:lnTo>
                  <a:lnTo>
                    <a:pt x="1847" y="3750"/>
                  </a:lnTo>
                  <a:lnTo>
                    <a:pt x="1842" y="3695"/>
                  </a:lnTo>
                  <a:lnTo>
                    <a:pt x="1842" y="3695"/>
                  </a:lnTo>
                  <a:lnTo>
                    <a:pt x="1841" y="3690"/>
                  </a:lnTo>
                  <a:lnTo>
                    <a:pt x="1838" y="3685"/>
                  </a:lnTo>
                  <a:lnTo>
                    <a:pt x="1834" y="3681"/>
                  </a:lnTo>
                  <a:lnTo>
                    <a:pt x="1830" y="3679"/>
                  </a:lnTo>
                  <a:lnTo>
                    <a:pt x="1830" y="3679"/>
                  </a:lnTo>
                  <a:lnTo>
                    <a:pt x="1798" y="3672"/>
                  </a:lnTo>
                  <a:lnTo>
                    <a:pt x="1798" y="3672"/>
                  </a:lnTo>
                  <a:lnTo>
                    <a:pt x="1776" y="3667"/>
                  </a:lnTo>
                  <a:lnTo>
                    <a:pt x="1776" y="3667"/>
                  </a:lnTo>
                  <a:lnTo>
                    <a:pt x="1767" y="3665"/>
                  </a:lnTo>
                  <a:lnTo>
                    <a:pt x="1767" y="3665"/>
                  </a:lnTo>
                  <a:lnTo>
                    <a:pt x="1762" y="3664"/>
                  </a:lnTo>
                  <a:lnTo>
                    <a:pt x="1756" y="3666"/>
                  </a:lnTo>
                  <a:lnTo>
                    <a:pt x="1752" y="3668"/>
                  </a:lnTo>
                  <a:lnTo>
                    <a:pt x="1748" y="3672"/>
                  </a:lnTo>
                  <a:lnTo>
                    <a:pt x="1748" y="3672"/>
                  </a:lnTo>
                  <a:lnTo>
                    <a:pt x="1719" y="3719"/>
                  </a:lnTo>
                  <a:lnTo>
                    <a:pt x="1719" y="3719"/>
                  </a:lnTo>
                  <a:lnTo>
                    <a:pt x="1688" y="3766"/>
                  </a:lnTo>
                  <a:lnTo>
                    <a:pt x="1688" y="3766"/>
                  </a:lnTo>
                  <a:lnTo>
                    <a:pt x="1684" y="3770"/>
                  </a:lnTo>
                  <a:lnTo>
                    <a:pt x="1679" y="3772"/>
                  </a:lnTo>
                  <a:lnTo>
                    <a:pt x="1674" y="3773"/>
                  </a:lnTo>
                  <a:lnTo>
                    <a:pt x="1669" y="3773"/>
                  </a:lnTo>
                  <a:lnTo>
                    <a:pt x="1669" y="3773"/>
                  </a:lnTo>
                  <a:lnTo>
                    <a:pt x="1659" y="3770"/>
                  </a:lnTo>
                  <a:lnTo>
                    <a:pt x="1659" y="3770"/>
                  </a:lnTo>
                  <a:lnTo>
                    <a:pt x="1651" y="3767"/>
                  </a:lnTo>
                  <a:lnTo>
                    <a:pt x="1651" y="3767"/>
                  </a:lnTo>
                  <a:lnTo>
                    <a:pt x="1627" y="3759"/>
                  </a:lnTo>
                  <a:lnTo>
                    <a:pt x="1612" y="3755"/>
                  </a:lnTo>
                  <a:lnTo>
                    <a:pt x="1612" y="3755"/>
                  </a:lnTo>
                  <a:lnTo>
                    <a:pt x="1608" y="3752"/>
                  </a:lnTo>
                  <a:lnTo>
                    <a:pt x="1604" y="3748"/>
                  </a:lnTo>
                  <a:lnTo>
                    <a:pt x="1601" y="3744"/>
                  </a:lnTo>
                  <a:lnTo>
                    <a:pt x="1601" y="3739"/>
                  </a:lnTo>
                  <a:lnTo>
                    <a:pt x="1601" y="3739"/>
                  </a:lnTo>
                  <a:lnTo>
                    <a:pt x="1603" y="3682"/>
                  </a:lnTo>
                  <a:lnTo>
                    <a:pt x="1603" y="3682"/>
                  </a:lnTo>
                  <a:lnTo>
                    <a:pt x="1606" y="3626"/>
                  </a:lnTo>
                  <a:lnTo>
                    <a:pt x="1606" y="3626"/>
                  </a:lnTo>
                  <a:lnTo>
                    <a:pt x="1606" y="3621"/>
                  </a:lnTo>
                  <a:lnTo>
                    <a:pt x="1603" y="3616"/>
                  </a:lnTo>
                  <a:lnTo>
                    <a:pt x="1600" y="3612"/>
                  </a:lnTo>
                  <a:lnTo>
                    <a:pt x="1596" y="3609"/>
                  </a:lnTo>
                  <a:lnTo>
                    <a:pt x="1596" y="3609"/>
                  </a:lnTo>
                  <a:lnTo>
                    <a:pt x="1566" y="3598"/>
                  </a:lnTo>
                  <a:lnTo>
                    <a:pt x="1566" y="3598"/>
                  </a:lnTo>
                  <a:lnTo>
                    <a:pt x="1545" y="3588"/>
                  </a:lnTo>
                  <a:lnTo>
                    <a:pt x="1545" y="3588"/>
                  </a:lnTo>
                  <a:lnTo>
                    <a:pt x="1536" y="3584"/>
                  </a:lnTo>
                  <a:lnTo>
                    <a:pt x="1536" y="3584"/>
                  </a:lnTo>
                  <a:lnTo>
                    <a:pt x="1532" y="3583"/>
                  </a:lnTo>
                  <a:lnTo>
                    <a:pt x="1527" y="3584"/>
                  </a:lnTo>
                  <a:lnTo>
                    <a:pt x="1521" y="3585"/>
                  </a:lnTo>
                  <a:lnTo>
                    <a:pt x="1517" y="3589"/>
                  </a:lnTo>
                  <a:lnTo>
                    <a:pt x="1517" y="3589"/>
                  </a:lnTo>
                  <a:lnTo>
                    <a:pt x="1481" y="3631"/>
                  </a:lnTo>
                  <a:lnTo>
                    <a:pt x="1481" y="3631"/>
                  </a:lnTo>
                  <a:lnTo>
                    <a:pt x="1442" y="3672"/>
                  </a:lnTo>
                  <a:lnTo>
                    <a:pt x="1442" y="3672"/>
                  </a:lnTo>
                  <a:lnTo>
                    <a:pt x="1438" y="3675"/>
                  </a:lnTo>
                  <a:lnTo>
                    <a:pt x="1433" y="3677"/>
                  </a:lnTo>
                  <a:lnTo>
                    <a:pt x="1427" y="3677"/>
                  </a:lnTo>
                  <a:lnTo>
                    <a:pt x="1421" y="3676"/>
                  </a:lnTo>
                  <a:lnTo>
                    <a:pt x="1370" y="3650"/>
                  </a:lnTo>
                  <a:lnTo>
                    <a:pt x="1370" y="3650"/>
                  </a:lnTo>
                  <a:lnTo>
                    <a:pt x="1365" y="3647"/>
                  </a:lnTo>
                  <a:lnTo>
                    <a:pt x="1362" y="3642"/>
                  </a:lnTo>
                  <a:lnTo>
                    <a:pt x="1361" y="3636"/>
                  </a:lnTo>
                  <a:lnTo>
                    <a:pt x="1361" y="3631"/>
                  </a:lnTo>
                  <a:lnTo>
                    <a:pt x="1361" y="3631"/>
                  </a:lnTo>
                  <a:lnTo>
                    <a:pt x="1372" y="3576"/>
                  </a:lnTo>
                  <a:lnTo>
                    <a:pt x="1372" y="3576"/>
                  </a:lnTo>
                  <a:lnTo>
                    <a:pt x="1383" y="3521"/>
                  </a:lnTo>
                  <a:lnTo>
                    <a:pt x="1383" y="3521"/>
                  </a:lnTo>
                  <a:lnTo>
                    <a:pt x="1384" y="3516"/>
                  </a:lnTo>
                  <a:lnTo>
                    <a:pt x="1382" y="3511"/>
                  </a:lnTo>
                  <a:lnTo>
                    <a:pt x="1380" y="3507"/>
                  </a:lnTo>
                  <a:lnTo>
                    <a:pt x="1376" y="3504"/>
                  </a:lnTo>
                  <a:lnTo>
                    <a:pt x="1376" y="3504"/>
                  </a:lnTo>
                  <a:lnTo>
                    <a:pt x="1368" y="3499"/>
                  </a:lnTo>
                  <a:lnTo>
                    <a:pt x="1349" y="3487"/>
                  </a:lnTo>
                  <a:lnTo>
                    <a:pt x="1349" y="3487"/>
                  </a:lnTo>
                  <a:lnTo>
                    <a:pt x="1321" y="3469"/>
                  </a:lnTo>
                  <a:lnTo>
                    <a:pt x="1321" y="3469"/>
                  </a:lnTo>
                  <a:lnTo>
                    <a:pt x="1317" y="3468"/>
                  </a:lnTo>
                  <a:lnTo>
                    <a:pt x="1311" y="3467"/>
                  </a:lnTo>
                  <a:lnTo>
                    <a:pt x="1306" y="3468"/>
                  </a:lnTo>
                  <a:lnTo>
                    <a:pt x="1302" y="3471"/>
                  </a:lnTo>
                  <a:lnTo>
                    <a:pt x="1302" y="3471"/>
                  </a:lnTo>
                  <a:lnTo>
                    <a:pt x="1259" y="3507"/>
                  </a:lnTo>
                  <a:lnTo>
                    <a:pt x="1259" y="3507"/>
                  </a:lnTo>
                  <a:lnTo>
                    <a:pt x="1214" y="3541"/>
                  </a:lnTo>
                  <a:lnTo>
                    <a:pt x="1214" y="3541"/>
                  </a:lnTo>
                  <a:lnTo>
                    <a:pt x="1210" y="3543"/>
                  </a:lnTo>
                  <a:lnTo>
                    <a:pt x="1205" y="3544"/>
                  </a:lnTo>
                  <a:lnTo>
                    <a:pt x="1199" y="3543"/>
                  </a:lnTo>
                  <a:lnTo>
                    <a:pt x="1194" y="3541"/>
                  </a:lnTo>
                  <a:lnTo>
                    <a:pt x="1179" y="3531"/>
                  </a:lnTo>
                  <a:lnTo>
                    <a:pt x="1179" y="3531"/>
                  </a:lnTo>
                  <a:lnTo>
                    <a:pt x="1159" y="3516"/>
                  </a:lnTo>
                  <a:lnTo>
                    <a:pt x="1159" y="3516"/>
                  </a:lnTo>
                  <a:lnTo>
                    <a:pt x="1153" y="3512"/>
                  </a:lnTo>
                  <a:lnTo>
                    <a:pt x="1153" y="3512"/>
                  </a:lnTo>
                  <a:lnTo>
                    <a:pt x="1146" y="3508"/>
                  </a:lnTo>
                  <a:lnTo>
                    <a:pt x="1146" y="3508"/>
                  </a:lnTo>
                  <a:lnTo>
                    <a:pt x="1143" y="3504"/>
                  </a:lnTo>
                  <a:lnTo>
                    <a:pt x="1140" y="3499"/>
                  </a:lnTo>
                  <a:lnTo>
                    <a:pt x="1139" y="3493"/>
                  </a:lnTo>
                  <a:lnTo>
                    <a:pt x="1140" y="3487"/>
                  </a:lnTo>
                  <a:lnTo>
                    <a:pt x="1140" y="3487"/>
                  </a:lnTo>
                  <a:lnTo>
                    <a:pt x="1160" y="3435"/>
                  </a:lnTo>
                  <a:lnTo>
                    <a:pt x="1160" y="3435"/>
                  </a:lnTo>
                  <a:lnTo>
                    <a:pt x="1180" y="3383"/>
                  </a:lnTo>
                  <a:lnTo>
                    <a:pt x="1180" y="3383"/>
                  </a:lnTo>
                  <a:lnTo>
                    <a:pt x="1181" y="3378"/>
                  </a:lnTo>
                  <a:lnTo>
                    <a:pt x="1181" y="3373"/>
                  </a:lnTo>
                  <a:lnTo>
                    <a:pt x="1179" y="3368"/>
                  </a:lnTo>
                  <a:lnTo>
                    <a:pt x="1176" y="3364"/>
                  </a:lnTo>
                  <a:lnTo>
                    <a:pt x="1176" y="3364"/>
                  </a:lnTo>
                  <a:lnTo>
                    <a:pt x="1168" y="3358"/>
                  </a:lnTo>
                  <a:lnTo>
                    <a:pt x="1168" y="3358"/>
                  </a:lnTo>
                  <a:lnTo>
                    <a:pt x="1152" y="3343"/>
                  </a:lnTo>
                  <a:lnTo>
                    <a:pt x="1152" y="3343"/>
                  </a:lnTo>
                  <a:lnTo>
                    <a:pt x="1127" y="3322"/>
                  </a:lnTo>
                  <a:lnTo>
                    <a:pt x="1127" y="3322"/>
                  </a:lnTo>
                  <a:lnTo>
                    <a:pt x="1122" y="3320"/>
                  </a:lnTo>
                  <a:lnTo>
                    <a:pt x="1117" y="3319"/>
                  </a:lnTo>
                  <a:lnTo>
                    <a:pt x="1112" y="3319"/>
                  </a:lnTo>
                  <a:lnTo>
                    <a:pt x="1107" y="3321"/>
                  </a:lnTo>
                  <a:lnTo>
                    <a:pt x="1107" y="3321"/>
                  </a:lnTo>
                  <a:lnTo>
                    <a:pt x="1059" y="3348"/>
                  </a:lnTo>
                  <a:lnTo>
                    <a:pt x="1059" y="3348"/>
                  </a:lnTo>
                  <a:lnTo>
                    <a:pt x="1011" y="3376"/>
                  </a:lnTo>
                  <a:lnTo>
                    <a:pt x="1011" y="3376"/>
                  </a:lnTo>
                  <a:lnTo>
                    <a:pt x="1005" y="3378"/>
                  </a:lnTo>
                  <a:lnTo>
                    <a:pt x="999" y="3378"/>
                  </a:lnTo>
                  <a:lnTo>
                    <a:pt x="994" y="3376"/>
                  </a:lnTo>
                  <a:lnTo>
                    <a:pt x="990" y="3373"/>
                  </a:lnTo>
                  <a:lnTo>
                    <a:pt x="990" y="3373"/>
                  </a:lnTo>
                  <a:lnTo>
                    <a:pt x="969" y="3353"/>
                  </a:lnTo>
                  <a:lnTo>
                    <a:pt x="969" y="3353"/>
                  </a:lnTo>
                  <a:lnTo>
                    <a:pt x="948" y="3332"/>
                  </a:lnTo>
                  <a:lnTo>
                    <a:pt x="948" y="3332"/>
                  </a:lnTo>
                  <a:lnTo>
                    <a:pt x="945" y="3328"/>
                  </a:lnTo>
                  <a:lnTo>
                    <a:pt x="944" y="3322"/>
                  </a:lnTo>
                  <a:lnTo>
                    <a:pt x="944" y="3317"/>
                  </a:lnTo>
                  <a:lnTo>
                    <a:pt x="945" y="3312"/>
                  </a:lnTo>
                  <a:lnTo>
                    <a:pt x="945" y="3312"/>
                  </a:lnTo>
                  <a:lnTo>
                    <a:pt x="973" y="3262"/>
                  </a:lnTo>
                  <a:lnTo>
                    <a:pt x="973" y="3262"/>
                  </a:lnTo>
                  <a:lnTo>
                    <a:pt x="1001" y="3214"/>
                  </a:lnTo>
                  <a:lnTo>
                    <a:pt x="1001" y="3214"/>
                  </a:lnTo>
                  <a:lnTo>
                    <a:pt x="1003" y="3210"/>
                  </a:lnTo>
                  <a:lnTo>
                    <a:pt x="1003" y="3204"/>
                  </a:lnTo>
                  <a:lnTo>
                    <a:pt x="1002" y="3199"/>
                  </a:lnTo>
                  <a:lnTo>
                    <a:pt x="999" y="3195"/>
                  </a:lnTo>
                  <a:lnTo>
                    <a:pt x="999" y="3195"/>
                  </a:lnTo>
                  <a:lnTo>
                    <a:pt x="979" y="3171"/>
                  </a:lnTo>
                  <a:lnTo>
                    <a:pt x="979" y="3171"/>
                  </a:lnTo>
                  <a:lnTo>
                    <a:pt x="957" y="3146"/>
                  </a:lnTo>
                  <a:lnTo>
                    <a:pt x="957" y="3146"/>
                  </a:lnTo>
                  <a:lnTo>
                    <a:pt x="953" y="3143"/>
                  </a:lnTo>
                  <a:lnTo>
                    <a:pt x="949" y="3141"/>
                  </a:lnTo>
                  <a:lnTo>
                    <a:pt x="944" y="3140"/>
                  </a:lnTo>
                  <a:lnTo>
                    <a:pt x="939" y="3141"/>
                  </a:lnTo>
                  <a:lnTo>
                    <a:pt x="939" y="3141"/>
                  </a:lnTo>
                  <a:lnTo>
                    <a:pt x="887" y="3161"/>
                  </a:lnTo>
                  <a:lnTo>
                    <a:pt x="887" y="3161"/>
                  </a:lnTo>
                  <a:lnTo>
                    <a:pt x="834" y="3182"/>
                  </a:lnTo>
                  <a:lnTo>
                    <a:pt x="834" y="3182"/>
                  </a:lnTo>
                  <a:lnTo>
                    <a:pt x="829" y="3182"/>
                  </a:lnTo>
                  <a:lnTo>
                    <a:pt x="824" y="3182"/>
                  </a:lnTo>
                  <a:lnTo>
                    <a:pt x="818" y="3179"/>
                  </a:lnTo>
                  <a:lnTo>
                    <a:pt x="814" y="3176"/>
                  </a:lnTo>
                  <a:lnTo>
                    <a:pt x="814" y="3176"/>
                  </a:lnTo>
                  <a:lnTo>
                    <a:pt x="808" y="3168"/>
                  </a:lnTo>
                  <a:lnTo>
                    <a:pt x="808" y="3168"/>
                  </a:lnTo>
                  <a:lnTo>
                    <a:pt x="803" y="3161"/>
                  </a:lnTo>
                  <a:lnTo>
                    <a:pt x="803" y="3161"/>
                  </a:lnTo>
                  <a:lnTo>
                    <a:pt x="789" y="3141"/>
                  </a:lnTo>
                  <a:lnTo>
                    <a:pt x="780" y="3129"/>
                  </a:lnTo>
                  <a:lnTo>
                    <a:pt x="780" y="3129"/>
                  </a:lnTo>
                  <a:lnTo>
                    <a:pt x="778" y="3124"/>
                  </a:lnTo>
                  <a:lnTo>
                    <a:pt x="777" y="3117"/>
                  </a:lnTo>
                  <a:lnTo>
                    <a:pt x="778" y="3112"/>
                  </a:lnTo>
                  <a:lnTo>
                    <a:pt x="780" y="3108"/>
                  </a:lnTo>
                  <a:lnTo>
                    <a:pt x="780" y="3108"/>
                  </a:lnTo>
                  <a:lnTo>
                    <a:pt x="814" y="3064"/>
                  </a:lnTo>
                  <a:lnTo>
                    <a:pt x="814" y="3064"/>
                  </a:lnTo>
                  <a:lnTo>
                    <a:pt x="850" y="3020"/>
                  </a:lnTo>
                  <a:lnTo>
                    <a:pt x="850" y="3020"/>
                  </a:lnTo>
                  <a:lnTo>
                    <a:pt x="853" y="3016"/>
                  </a:lnTo>
                  <a:lnTo>
                    <a:pt x="854" y="3011"/>
                  </a:lnTo>
                  <a:lnTo>
                    <a:pt x="854" y="3005"/>
                  </a:lnTo>
                  <a:lnTo>
                    <a:pt x="852" y="3001"/>
                  </a:lnTo>
                  <a:lnTo>
                    <a:pt x="852" y="3001"/>
                  </a:lnTo>
                  <a:lnTo>
                    <a:pt x="835" y="2973"/>
                  </a:lnTo>
                  <a:lnTo>
                    <a:pt x="835" y="2973"/>
                  </a:lnTo>
                  <a:lnTo>
                    <a:pt x="823" y="2955"/>
                  </a:lnTo>
                  <a:lnTo>
                    <a:pt x="818" y="2946"/>
                  </a:lnTo>
                  <a:lnTo>
                    <a:pt x="818" y="2946"/>
                  </a:lnTo>
                  <a:lnTo>
                    <a:pt x="814" y="2942"/>
                  </a:lnTo>
                  <a:lnTo>
                    <a:pt x="810" y="2940"/>
                  </a:lnTo>
                  <a:lnTo>
                    <a:pt x="805" y="2938"/>
                  </a:lnTo>
                  <a:lnTo>
                    <a:pt x="800" y="2939"/>
                  </a:lnTo>
                  <a:lnTo>
                    <a:pt x="800" y="2939"/>
                  </a:lnTo>
                  <a:lnTo>
                    <a:pt x="745" y="2951"/>
                  </a:lnTo>
                  <a:lnTo>
                    <a:pt x="745" y="2951"/>
                  </a:lnTo>
                  <a:lnTo>
                    <a:pt x="690" y="2962"/>
                  </a:lnTo>
                  <a:lnTo>
                    <a:pt x="690" y="2962"/>
                  </a:lnTo>
                  <a:lnTo>
                    <a:pt x="685" y="2962"/>
                  </a:lnTo>
                  <a:lnTo>
                    <a:pt x="679" y="2960"/>
                  </a:lnTo>
                  <a:lnTo>
                    <a:pt x="675" y="2957"/>
                  </a:lnTo>
                  <a:lnTo>
                    <a:pt x="671" y="2953"/>
                  </a:lnTo>
                  <a:lnTo>
                    <a:pt x="645" y="2901"/>
                  </a:lnTo>
                  <a:lnTo>
                    <a:pt x="645" y="2901"/>
                  </a:lnTo>
                  <a:lnTo>
                    <a:pt x="644" y="2896"/>
                  </a:lnTo>
                  <a:lnTo>
                    <a:pt x="644" y="2890"/>
                  </a:lnTo>
                  <a:lnTo>
                    <a:pt x="646" y="2884"/>
                  </a:lnTo>
                  <a:lnTo>
                    <a:pt x="649" y="2880"/>
                  </a:lnTo>
                  <a:lnTo>
                    <a:pt x="649" y="2880"/>
                  </a:lnTo>
                  <a:lnTo>
                    <a:pt x="690" y="2843"/>
                  </a:lnTo>
                  <a:lnTo>
                    <a:pt x="690" y="2843"/>
                  </a:lnTo>
                  <a:lnTo>
                    <a:pt x="732" y="2805"/>
                  </a:lnTo>
                  <a:lnTo>
                    <a:pt x="732" y="2805"/>
                  </a:lnTo>
                  <a:lnTo>
                    <a:pt x="735" y="2801"/>
                  </a:lnTo>
                  <a:lnTo>
                    <a:pt x="737" y="2796"/>
                  </a:lnTo>
                  <a:lnTo>
                    <a:pt x="738" y="2790"/>
                  </a:lnTo>
                  <a:lnTo>
                    <a:pt x="737" y="2786"/>
                  </a:lnTo>
                  <a:lnTo>
                    <a:pt x="737" y="2786"/>
                  </a:lnTo>
                  <a:lnTo>
                    <a:pt x="733" y="2777"/>
                  </a:lnTo>
                  <a:lnTo>
                    <a:pt x="733" y="2777"/>
                  </a:lnTo>
                  <a:lnTo>
                    <a:pt x="727" y="2767"/>
                  </a:lnTo>
                  <a:lnTo>
                    <a:pt x="723" y="2757"/>
                  </a:lnTo>
                  <a:lnTo>
                    <a:pt x="723" y="2757"/>
                  </a:lnTo>
                  <a:lnTo>
                    <a:pt x="711" y="2726"/>
                  </a:lnTo>
                  <a:lnTo>
                    <a:pt x="711" y="2726"/>
                  </a:lnTo>
                  <a:lnTo>
                    <a:pt x="709" y="2722"/>
                  </a:lnTo>
                  <a:lnTo>
                    <a:pt x="705" y="2719"/>
                  </a:lnTo>
                  <a:lnTo>
                    <a:pt x="700" y="2717"/>
                  </a:lnTo>
                  <a:lnTo>
                    <a:pt x="695" y="2716"/>
                  </a:lnTo>
                  <a:lnTo>
                    <a:pt x="695" y="2716"/>
                  </a:lnTo>
                  <a:lnTo>
                    <a:pt x="639" y="2720"/>
                  </a:lnTo>
                  <a:lnTo>
                    <a:pt x="639" y="2720"/>
                  </a:lnTo>
                  <a:lnTo>
                    <a:pt x="582" y="2722"/>
                  </a:lnTo>
                  <a:lnTo>
                    <a:pt x="582" y="2722"/>
                  </a:lnTo>
                  <a:lnTo>
                    <a:pt x="577" y="2721"/>
                  </a:lnTo>
                  <a:lnTo>
                    <a:pt x="572" y="2719"/>
                  </a:lnTo>
                  <a:lnTo>
                    <a:pt x="569" y="2715"/>
                  </a:lnTo>
                  <a:lnTo>
                    <a:pt x="566" y="2710"/>
                  </a:lnTo>
                  <a:lnTo>
                    <a:pt x="561" y="2693"/>
                  </a:lnTo>
                  <a:lnTo>
                    <a:pt x="561" y="2693"/>
                  </a:lnTo>
                  <a:lnTo>
                    <a:pt x="552" y="2669"/>
                  </a:lnTo>
                  <a:lnTo>
                    <a:pt x="552" y="2669"/>
                  </a:lnTo>
                  <a:lnTo>
                    <a:pt x="550" y="2662"/>
                  </a:lnTo>
                  <a:lnTo>
                    <a:pt x="550" y="2662"/>
                  </a:lnTo>
                  <a:lnTo>
                    <a:pt x="548" y="2655"/>
                  </a:lnTo>
                  <a:lnTo>
                    <a:pt x="548" y="2655"/>
                  </a:lnTo>
                  <a:lnTo>
                    <a:pt x="548" y="2649"/>
                  </a:lnTo>
                  <a:lnTo>
                    <a:pt x="549" y="2643"/>
                  </a:lnTo>
                  <a:lnTo>
                    <a:pt x="551" y="2639"/>
                  </a:lnTo>
                  <a:lnTo>
                    <a:pt x="555" y="2635"/>
                  </a:lnTo>
                  <a:lnTo>
                    <a:pt x="555" y="2635"/>
                  </a:lnTo>
                  <a:lnTo>
                    <a:pt x="602" y="2603"/>
                  </a:lnTo>
                  <a:lnTo>
                    <a:pt x="602" y="2603"/>
                  </a:lnTo>
                  <a:lnTo>
                    <a:pt x="649" y="2574"/>
                  </a:lnTo>
                  <a:lnTo>
                    <a:pt x="649" y="2574"/>
                  </a:lnTo>
                  <a:lnTo>
                    <a:pt x="652" y="2571"/>
                  </a:lnTo>
                  <a:lnTo>
                    <a:pt x="655" y="2566"/>
                  </a:lnTo>
                  <a:lnTo>
                    <a:pt x="656" y="2561"/>
                  </a:lnTo>
                  <a:lnTo>
                    <a:pt x="656" y="2555"/>
                  </a:lnTo>
                  <a:lnTo>
                    <a:pt x="656" y="2555"/>
                  </a:lnTo>
                  <a:lnTo>
                    <a:pt x="653" y="2546"/>
                  </a:lnTo>
                  <a:lnTo>
                    <a:pt x="653" y="2546"/>
                  </a:lnTo>
                  <a:lnTo>
                    <a:pt x="648" y="2525"/>
                  </a:lnTo>
                  <a:lnTo>
                    <a:pt x="648" y="2525"/>
                  </a:lnTo>
                  <a:lnTo>
                    <a:pt x="641" y="2493"/>
                  </a:lnTo>
                  <a:lnTo>
                    <a:pt x="641" y="2493"/>
                  </a:lnTo>
                  <a:lnTo>
                    <a:pt x="639" y="2488"/>
                  </a:lnTo>
                  <a:lnTo>
                    <a:pt x="636" y="2484"/>
                  </a:lnTo>
                  <a:lnTo>
                    <a:pt x="630" y="2482"/>
                  </a:lnTo>
                  <a:lnTo>
                    <a:pt x="625" y="2480"/>
                  </a:lnTo>
                  <a:lnTo>
                    <a:pt x="625" y="2480"/>
                  </a:lnTo>
                  <a:lnTo>
                    <a:pt x="570" y="2475"/>
                  </a:lnTo>
                  <a:lnTo>
                    <a:pt x="570" y="2475"/>
                  </a:lnTo>
                  <a:lnTo>
                    <a:pt x="515" y="2469"/>
                  </a:lnTo>
                  <a:lnTo>
                    <a:pt x="515" y="2469"/>
                  </a:lnTo>
                  <a:lnTo>
                    <a:pt x="510" y="2467"/>
                  </a:lnTo>
                  <a:lnTo>
                    <a:pt x="505" y="2463"/>
                  </a:lnTo>
                  <a:lnTo>
                    <a:pt x="502" y="2458"/>
                  </a:lnTo>
                  <a:lnTo>
                    <a:pt x="500" y="2454"/>
                  </a:lnTo>
                  <a:lnTo>
                    <a:pt x="500" y="2454"/>
                  </a:lnTo>
                  <a:lnTo>
                    <a:pt x="495" y="2425"/>
                  </a:lnTo>
                  <a:lnTo>
                    <a:pt x="495" y="2425"/>
                  </a:lnTo>
                  <a:lnTo>
                    <a:pt x="491" y="2405"/>
                  </a:lnTo>
                  <a:lnTo>
                    <a:pt x="490" y="2396"/>
                  </a:lnTo>
                  <a:lnTo>
                    <a:pt x="490" y="2396"/>
                  </a:lnTo>
                  <a:lnTo>
                    <a:pt x="490" y="2391"/>
                  </a:lnTo>
                  <a:lnTo>
                    <a:pt x="492" y="2386"/>
                  </a:lnTo>
                  <a:lnTo>
                    <a:pt x="497" y="2381"/>
                  </a:lnTo>
                  <a:lnTo>
                    <a:pt x="501" y="2378"/>
                  </a:lnTo>
                  <a:lnTo>
                    <a:pt x="501" y="2378"/>
                  </a:lnTo>
                  <a:lnTo>
                    <a:pt x="552" y="2354"/>
                  </a:lnTo>
                  <a:lnTo>
                    <a:pt x="552" y="2354"/>
                  </a:lnTo>
                  <a:lnTo>
                    <a:pt x="603" y="2333"/>
                  </a:lnTo>
                  <a:lnTo>
                    <a:pt x="603" y="2333"/>
                  </a:lnTo>
                  <a:lnTo>
                    <a:pt x="607" y="2330"/>
                  </a:lnTo>
                  <a:lnTo>
                    <a:pt x="610" y="2326"/>
                  </a:lnTo>
                  <a:lnTo>
                    <a:pt x="612" y="2320"/>
                  </a:lnTo>
                  <a:lnTo>
                    <a:pt x="612" y="2315"/>
                  </a:lnTo>
                  <a:lnTo>
                    <a:pt x="608" y="2251"/>
                  </a:lnTo>
                  <a:lnTo>
                    <a:pt x="608" y="2251"/>
                  </a:lnTo>
                  <a:lnTo>
                    <a:pt x="606" y="2246"/>
                  </a:lnTo>
                  <a:lnTo>
                    <a:pt x="604" y="2242"/>
                  </a:lnTo>
                  <a:lnTo>
                    <a:pt x="600" y="2239"/>
                  </a:lnTo>
                  <a:lnTo>
                    <a:pt x="595" y="2237"/>
                  </a:lnTo>
                  <a:lnTo>
                    <a:pt x="595" y="2237"/>
                  </a:lnTo>
                  <a:lnTo>
                    <a:pt x="541" y="2222"/>
                  </a:lnTo>
                  <a:lnTo>
                    <a:pt x="541" y="2222"/>
                  </a:lnTo>
                  <a:lnTo>
                    <a:pt x="487" y="2207"/>
                  </a:lnTo>
                  <a:lnTo>
                    <a:pt x="487" y="2207"/>
                  </a:lnTo>
                  <a:lnTo>
                    <a:pt x="482" y="2205"/>
                  </a:lnTo>
                  <a:lnTo>
                    <a:pt x="478" y="2201"/>
                  </a:lnTo>
                  <a:lnTo>
                    <a:pt x="476" y="2196"/>
                  </a:lnTo>
                  <a:lnTo>
                    <a:pt x="475" y="2191"/>
                  </a:lnTo>
                  <a:lnTo>
                    <a:pt x="474" y="2173"/>
                  </a:lnTo>
                  <a:lnTo>
                    <a:pt x="474" y="2173"/>
                  </a:lnTo>
                  <a:lnTo>
                    <a:pt x="474" y="2147"/>
                  </a:lnTo>
                  <a:lnTo>
                    <a:pt x="474" y="2132"/>
                  </a:lnTo>
                  <a:lnTo>
                    <a:pt x="474" y="2132"/>
                  </a:lnTo>
                  <a:lnTo>
                    <a:pt x="476" y="2127"/>
                  </a:lnTo>
                  <a:lnTo>
                    <a:pt x="478" y="2122"/>
                  </a:lnTo>
                  <a:lnTo>
                    <a:pt x="482" y="2118"/>
                  </a:lnTo>
                  <a:lnTo>
                    <a:pt x="486" y="2116"/>
                  </a:lnTo>
                  <a:lnTo>
                    <a:pt x="486" y="2116"/>
                  </a:lnTo>
                  <a:lnTo>
                    <a:pt x="541" y="2101"/>
                  </a:lnTo>
                  <a:lnTo>
                    <a:pt x="541" y="2101"/>
                  </a:lnTo>
                  <a:lnTo>
                    <a:pt x="595" y="2086"/>
                  </a:lnTo>
                  <a:lnTo>
                    <a:pt x="595" y="2086"/>
                  </a:lnTo>
                  <a:lnTo>
                    <a:pt x="600" y="2084"/>
                  </a:lnTo>
                  <a:lnTo>
                    <a:pt x="603" y="2080"/>
                  </a:lnTo>
                  <a:lnTo>
                    <a:pt x="606" y="2076"/>
                  </a:lnTo>
                  <a:lnTo>
                    <a:pt x="607" y="2071"/>
                  </a:lnTo>
                  <a:lnTo>
                    <a:pt x="612" y="2007"/>
                  </a:lnTo>
                  <a:lnTo>
                    <a:pt x="612" y="2007"/>
                  </a:lnTo>
                  <a:lnTo>
                    <a:pt x="612" y="2002"/>
                  </a:lnTo>
                  <a:lnTo>
                    <a:pt x="610" y="1997"/>
                  </a:lnTo>
                  <a:lnTo>
                    <a:pt x="607" y="1993"/>
                  </a:lnTo>
                  <a:lnTo>
                    <a:pt x="602" y="1990"/>
                  </a:lnTo>
                  <a:lnTo>
                    <a:pt x="602" y="1990"/>
                  </a:lnTo>
                  <a:lnTo>
                    <a:pt x="551" y="1968"/>
                  </a:lnTo>
                  <a:lnTo>
                    <a:pt x="551" y="1968"/>
                  </a:lnTo>
                  <a:lnTo>
                    <a:pt x="500" y="1944"/>
                  </a:lnTo>
                  <a:lnTo>
                    <a:pt x="500" y="1944"/>
                  </a:lnTo>
                  <a:lnTo>
                    <a:pt x="496" y="1941"/>
                  </a:lnTo>
                  <a:lnTo>
                    <a:pt x="492" y="1937"/>
                  </a:lnTo>
                  <a:lnTo>
                    <a:pt x="490" y="1932"/>
                  </a:lnTo>
                  <a:lnTo>
                    <a:pt x="490" y="1926"/>
                  </a:lnTo>
                  <a:lnTo>
                    <a:pt x="490" y="1926"/>
                  </a:lnTo>
                  <a:lnTo>
                    <a:pt x="491" y="1918"/>
                  </a:lnTo>
                  <a:lnTo>
                    <a:pt x="495" y="1897"/>
                  </a:lnTo>
                  <a:lnTo>
                    <a:pt x="495" y="1897"/>
                  </a:lnTo>
                  <a:lnTo>
                    <a:pt x="500" y="1869"/>
                  </a:lnTo>
                  <a:lnTo>
                    <a:pt x="500" y="1869"/>
                  </a:lnTo>
                  <a:lnTo>
                    <a:pt x="502" y="1864"/>
                  </a:lnTo>
                  <a:lnTo>
                    <a:pt x="505" y="1860"/>
                  </a:lnTo>
                  <a:lnTo>
                    <a:pt x="509" y="1857"/>
                  </a:lnTo>
                  <a:lnTo>
                    <a:pt x="514" y="1854"/>
                  </a:lnTo>
                  <a:lnTo>
                    <a:pt x="514" y="1854"/>
                  </a:lnTo>
                  <a:lnTo>
                    <a:pt x="570" y="1847"/>
                  </a:lnTo>
                  <a:lnTo>
                    <a:pt x="570" y="1847"/>
                  </a:lnTo>
                  <a:lnTo>
                    <a:pt x="625" y="1842"/>
                  </a:lnTo>
                  <a:lnTo>
                    <a:pt x="625" y="1842"/>
                  </a:lnTo>
                  <a:lnTo>
                    <a:pt x="630" y="1841"/>
                  </a:lnTo>
                  <a:lnTo>
                    <a:pt x="635" y="1838"/>
                  </a:lnTo>
                  <a:lnTo>
                    <a:pt x="639" y="1834"/>
                  </a:lnTo>
                  <a:lnTo>
                    <a:pt x="641" y="1830"/>
                  </a:lnTo>
                  <a:lnTo>
                    <a:pt x="641" y="1830"/>
                  </a:lnTo>
                  <a:lnTo>
                    <a:pt x="648" y="1798"/>
                  </a:lnTo>
                  <a:lnTo>
                    <a:pt x="648" y="1798"/>
                  </a:lnTo>
                  <a:lnTo>
                    <a:pt x="653" y="1776"/>
                  </a:lnTo>
                  <a:lnTo>
                    <a:pt x="653" y="1776"/>
                  </a:lnTo>
                  <a:lnTo>
                    <a:pt x="655" y="1767"/>
                  </a:lnTo>
                  <a:lnTo>
                    <a:pt x="655" y="1767"/>
                  </a:lnTo>
                  <a:lnTo>
                    <a:pt x="656" y="1762"/>
                  </a:lnTo>
                  <a:lnTo>
                    <a:pt x="654" y="1756"/>
                  </a:lnTo>
                  <a:lnTo>
                    <a:pt x="652" y="1752"/>
                  </a:lnTo>
                  <a:lnTo>
                    <a:pt x="648" y="1748"/>
                  </a:lnTo>
                  <a:lnTo>
                    <a:pt x="648" y="1748"/>
                  </a:lnTo>
                  <a:lnTo>
                    <a:pt x="601" y="1719"/>
                  </a:lnTo>
                  <a:lnTo>
                    <a:pt x="601" y="1719"/>
                  </a:lnTo>
                  <a:lnTo>
                    <a:pt x="554" y="1688"/>
                  </a:lnTo>
                  <a:lnTo>
                    <a:pt x="554" y="1688"/>
                  </a:lnTo>
                  <a:lnTo>
                    <a:pt x="550" y="1684"/>
                  </a:lnTo>
                  <a:lnTo>
                    <a:pt x="548" y="1679"/>
                  </a:lnTo>
                  <a:lnTo>
                    <a:pt x="547" y="1674"/>
                  </a:lnTo>
                  <a:lnTo>
                    <a:pt x="547" y="1669"/>
                  </a:lnTo>
                  <a:lnTo>
                    <a:pt x="547" y="1669"/>
                  </a:lnTo>
                  <a:lnTo>
                    <a:pt x="550" y="1659"/>
                  </a:lnTo>
                  <a:lnTo>
                    <a:pt x="550" y="1659"/>
                  </a:lnTo>
                  <a:lnTo>
                    <a:pt x="552" y="1651"/>
                  </a:lnTo>
                  <a:lnTo>
                    <a:pt x="552" y="1651"/>
                  </a:lnTo>
                  <a:lnTo>
                    <a:pt x="561" y="1627"/>
                  </a:lnTo>
                  <a:lnTo>
                    <a:pt x="565" y="1612"/>
                  </a:lnTo>
                  <a:lnTo>
                    <a:pt x="565" y="1612"/>
                  </a:lnTo>
                  <a:lnTo>
                    <a:pt x="568" y="1608"/>
                  </a:lnTo>
                  <a:lnTo>
                    <a:pt x="572" y="1604"/>
                  </a:lnTo>
                  <a:lnTo>
                    <a:pt x="576" y="1601"/>
                  </a:lnTo>
                  <a:lnTo>
                    <a:pt x="581" y="1601"/>
                  </a:lnTo>
                  <a:lnTo>
                    <a:pt x="581" y="1601"/>
                  </a:lnTo>
                  <a:lnTo>
                    <a:pt x="638" y="1603"/>
                  </a:lnTo>
                  <a:lnTo>
                    <a:pt x="638" y="1603"/>
                  </a:lnTo>
                  <a:lnTo>
                    <a:pt x="694" y="1606"/>
                  </a:lnTo>
                  <a:lnTo>
                    <a:pt x="694" y="1606"/>
                  </a:lnTo>
                  <a:lnTo>
                    <a:pt x="699" y="1606"/>
                  </a:lnTo>
                  <a:lnTo>
                    <a:pt x="704" y="1603"/>
                  </a:lnTo>
                  <a:lnTo>
                    <a:pt x="708" y="1600"/>
                  </a:lnTo>
                  <a:lnTo>
                    <a:pt x="710" y="1596"/>
                  </a:lnTo>
                  <a:lnTo>
                    <a:pt x="710" y="1596"/>
                  </a:lnTo>
                  <a:lnTo>
                    <a:pt x="722" y="1566"/>
                  </a:lnTo>
                  <a:lnTo>
                    <a:pt x="722" y="1566"/>
                  </a:lnTo>
                  <a:lnTo>
                    <a:pt x="732" y="1545"/>
                  </a:lnTo>
                  <a:lnTo>
                    <a:pt x="732" y="1545"/>
                  </a:lnTo>
                  <a:lnTo>
                    <a:pt x="736" y="1536"/>
                  </a:lnTo>
                  <a:lnTo>
                    <a:pt x="736" y="1536"/>
                  </a:lnTo>
                  <a:lnTo>
                    <a:pt x="737" y="1532"/>
                  </a:lnTo>
                  <a:lnTo>
                    <a:pt x="736" y="1527"/>
                  </a:lnTo>
                  <a:lnTo>
                    <a:pt x="734" y="1521"/>
                  </a:lnTo>
                  <a:lnTo>
                    <a:pt x="731" y="1517"/>
                  </a:lnTo>
                  <a:lnTo>
                    <a:pt x="731" y="1517"/>
                  </a:lnTo>
                  <a:lnTo>
                    <a:pt x="689" y="1481"/>
                  </a:lnTo>
                  <a:lnTo>
                    <a:pt x="689" y="1481"/>
                  </a:lnTo>
                  <a:lnTo>
                    <a:pt x="648" y="1442"/>
                  </a:lnTo>
                  <a:lnTo>
                    <a:pt x="648" y="1442"/>
                  </a:lnTo>
                  <a:lnTo>
                    <a:pt x="644" y="1438"/>
                  </a:lnTo>
                  <a:lnTo>
                    <a:pt x="643" y="1433"/>
                  </a:lnTo>
                  <a:lnTo>
                    <a:pt x="643" y="1427"/>
                  </a:lnTo>
                  <a:lnTo>
                    <a:pt x="644" y="1421"/>
                  </a:lnTo>
                  <a:lnTo>
                    <a:pt x="670" y="1370"/>
                  </a:lnTo>
                  <a:lnTo>
                    <a:pt x="670" y="1370"/>
                  </a:lnTo>
                  <a:lnTo>
                    <a:pt x="673" y="1365"/>
                  </a:lnTo>
                  <a:lnTo>
                    <a:pt x="678" y="1362"/>
                  </a:lnTo>
                  <a:lnTo>
                    <a:pt x="684" y="1361"/>
                  </a:lnTo>
                  <a:lnTo>
                    <a:pt x="689" y="1361"/>
                  </a:lnTo>
                  <a:lnTo>
                    <a:pt x="689" y="1361"/>
                  </a:lnTo>
                  <a:lnTo>
                    <a:pt x="744" y="1372"/>
                  </a:lnTo>
                  <a:lnTo>
                    <a:pt x="744" y="1372"/>
                  </a:lnTo>
                  <a:lnTo>
                    <a:pt x="799" y="1383"/>
                  </a:lnTo>
                  <a:lnTo>
                    <a:pt x="799" y="1383"/>
                  </a:lnTo>
                  <a:lnTo>
                    <a:pt x="804" y="1384"/>
                  </a:lnTo>
                  <a:lnTo>
                    <a:pt x="809" y="1382"/>
                  </a:lnTo>
                  <a:lnTo>
                    <a:pt x="813" y="1380"/>
                  </a:lnTo>
                  <a:lnTo>
                    <a:pt x="816" y="1376"/>
                  </a:lnTo>
                  <a:lnTo>
                    <a:pt x="816" y="1376"/>
                  </a:lnTo>
                  <a:lnTo>
                    <a:pt x="821" y="1368"/>
                  </a:lnTo>
                  <a:lnTo>
                    <a:pt x="833" y="1349"/>
                  </a:lnTo>
                  <a:lnTo>
                    <a:pt x="833" y="1349"/>
                  </a:lnTo>
                  <a:lnTo>
                    <a:pt x="851" y="1321"/>
                  </a:lnTo>
                  <a:lnTo>
                    <a:pt x="851" y="1321"/>
                  </a:lnTo>
                  <a:lnTo>
                    <a:pt x="852" y="1317"/>
                  </a:lnTo>
                  <a:lnTo>
                    <a:pt x="853" y="1311"/>
                  </a:lnTo>
                  <a:lnTo>
                    <a:pt x="852" y="1306"/>
                  </a:lnTo>
                  <a:lnTo>
                    <a:pt x="849" y="1302"/>
                  </a:lnTo>
                  <a:lnTo>
                    <a:pt x="849" y="1302"/>
                  </a:lnTo>
                  <a:lnTo>
                    <a:pt x="813" y="1258"/>
                  </a:lnTo>
                  <a:lnTo>
                    <a:pt x="813" y="1258"/>
                  </a:lnTo>
                  <a:lnTo>
                    <a:pt x="779" y="1214"/>
                  </a:lnTo>
                  <a:lnTo>
                    <a:pt x="779" y="1214"/>
                  </a:lnTo>
                  <a:lnTo>
                    <a:pt x="777" y="1210"/>
                  </a:lnTo>
                  <a:lnTo>
                    <a:pt x="776" y="1205"/>
                  </a:lnTo>
                  <a:lnTo>
                    <a:pt x="777" y="1199"/>
                  </a:lnTo>
                  <a:lnTo>
                    <a:pt x="779" y="1194"/>
                  </a:lnTo>
                  <a:lnTo>
                    <a:pt x="789" y="1179"/>
                  </a:lnTo>
                  <a:lnTo>
                    <a:pt x="789" y="1179"/>
                  </a:lnTo>
                  <a:lnTo>
                    <a:pt x="803" y="1159"/>
                  </a:lnTo>
                  <a:lnTo>
                    <a:pt x="803" y="1159"/>
                  </a:lnTo>
                  <a:lnTo>
                    <a:pt x="808" y="1153"/>
                  </a:lnTo>
                  <a:lnTo>
                    <a:pt x="808" y="1153"/>
                  </a:lnTo>
                  <a:lnTo>
                    <a:pt x="812" y="1146"/>
                  </a:lnTo>
                  <a:lnTo>
                    <a:pt x="812" y="1146"/>
                  </a:lnTo>
                  <a:lnTo>
                    <a:pt x="816" y="1143"/>
                  </a:lnTo>
                  <a:lnTo>
                    <a:pt x="821" y="1140"/>
                  </a:lnTo>
                  <a:lnTo>
                    <a:pt x="827" y="1139"/>
                  </a:lnTo>
                  <a:lnTo>
                    <a:pt x="832" y="1140"/>
                  </a:lnTo>
                  <a:lnTo>
                    <a:pt x="832" y="1140"/>
                  </a:lnTo>
                  <a:lnTo>
                    <a:pt x="885" y="1160"/>
                  </a:lnTo>
                  <a:lnTo>
                    <a:pt x="885" y="1160"/>
                  </a:lnTo>
                  <a:lnTo>
                    <a:pt x="937" y="1180"/>
                  </a:lnTo>
                  <a:lnTo>
                    <a:pt x="937" y="1180"/>
                  </a:lnTo>
                  <a:lnTo>
                    <a:pt x="942" y="1181"/>
                  </a:lnTo>
                  <a:lnTo>
                    <a:pt x="947" y="1181"/>
                  </a:lnTo>
                  <a:lnTo>
                    <a:pt x="952" y="1179"/>
                  </a:lnTo>
                  <a:lnTo>
                    <a:pt x="955" y="1176"/>
                  </a:lnTo>
                  <a:lnTo>
                    <a:pt x="955" y="1176"/>
                  </a:lnTo>
                  <a:lnTo>
                    <a:pt x="962" y="1168"/>
                  </a:lnTo>
                  <a:lnTo>
                    <a:pt x="962" y="1168"/>
                  </a:lnTo>
                  <a:lnTo>
                    <a:pt x="977" y="1152"/>
                  </a:lnTo>
                  <a:lnTo>
                    <a:pt x="977" y="1152"/>
                  </a:lnTo>
                  <a:lnTo>
                    <a:pt x="998" y="1127"/>
                  </a:lnTo>
                  <a:lnTo>
                    <a:pt x="998" y="1127"/>
                  </a:lnTo>
                  <a:lnTo>
                    <a:pt x="1000" y="1122"/>
                  </a:lnTo>
                  <a:lnTo>
                    <a:pt x="1001" y="1117"/>
                  </a:lnTo>
                  <a:lnTo>
                    <a:pt x="1001" y="1112"/>
                  </a:lnTo>
                  <a:lnTo>
                    <a:pt x="999" y="1107"/>
                  </a:lnTo>
                  <a:lnTo>
                    <a:pt x="999" y="1107"/>
                  </a:lnTo>
                  <a:lnTo>
                    <a:pt x="971" y="1059"/>
                  </a:lnTo>
                  <a:lnTo>
                    <a:pt x="971" y="1059"/>
                  </a:lnTo>
                  <a:lnTo>
                    <a:pt x="944" y="1011"/>
                  </a:lnTo>
                  <a:lnTo>
                    <a:pt x="944" y="1011"/>
                  </a:lnTo>
                  <a:lnTo>
                    <a:pt x="942" y="1005"/>
                  </a:lnTo>
                  <a:lnTo>
                    <a:pt x="942" y="999"/>
                  </a:lnTo>
                  <a:lnTo>
                    <a:pt x="944" y="994"/>
                  </a:lnTo>
                  <a:lnTo>
                    <a:pt x="946" y="990"/>
                  </a:lnTo>
                  <a:lnTo>
                    <a:pt x="946" y="990"/>
                  </a:lnTo>
                  <a:lnTo>
                    <a:pt x="967" y="969"/>
                  </a:lnTo>
                  <a:lnTo>
                    <a:pt x="967" y="969"/>
                  </a:lnTo>
                  <a:lnTo>
                    <a:pt x="988" y="948"/>
                  </a:lnTo>
                  <a:lnTo>
                    <a:pt x="988" y="948"/>
                  </a:lnTo>
                  <a:lnTo>
                    <a:pt x="992" y="945"/>
                  </a:lnTo>
                  <a:lnTo>
                    <a:pt x="997" y="944"/>
                  </a:lnTo>
                  <a:lnTo>
                    <a:pt x="1003" y="944"/>
                  </a:lnTo>
                  <a:lnTo>
                    <a:pt x="1008" y="945"/>
                  </a:lnTo>
                  <a:lnTo>
                    <a:pt x="1008" y="945"/>
                  </a:lnTo>
                  <a:lnTo>
                    <a:pt x="1058" y="973"/>
                  </a:lnTo>
                  <a:lnTo>
                    <a:pt x="1058" y="973"/>
                  </a:lnTo>
                  <a:lnTo>
                    <a:pt x="1106" y="1001"/>
                  </a:lnTo>
                  <a:lnTo>
                    <a:pt x="1106" y="1001"/>
                  </a:lnTo>
                  <a:lnTo>
                    <a:pt x="1110" y="1003"/>
                  </a:lnTo>
                  <a:lnTo>
                    <a:pt x="1116" y="1003"/>
                  </a:lnTo>
                  <a:lnTo>
                    <a:pt x="1121" y="1002"/>
                  </a:lnTo>
                  <a:lnTo>
                    <a:pt x="1125" y="999"/>
                  </a:lnTo>
                  <a:lnTo>
                    <a:pt x="1125" y="999"/>
                  </a:lnTo>
                  <a:lnTo>
                    <a:pt x="1149" y="979"/>
                  </a:lnTo>
                  <a:lnTo>
                    <a:pt x="1149" y="979"/>
                  </a:lnTo>
                  <a:lnTo>
                    <a:pt x="1174" y="957"/>
                  </a:lnTo>
                  <a:lnTo>
                    <a:pt x="1174" y="957"/>
                  </a:lnTo>
                  <a:lnTo>
                    <a:pt x="1177" y="953"/>
                  </a:lnTo>
                  <a:lnTo>
                    <a:pt x="1179" y="949"/>
                  </a:lnTo>
                  <a:lnTo>
                    <a:pt x="1180" y="944"/>
                  </a:lnTo>
                  <a:lnTo>
                    <a:pt x="1179" y="939"/>
                  </a:lnTo>
                  <a:lnTo>
                    <a:pt x="1179" y="939"/>
                  </a:lnTo>
                  <a:lnTo>
                    <a:pt x="1158" y="887"/>
                  </a:lnTo>
                  <a:lnTo>
                    <a:pt x="1158" y="887"/>
                  </a:lnTo>
                  <a:lnTo>
                    <a:pt x="1138" y="834"/>
                  </a:lnTo>
                  <a:lnTo>
                    <a:pt x="1138" y="834"/>
                  </a:lnTo>
                  <a:lnTo>
                    <a:pt x="1137" y="829"/>
                  </a:lnTo>
                  <a:lnTo>
                    <a:pt x="1138" y="824"/>
                  </a:lnTo>
                  <a:lnTo>
                    <a:pt x="1140" y="818"/>
                  </a:lnTo>
                  <a:lnTo>
                    <a:pt x="1144" y="814"/>
                  </a:lnTo>
                  <a:lnTo>
                    <a:pt x="1144" y="814"/>
                  </a:lnTo>
                  <a:lnTo>
                    <a:pt x="1152" y="808"/>
                  </a:lnTo>
                  <a:lnTo>
                    <a:pt x="1152" y="808"/>
                  </a:lnTo>
                  <a:lnTo>
                    <a:pt x="1159" y="803"/>
                  </a:lnTo>
                  <a:lnTo>
                    <a:pt x="1159" y="803"/>
                  </a:lnTo>
                  <a:lnTo>
                    <a:pt x="1179" y="789"/>
                  </a:lnTo>
                  <a:lnTo>
                    <a:pt x="1191" y="780"/>
                  </a:lnTo>
                  <a:lnTo>
                    <a:pt x="1191" y="780"/>
                  </a:lnTo>
                  <a:lnTo>
                    <a:pt x="1196" y="778"/>
                  </a:lnTo>
                  <a:lnTo>
                    <a:pt x="1202" y="777"/>
                  </a:lnTo>
                  <a:lnTo>
                    <a:pt x="1208" y="778"/>
                  </a:lnTo>
                  <a:lnTo>
                    <a:pt x="1212" y="780"/>
                  </a:lnTo>
                  <a:lnTo>
                    <a:pt x="1212" y="780"/>
                  </a:lnTo>
                  <a:lnTo>
                    <a:pt x="1256" y="814"/>
                  </a:lnTo>
                  <a:lnTo>
                    <a:pt x="1256" y="814"/>
                  </a:lnTo>
                  <a:lnTo>
                    <a:pt x="1300" y="850"/>
                  </a:lnTo>
                  <a:lnTo>
                    <a:pt x="1300" y="850"/>
                  </a:lnTo>
                  <a:lnTo>
                    <a:pt x="1304" y="853"/>
                  </a:lnTo>
                  <a:lnTo>
                    <a:pt x="1309" y="854"/>
                  </a:lnTo>
                  <a:lnTo>
                    <a:pt x="1314" y="854"/>
                  </a:lnTo>
                  <a:lnTo>
                    <a:pt x="1319" y="852"/>
                  </a:lnTo>
                  <a:lnTo>
                    <a:pt x="1319" y="852"/>
                  </a:lnTo>
                  <a:lnTo>
                    <a:pt x="1347" y="835"/>
                  </a:lnTo>
                  <a:lnTo>
                    <a:pt x="1347" y="835"/>
                  </a:lnTo>
                  <a:lnTo>
                    <a:pt x="1365" y="823"/>
                  </a:lnTo>
                  <a:lnTo>
                    <a:pt x="1374" y="818"/>
                  </a:lnTo>
                  <a:lnTo>
                    <a:pt x="1374" y="818"/>
                  </a:lnTo>
                  <a:lnTo>
                    <a:pt x="1378" y="814"/>
                  </a:lnTo>
                  <a:lnTo>
                    <a:pt x="1380" y="810"/>
                  </a:lnTo>
                  <a:lnTo>
                    <a:pt x="1382" y="805"/>
                  </a:lnTo>
                  <a:lnTo>
                    <a:pt x="1381" y="800"/>
                  </a:lnTo>
                  <a:lnTo>
                    <a:pt x="1381" y="800"/>
                  </a:lnTo>
                  <a:lnTo>
                    <a:pt x="1369" y="745"/>
                  </a:lnTo>
                  <a:lnTo>
                    <a:pt x="1369" y="745"/>
                  </a:lnTo>
                  <a:lnTo>
                    <a:pt x="1358" y="690"/>
                  </a:lnTo>
                  <a:lnTo>
                    <a:pt x="1358" y="690"/>
                  </a:lnTo>
                  <a:lnTo>
                    <a:pt x="1358" y="685"/>
                  </a:lnTo>
                  <a:lnTo>
                    <a:pt x="1360" y="679"/>
                  </a:lnTo>
                  <a:lnTo>
                    <a:pt x="1363" y="675"/>
                  </a:lnTo>
                  <a:lnTo>
                    <a:pt x="1367" y="671"/>
                  </a:lnTo>
                  <a:lnTo>
                    <a:pt x="1419" y="645"/>
                  </a:lnTo>
                  <a:lnTo>
                    <a:pt x="1419" y="645"/>
                  </a:lnTo>
                  <a:lnTo>
                    <a:pt x="1424" y="644"/>
                  </a:lnTo>
                  <a:lnTo>
                    <a:pt x="1430" y="644"/>
                  </a:lnTo>
                  <a:lnTo>
                    <a:pt x="1436" y="646"/>
                  </a:lnTo>
                  <a:lnTo>
                    <a:pt x="1440" y="649"/>
                  </a:lnTo>
                  <a:lnTo>
                    <a:pt x="1440" y="649"/>
                  </a:lnTo>
                  <a:lnTo>
                    <a:pt x="1477" y="690"/>
                  </a:lnTo>
                  <a:lnTo>
                    <a:pt x="1477" y="690"/>
                  </a:lnTo>
                  <a:lnTo>
                    <a:pt x="1515" y="732"/>
                  </a:lnTo>
                  <a:lnTo>
                    <a:pt x="1515" y="732"/>
                  </a:lnTo>
                  <a:lnTo>
                    <a:pt x="1519" y="735"/>
                  </a:lnTo>
                  <a:lnTo>
                    <a:pt x="1523" y="737"/>
                  </a:lnTo>
                  <a:lnTo>
                    <a:pt x="1529" y="738"/>
                  </a:lnTo>
                  <a:lnTo>
                    <a:pt x="1534" y="737"/>
                  </a:lnTo>
                  <a:lnTo>
                    <a:pt x="1534" y="737"/>
                  </a:lnTo>
                  <a:lnTo>
                    <a:pt x="1543" y="733"/>
                  </a:lnTo>
                  <a:lnTo>
                    <a:pt x="1543" y="733"/>
                  </a:lnTo>
                  <a:lnTo>
                    <a:pt x="1563" y="723"/>
                  </a:lnTo>
                  <a:lnTo>
                    <a:pt x="1563" y="723"/>
                  </a:lnTo>
                  <a:lnTo>
                    <a:pt x="1594" y="711"/>
                  </a:lnTo>
                  <a:lnTo>
                    <a:pt x="1594" y="711"/>
                  </a:lnTo>
                  <a:lnTo>
                    <a:pt x="1598" y="709"/>
                  </a:lnTo>
                  <a:lnTo>
                    <a:pt x="1601" y="705"/>
                  </a:lnTo>
                  <a:lnTo>
                    <a:pt x="1603" y="700"/>
                  </a:lnTo>
                  <a:lnTo>
                    <a:pt x="1604" y="695"/>
                  </a:lnTo>
                  <a:lnTo>
                    <a:pt x="1604" y="695"/>
                  </a:lnTo>
                  <a:lnTo>
                    <a:pt x="1600" y="639"/>
                  </a:lnTo>
                  <a:lnTo>
                    <a:pt x="1600" y="639"/>
                  </a:lnTo>
                  <a:lnTo>
                    <a:pt x="1598" y="582"/>
                  </a:lnTo>
                  <a:lnTo>
                    <a:pt x="1598" y="582"/>
                  </a:lnTo>
                  <a:lnTo>
                    <a:pt x="1599" y="577"/>
                  </a:lnTo>
                  <a:lnTo>
                    <a:pt x="1601" y="572"/>
                  </a:lnTo>
                  <a:lnTo>
                    <a:pt x="1605" y="569"/>
                  </a:lnTo>
                  <a:lnTo>
                    <a:pt x="1610" y="566"/>
                  </a:lnTo>
                  <a:lnTo>
                    <a:pt x="1627" y="561"/>
                  </a:lnTo>
                  <a:lnTo>
                    <a:pt x="1627" y="561"/>
                  </a:lnTo>
                  <a:lnTo>
                    <a:pt x="1651" y="552"/>
                  </a:lnTo>
                  <a:lnTo>
                    <a:pt x="1651" y="552"/>
                  </a:lnTo>
                  <a:lnTo>
                    <a:pt x="1658" y="550"/>
                  </a:lnTo>
                  <a:lnTo>
                    <a:pt x="1658" y="550"/>
                  </a:lnTo>
                  <a:lnTo>
                    <a:pt x="1665" y="548"/>
                  </a:lnTo>
                  <a:lnTo>
                    <a:pt x="1665" y="548"/>
                  </a:lnTo>
                  <a:lnTo>
                    <a:pt x="1671" y="548"/>
                  </a:lnTo>
                  <a:lnTo>
                    <a:pt x="1677" y="549"/>
                  </a:lnTo>
                  <a:lnTo>
                    <a:pt x="1681" y="551"/>
                  </a:lnTo>
                  <a:lnTo>
                    <a:pt x="1685" y="555"/>
                  </a:lnTo>
                  <a:lnTo>
                    <a:pt x="1685" y="555"/>
                  </a:lnTo>
                  <a:lnTo>
                    <a:pt x="1716" y="602"/>
                  </a:lnTo>
                  <a:lnTo>
                    <a:pt x="1716" y="602"/>
                  </a:lnTo>
                  <a:lnTo>
                    <a:pt x="1746" y="649"/>
                  </a:lnTo>
                  <a:lnTo>
                    <a:pt x="1746" y="649"/>
                  </a:lnTo>
                  <a:lnTo>
                    <a:pt x="1749" y="652"/>
                  </a:lnTo>
                  <a:lnTo>
                    <a:pt x="1754" y="655"/>
                  </a:lnTo>
                  <a:lnTo>
                    <a:pt x="1759" y="656"/>
                  </a:lnTo>
                  <a:lnTo>
                    <a:pt x="1765" y="656"/>
                  </a:lnTo>
                  <a:lnTo>
                    <a:pt x="1765" y="656"/>
                  </a:lnTo>
                  <a:lnTo>
                    <a:pt x="1774" y="653"/>
                  </a:lnTo>
                  <a:lnTo>
                    <a:pt x="1774" y="653"/>
                  </a:lnTo>
                  <a:lnTo>
                    <a:pt x="1795" y="648"/>
                  </a:lnTo>
                  <a:lnTo>
                    <a:pt x="1795" y="648"/>
                  </a:lnTo>
                  <a:lnTo>
                    <a:pt x="1827" y="641"/>
                  </a:lnTo>
                  <a:lnTo>
                    <a:pt x="1827" y="641"/>
                  </a:lnTo>
                  <a:lnTo>
                    <a:pt x="1832" y="639"/>
                  </a:lnTo>
                  <a:lnTo>
                    <a:pt x="1836" y="636"/>
                  </a:lnTo>
                  <a:lnTo>
                    <a:pt x="1838" y="630"/>
                  </a:lnTo>
                  <a:lnTo>
                    <a:pt x="1840" y="625"/>
                  </a:lnTo>
                  <a:lnTo>
                    <a:pt x="1840" y="625"/>
                  </a:lnTo>
                  <a:lnTo>
                    <a:pt x="1845" y="570"/>
                  </a:lnTo>
                  <a:lnTo>
                    <a:pt x="1845" y="570"/>
                  </a:lnTo>
                  <a:lnTo>
                    <a:pt x="1851" y="515"/>
                  </a:lnTo>
                  <a:lnTo>
                    <a:pt x="1851" y="515"/>
                  </a:lnTo>
                  <a:lnTo>
                    <a:pt x="1853" y="510"/>
                  </a:lnTo>
                  <a:lnTo>
                    <a:pt x="1857" y="505"/>
                  </a:lnTo>
                  <a:lnTo>
                    <a:pt x="1861" y="502"/>
                  </a:lnTo>
                  <a:lnTo>
                    <a:pt x="1866" y="500"/>
                  </a:lnTo>
                  <a:lnTo>
                    <a:pt x="1866" y="500"/>
                  </a:lnTo>
                  <a:lnTo>
                    <a:pt x="1895" y="495"/>
                  </a:lnTo>
                  <a:lnTo>
                    <a:pt x="1895" y="495"/>
                  </a:lnTo>
                  <a:lnTo>
                    <a:pt x="1915" y="491"/>
                  </a:lnTo>
                  <a:lnTo>
                    <a:pt x="1924" y="490"/>
                  </a:lnTo>
                  <a:lnTo>
                    <a:pt x="1924" y="490"/>
                  </a:lnTo>
                  <a:lnTo>
                    <a:pt x="1929" y="490"/>
                  </a:lnTo>
                  <a:lnTo>
                    <a:pt x="1934" y="492"/>
                  </a:lnTo>
                  <a:lnTo>
                    <a:pt x="1939" y="496"/>
                  </a:lnTo>
                  <a:lnTo>
                    <a:pt x="1942" y="501"/>
                  </a:lnTo>
                  <a:lnTo>
                    <a:pt x="1942" y="501"/>
                  </a:lnTo>
                  <a:lnTo>
                    <a:pt x="1965" y="552"/>
                  </a:lnTo>
                  <a:lnTo>
                    <a:pt x="1965" y="552"/>
                  </a:lnTo>
                  <a:lnTo>
                    <a:pt x="1987" y="603"/>
                  </a:lnTo>
                  <a:lnTo>
                    <a:pt x="1987" y="603"/>
                  </a:lnTo>
                  <a:lnTo>
                    <a:pt x="1990" y="607"/>
                  </a:lnTo>
                  <a:lnTo>
                    <a:pt x="1994" y="610"/>
                  </a:lnTo>
                  <a:lnTo>
                    <a:pt x="2000" y="612"/>
                  </a:lnTo>
                  <a:lnTo>
                    <a:pt x="2005" y="612"/>
                  </a:lnTo>
                  <a:lnTo>
                    <a:pt x="2069" y="608"/>
                  </a:lnTo>
                  <a:lnTo>
                    <a:pt x="2069" y="608"/>
                  </a:lnTo>
                  <a:lnTo>
                    <a:pt x="2074" y="606"/>
                  </a:lnTo>
                  <a:lnTo>
                    <a:pt x="2078" y="604"/>
                  </a:lnTo>
                  <a:lnTo>
                    <a:pt x="2081" y="600"/>
                  </a:lnTo>
                  <a:lnTo>
                    <a:pt x="2083" y="595"/>
                  </a:lnTo>
                  <a:lnTo>
                    <a:pt x="2083" y="595"/>
                  </a:lnTo>
                  <a:lnTo>
                    <a:pt x="2098" y="541"/>
                  </a:lnTo>
                  <a:lnTo>
                    <a:pt x="2098" y="541"/>
                  </a:lnTo>
                  <a:lnTo>
                    <a:pt x="2113" y="487"/>
                  </a:lnTo>
                  <a:lnTo>
                    <a:pt x="2113" y="487"/>
                  </a:lnTo>
                  <a:lnTo>
                    <a:pt x="2115" y="482"/>
                  </a:lnTo>
                  <a:lnTo>
                    <a:pt x="2119" y="478"/>
                  </a:lnTo>
                  <a:lnTo>
                    <a:pt x="2124" y="476"/>
                  </a:lnTo>
                  <a:lnTo>
                    <a:pt x="2129" y="475"/>
                  </a:lnTo>
                  <a:lnTo>
                    <a:pt x="2147" y="474"/>
                  </a:lnTo>
                  <a:lnTo>
                    <a:pt x="2147" y="474"/>
                  </a:lnTo>
                  <a:lnTo>
                    <a:pt x="2173" y="474"/>
                  </a:lnTo>
                  <a:lnTo>
                    <a:pt x="2188" y="474"/>
                  </a:lnTo>
                  <a:lnTo>
                    <a:pt x="2188" y="474"/>
                  </a:lnTo>
                  <a:lnTo>
                    <a:pt x="2193" y="475"/>
                  </a:lnTo>
                  <a:lnTo>
                    <a:pt x="2198" y="478"/>
                  </a:lnTo>
                  <a:lnTo>
                    <a:pt x="2202" y="482"/>
                  </a:lnTo>
                  <a:lnTo>
                    <a:pt x="2204" y="486"/>
                  </a:lnTo>
                  <a:lnTo>
                    <a:pt x="2204" y="486"/>
                  </a:lnTo>
                  <a:lnTo>
                    <a:pt x="2219" y="541"/>
                  </a:lnTo>
                  <a:lnTo>
                    <a:pt x="2219" y="541"/>
                  </a:lnTo>
                  <a:lnTo>
                    <a:pt x="2234" y="595"/>
                  </a:lnTo>
                  <a:lnTo>
                    <a:pt x="2234" y="595"/>
                  </a:lnTo>
                  <a:lnTo>
                    <a:pt x="2236" y="600"/>
                  </a:lnTo>
                  <a:lnTo>
                    <a:pt x="2240" y="603"/>
                  </a:lnTo>
                  <a:lnTo>
                    <a:pt x="2244" y="606"/>
                  </a:lnTo>
                  <a:lnTo>
                    <a:pt x="2249" y="607"/>
                  </a:lnTo>
                  <a:lnTo>
                    <a:pt x="2313" y="612"/>
                  </a:lnTo>
                  <a:lnTo>
                    <a:pt x="2313" y="612"/>
                  </a:lnTo>
                  <a:lnTo>
                    <a:pt x="2318" y="612"/>
                  </a:lnTo>
                  <a:lnTo>
                    <a:pt x="2322" y="610"/>
                  </a:lnTo>
                  <a:lnTo>
                    <a:pt x="2327" y="607"/>
                  </a:lnTo>
                  <a:lnTo>
                    <a:pt x="2330" y="602"/>
                  </a:lnTo>
                  <a:lnTo>
                    <a:pt x="2330" y="602"/>
                  </a:lnTo>
                  <a:lnTo>
                    <a:pt x="2352" y="551"/>
                  </a:lnTo>
                  <a:lnTo>
                    <a:pt x="2352" y="551"/>
                  </a:lnTo>
                  <a:lnTo>
                    <a:pt x="2376" y="500"/>
                  </a:lnTo>
                  <a:lnTo>
                    <a:pt x="2376" y="500"/>
                  </a:lnTo>
                  <a:lnTo>
                    <a:pt x="2379" y="496"/>
                  </a:lnTo>
                  <a:lnTo>
                    <a:pt x="2383" y="492"/>
                  </a:lnTo>
                  <a:lnTo>
                    <a:pt x="2388" y="490"/>
                  </a:lnTo>
                  <a:lnTo>
                    <a:pt x="2393" y="490"/>
                  </a:lnTo>
                  <a:lnTo>
                    <a:pt x="2393" y="490"/>
                  </a:lnTo>
                  <a:lnTo>
                    <a:pt x="2402" y="491"/>
                  </a:lnTo>
                  <a:lnTo>
                    <a:pt x="2423" y="495"/>
                  </a:lnTo>
                  <a:lnTo>
                    <a:pt x="2423" y="495"/>
                  </a:lnTo>
                  <a:lnTo>
                    <a:pt x="2451" y="500"/>
                  </a:lnTo>
                  <a:lnTo>
                    <a:pt x="2451" y="500"/>
                  </a:lnTo>
                  <a:lnTo>
                    <a:pt x="2456" y="502"/>
                  </a:lnTo>
                  <a:lnTo>
                    <a:pt x="2460" y="505"/>
                  </a:lnTo>
                  <a:lnTo>
                    <a:pt x="2463" y="509"/>
                  </a:lnTo>
                  <a:lnTo>
                    <a:pt x="2466" y="514"/>
                  </a:lnTo>
                  <a:lnTo>
                    <a:pt x="2466" y="514"/>
                  </a:lnTo>
                  <a:lnTo>
                    <a:pt x="2472" y="570"/>
                  </a:lnTo>
                  <a:lnTo>
                    <a:pt x="2472" y="570"/>
                  </a:lnTo>
                  <a:lnTo>
                    <a:pt x="2478" y="625"/>
                  </a:lnTo>
                  <a:lnTo>
                    <a:pt x="2478" y="625"/>
                  </a:lnTo>
                  <a:lnTo>
                    <a:pt x="2479" y="630"/>
                  </a:lnTo>
                  <a:lnTo>
                    <a:pt x="2482" y="635"/>
                  </a:lnTo>
                  <a:lnTo>
                    <a:pt x="2486" y="639"/>
                  </a:lnTo>
                  <a:lnTo>
                    <a:pt x="2490" y="641"/>
                  </a:lnTo>
                  <a:lnTo>
                    <a:pt x="2490" y="641"/>
                  </a:lnTo>
                  <a:lnTo>
                    <a:pt x="2522" y="648"/>
                  </a:lnTo>
                  <a:lnTo>
                    <a:pt x="2522" y="648"/>
                  </a:lnTo>
                  <a:lnTo>
                    <a:pt x="2543" y="653"/>
                  </a:lnTo>
                  <a:lnTo>
                    <a:pt x="2543" y="653"/>
                  </a:lnTo>
                  <a:lnTo>
                    <a:pt x="2553" y="655"/>
                  </a:lnTo>
                  <a:lnTo>
                    <a:pt x="2553" y="655"/>
                  </a:lnTo>
                  <a:lnTo>
                    <a:pt x="2558" y="655"/>
                  </a:lnTo>
                  <a:lnTo>
                    <a:pt x="2564" y="654"/>
                  </a:lnTo>
                  <a:lnTo>
                    <a:pt x="2568" y="652"/>
                  </a:lnTo>
                  <a:lnTo>
                    <a:pt x="2572" y="648"/>
                  </a:lnTo>
                  <a:lnTo>
                    <a:pt x="2572" y="648"/>
                  </a:lnTo>
                  <a:lnTo>
                    <a:pt x="2601" y="601"/>
                  </a:lnTo>
                  <a:lnTo>
                    <a:pt x="2601" y="601"/>
                  </a:lnTo>
                  <a:lnTo>
                    <a:pt x="2632" y="554"/>
                  </a:lnTo>
                  <a:lnTo>
                    <a:pt x="2632" y="554"/>
                  </a:lnTo>
                  <a:lnTo>
                    <a:pt x="2636" y="550"/>
                  </a:lnTo>
                  <a:lnTo>
                    <a:pt x="2641" y="548"/>
                  </a:lnTo>
                  <a:lnTo>
                    <a:pt x="2646" y="547"/>
                  </a:lnTo>
                  <a:lnTo>
                    <a:pt x="2651" y="547"/>
                  </a:lnTo>
                  <a:lnTo>
                    <a:pt x="2651" y="547"/>
                  </a:lnTo>
                  <a:lnTo>
                    <a:pt x="2661" y="550"/>
                  </a:lnTo>
                  <a:lnTo>
                    <a:pt x="2661" y="550"/>
                  </a:lnTo>
                  <a:lnTo>
                    <a:pt x="2669" y="552"/>
                  </a:lnTo>
                  <a:lnTo>
                    <a:pt x="2669" y="552"/>
                  </a:lnTo>
                  <a:lnTo>
                    <a:pt x="2693" y="561"/>
                  </a:lnTo>
                  <a:lnTo>
                    <a:pt x="2708" y="565"/>
                  </a:lnTo>
                  <a:lnTo>
                    <a:pt x="2708" y="565"/>
                  </a:lnTo>
                  <a:lnTo>
                    <a:pt x="2712" y="568"/>
                  </a:lnTo>
                  <a:lnTo>
                    <a:pt x="2716" y="572"/>
                  </a:lnTo>
                  <a:lnTo>
                    <a:pt x="2719" y="576"/>
                  </a:lnTo>
                  <a:lnTo>
                    <a:pt x="2719" y="581"/>
                  </a:lnTo>
                  <a:lnTo>
                    <a:pt x="2719" y="581"/>
                  </a:lnTo>
                  <a:lnTo>
                    <a:pt x="2717" y="638"/>
                  </a:lnTo>
                  <a:lnTo>
                    <a:pt x="2717" y="638"/>
                  </a:lnTo>
                  <a:lnTo>
                    <a:pt x="2714" y="694"/>
                  </a:lnTo>
                  <a:lnTo>
                    <a:pt x="2714" y="694"/>
                  </a:lnTo>
                  <a:lnTo>
                    <a:pt x="2714" y="699"/>
                  </a:lnTo>
                  <a:lnTo>
                    <a:pt x="2716" y="704"/>
                  </a:lnTo>
                  <a:lnTo>
                    <a:pt x="2720" y="708"/>
                  </a:lnTo>
                  <a:lnTo>
                    <a:pt x="2724" y="710"/>
                  </a:lnTo>
                  <a:lnTo>
                    <a:pt x="2724" y="710"/>
                  </a:lnTo>
                  <a:lnTo>
                    <a:pt x="2754" y="722"/>
                  </a:lnTo>
                  <a:lnTo>
                    <a:pt x="2754" y="722"/>
                  </a:lnTo>
                  <a:lnTo>
                    <a:pt x="2774" y="732"/>
                  </a:lnTo>
                  <a:lnTo>
                    <a:pt x="2774" y="732"/>
                  </a:lnTo>
                  <a:lnTo>
                    <a:pt x="2783" y="736"/>
                  </a:lnTo>
                  <a:lnTo>
                    <a:pt x="2783" y="736"/>
                  </a:lnTo>
                  <a:lnTo>
                    <a:pt x="2788" y="737"/>
                  </a:lnTo>
                  <a:lnTo>
                    <a:pt x="2793" y="736"/>
                  </a:lnTo>
                  <a:lnTo>
                    <a:pt x="2799" y="734"/>
                  </a:lnTo>
                  <a:lnTo>
                    <a:pt x="2803" y="731"/>
                  </a:lnTo>
                  <a:lnTo>
                    <a:pt x="2803" y="731"/>
                  </a:lnTo>
                  <a:lnTo>
                    <a:pt x="2839" y="689"/>
                  </a:lnTo>
                  <a:lnTo>
                    <a:pt x="2839" y="689"/>
                  </a:lnTo>
                  <a:lnTo>
                    <a:pt x="2878" y="647"/>
                  </a:lnTo>
                  <a:lnTo>
                    <a:pt x="2878" y="647"/>
                  </a:lnTo>
                  <a:lnTo>
                    <a:pt x="2882" y="644"/>
                  </a:lnTo>
                  <a:lnTo>
                    <a:pt x="2887" y="643"/>
                  </a:lnTo>
                  <a:lnTo>
                    <a:pt x="2893" y="643"/>
                  </a:lnTo>
                  <a:lnTo>
                    <a:pt x="2898" y="644"/>
                  </a:lnTo>
                  <a:lnTo>
                    <a:pt x="2950" y="670"/>
                  </a:lnTo>
                  <a:lnTo>
                    <a:pt x="2950" y="670"/>
                  </a:lnTo>
                  <a:lnTo>
                    <a:pt x="2955" y="673"/>
                  </a:lnTo>
                  <a:lnTo>
                    <a:pt x="2958" y="678"/>
                  </a:lnTo>
                  <a:lnTo>
                    <a:pt x="2959" y="684"/>
                  </a:lnTo>
                  <a:lnTo>
                    <a:pt x="2959" y="689"/>
                  </a:lnTo>
                  <a:lnTo>
                    <a:pt x="2959" y="689"/>
                  </a:lnTo>
                  <a:lnTo>
                    <a:pt x="2948" y="744"/>
                  </a:lnTo>
                  <a:lnTo>
                    <a:pt x="2948" y="744"/>
                  </a:lnTo>
                  <a:lnTo>
                    <a:pt x="2936" y="799"/>
                  </a:lnTo>
                  <a:lnTo>
                    <a:pt x="2936" y="799"/>
                  </a:lnTo>
                  <a:lnTo>
                    <a:pt x="2936" y="804"/>
                  </a:lnTo>
                  <a:lnTo>
                    <a:pt x="2937" y="809"/>
                  </a:lnTo>
                  <a:lnTo>
                    <a:pt x="2940" y="813"/>
                  </a:lnTo>
                  <a:lnTo>
                    <a:pt x="2944" y="816"/>
                  </a:lnTo>
                  <a:lnTo>
                    <a:pt x="2944" y="816"/>
                  </a:lnTo>
                  <a:lnTo>
                    <a:pt x="2952" y="821"/>
                  </a:lnTo>
                  <a:lnTo>
                    <a:pt x="2971" y="833"/>
                  </a:lnTo>
                  <a:lnTo>
                    <a:pt x="2971" y="833"/>
                  </a:lnTo>
                  <a:lnTo>
                    <a:pt x="2999" y="851"/>
                  </a:lnTo>
                  <a:lnTo>
                    <a:pt x="2999" y="851"/>
                  </a:lnTo>
                  <a:lnTo>
                    <a:pt x="3003" y="852"/>
                  </a:lnTo>
                  <a:lnTo>
                    <a:pt x="3008" y="853"/>
                  </a:lnTo>
                  <a:lnTo>
                    <a:pt x="3014" y="851"/>
                  </a:lnTo>
                  <a:lnTo>
                    <a:pt x="3018" y="849"/>
                  </a:lnTo>
                  <a:lnTo>
                    <a:pt x="3018" y="849"/>
                  </a:lnTo>
                  <a:lnTo>
                    <a:pt x="3061" y="813"/>
                  </a:lnTo>
                  <a:lnTo>
                    <a:pt x="3061" y="813"/>
                  </a:lnTo>
                  <a:lnTo>
                    <a:pt x="3105" y="779"/>
                  </a:lnTo>
                  <a:lnTo>
                    <a:pt x="3105" y="779"/>
                  </a:lnTo>
                  <a:lnTo>
                    <a:pt x="3110" y="777"/>
                  </a:lnTo>
                  <a:lnTo>
                    <a:pt x="3115" y="776"/>
                  </a:lnTo>
                  <a:lnTo>
                    <a:pt x="3121" y="777"/>
                  </a:lnTo>
                  <a:lnTo>
                    <a:pt x="3126" y="779"/>
                  </a:lnTo>
                  <a:lnTo>
                    <a:pt x="3141" y="789"/>
                  </a:lnTo>
                  <a:lnTo>
                    <a:pt x="3141" y="789"/>
                  </a:lnTo>
                  <a:lnTo>
                    <a:pt x="3161" y="803"/>
                  </a:lnTo>
                  <a:lnTo>
                    <a:pt x="3161" y="803"/>
                  </a:lnTo>
                  <a:lnTo>
                    <a:pt x="3167" y="808"/>
                  </a:lnTo>
                  <a:lnTo>
                    <a:pt x="3167" y="808"/>
                  </a:lnTo>
                  <a:lnTo>
                    <a:pt x="3174" y="812"/>
                  </a:lnTo>
                  <a:lnTo>
                    <a:pt x="3174" y="812"/>
                  </a:lnTo>
                  <a:lnTo>
                    <a:pt x="3177" y="816"/>
                  </a:lnTo>
                  <a:lnTo>
                    <a:pt x="3180" y="821"/>
                  </a:lnTo>
                  <a:lnTo>
                    <a:pt x="3180" y="827"/>
                  </a:lnTo>
                  <a:lnTo>
                    <a:pt x="3180" y="832"/>
                  </a:lnTo>
                  <a:lnTo>
                    <a:pt x="3180" y="832"/>
                  </a:lnTo>
                  <a:lnTo>
                    <a:pt x="3159" y="885"/>
                  </a:lnTo>
                  <a:lnTo>
                    <a:pt x="3159" y="885"/>
                  </a:lnTo>
                  <a:lnTo>
                    <a:pt x="3139" y="937"/>
                  </a:lnTo>
                  <a:lnTo>
                    <a:pt x="3139" y="937"/>
                  </a:lnTo>
                  <a:lnTo>
                    <a:pt x="3138" y="942"/>
                  </a:lnTo>
                  <a:lnTo>
                    <a:pt x="3139" y="947"/>
                  </a:lnTo>
                  <a:lnTo>
                    <a:pt x="3141" y="952"/>
                  </a:lnTo>
                  <a:lnTo>
                    <a:pt x="3144" y="955"/>
                  </a:lnTo>
                  <a:lnTo>
                    <a:pt x="3144" y="955"/>
                  </a:lnTo>
                  <a:lnTo>
                    <a:pt x="3152" y="962"/>
                  </a:lnTo>
                  <a:lnTo>
                    <a:pt x="3152" y="962"/>
                  </a:lnTo>
                  <a:lnTo>
                    <a:pt x="3168" y="977"/>
                  </a:lnTo>
                  <a:lnTo>
                    <a:pt x="3168" y="977"/>
                  </a:lnTo>
                  <a:lnTo>
                    <a:pt x="3193" y="998"/>
                  </a:lnTo>
                  <a:lnTo>
                    <a:pt x="3193" y="998"/>
                  </a:lnTo>
                  <a:lnTo>
                    <a:pt x="3197" y="1000"/>
                  </a:lnTo>
                  <a:lnTo>
                    <a:pt x="3203" y="1001"/>
                  </a:lnTo>
                  <a:lnTo>
                    <a:pt x="3208" y="1001"/>
                  </a:lnTo>
                  <a:lnTo>
                    <a:pt x="3212" y="999"/>
                  </a:lnTo>
                  <a:lnTo>
                    <a:pt x="3212" y="999"/>
                  </a:lnTo>
                  <a:lnTo>
                    <a:pt x="3261" y="971"/>
                  </a:lnTo>
                  <a:lnTo>
                    <a:pt x="3261" y="971"/>
                  </a:lnTo>
                  <a:lnTo>
                    <a:pt x="3309" y="944"/>
                  </a:lnTo>
                  <a:lnTo>
                    <a:pt x="3309" y="944"/>
                  </a:lnTo>
                  <a:lnTo>
                    <a:pt x="3315" y="942"/>
                  </a:lnTo>
                  <a:lnTo>
                    <a:pt x="3321" y="942"/>
                  </a:lnTo>
                  <a:lnTo>
                    <a:pt x="3326" y="944"/>
                  </a:lnTo>
                  <a:lnTo>
                    <a:pt x="3330" y="946"/>
                  </a:lnTo>
                  <a:lnTo>
                    <a:pt x="3330" y="946"/>
                  </a:lnTo>
                  <a:lnTo>
                    <a:pt x="3351" y="967"/>
                  </a:lnTo>
                  <a:lnTo>
                    <a:pt x="3351" y="967"/>
                  </a:lnTo>
                  <a:lnTo>
                    <a:pt x="3372" y="988"/>
                  </a:lnTo>
                  <a:lnTo>
                    <a:pt x="3372" y="988"/>
                  </a:lnTo>
                  <a:lnTo>
                    <a:pt x="3375" y="992"/>
                  </a:lnTo>
                  <a:lnTo>
                    <a:pt x="3376" y="997"/>
                  </a:lnTo>
                  <a:lnTo>
                    <a:pt x="3376" y="1003"/>
                  </a:lnTo>
                  <a:lnTo>
                    <a:pt x="3374" y="1008"/>
                  </a:lnTo>
                  <a:lnTo>
                    <a:pt x="3374" y="1008"/>
                  </a:lnTo>
                  <a:lnTo>
                    <a:pt x="3347" y="1058"/>
                  </a:lnTo>
                  <a:lnTo>
                    <a:pt x="3347" y="1058"/>
                  </a:lnTo>
                  <a:lnTo>
                    <a:pt x="3319" y="1106"/>
                  </a:lnTo>
                  <a:lnTo>
                    <a:pt x="3319" y="1106"/>
                  </a:lnTo>
                  <a:lnTo>
                    <a:pt x="3317" y="1110"/>
                  </a:lnTo>
                  <a:lnTo>
                    <a:pt x="3317" y="1116"/>
                  </a:lnTo>
                  <a:lnTo>
                    <a:pt x="3318" y="1121"/>
                  </a:lnTo>
                  <a:lnTo>
                    <a:pt x="3320" y="1125"/>
                  </a:lnTo>
                  <a:lnTo>
                    <a:pt x="3320" y="1125"/>
                  </a:lnTo>
                  <a:lnTo>
                    <a:pt x="3341" y="1149"/>
                  </a:lnTo>
                  <a:lnTo>
                    <a:pt x="3341" y="1149"/>
                  </a:lnTo>
                  <a:lnTo>
                    <a:pt x="3363" y="1174"/>
                  </a:lnTo>
                  <a:lnTo>
                    <a:pt x="3363" y="1174"/>
                  </a:lnTo>
                  <a:lnTo>
                    <a:pt x="3367" y="1177"/>
                  </a:lnTo>
                  <a:lnTo>
                    <a:pt x="3371" y="1179"/>
                  </a:lnTo>
                  <a:lnTo>
                    <a:pt x="3376" y="1180"/>
                  </a:lnTo>
                  <a:lnTo>
                    <a:pt x="3381" y="1179"/>
                  </a:lnTo>
                  <a:lnTo>
                    <a:pt x="3381" y="1179"/>
                  </a:lnTo>
                  <a:lnTo>
                    <a:pt x="3433" y="1158"/>
                  </a:lnTo>
                  <a:lnTo>
                    <a:pt x="3433" y="1158"/>
                  </a:lnTo>
                  <a:lnTo>
                    <a:pt x="3486" y="1138"/>
                  </a:lnTo>
                  <a:lnTo>
                    <a:pt x="3486" y="1138"/>
                  </a:lnTo>
                  <a:lnTo>
                    <a:pt x="3491" y="1137"/>
                  </a:lnTo>
                  <a:lnTo>
                    <a:pt x="3496" y="1138"/>
                  </a:lnTo>
                  <a:lnTo>
                    <a:pt x="3502" y="1140"/>
                  </a:lnTo>
                  <a:lnTo>
                    <a:pt x="3506" y="1144"/>
                  </a:lnTo>
                  <a:lnTo>
                    <a:pt x="3506" y="1144"/>
                  </a:lnTo>
                  <a:lnTo>
                    <a:pt x="3511" y="1152"/>
                  </a:lnTo>
                  <a:lnTo>
                    <a:pt x="3511" y="1152"/>
                  </a:lnTo>
                  <a:lnTo>
                    <a:pt x="3516" y="1159"/>
                  </a:lnTo>
                  <a:lnTo>
                    <a:pt x="3516" y="1159"/>
                  </a:lnTo>
                  <a:lnTo>
                    <a:pt x="3531" y="1179"/>
                  </a:lnTo>
                  <a:lnTo>
                    <a:pt x="3540" y="1191"/>
                  </a:lnTo>
                  <a:lnTo>
                    <a:pt x="3540" y="1191"/>
                  </a:lnTo>
                  <a:lnTo>
                    <a:pt x="3542" y="1196"/>
                  </a:lnTo>
                  <a:lnTo>
                    <a:pt x="3543" y="1202"/>
                  </a:lnTo>
                  <a:lnTo>
                    <a:pt x="3542" y="1208"/>
                  </a:lnTo>
                  <a:lnTo>
                    <a:pt x="3539" y="1212"/>
                  </a:lnTo>
                  <a:lnTo>
                    <a:pt x="3539" y="1212"/>
                  </a:lnTo>
                  <a:lnTo>
                    <a:pt x="3506" y="1256"/>
                  </a:lnTo>
                  <a:lnTo>
                    <a:pt x="3506" y="1256"/>
                  </a:lnTo>
                  <a:lnTo>
                    <a:pt x="3470" y="1300"/>
                  </a:lnTo>
                  <a:lnTo>
                    <a:pt x="3470" y="1300"/>
                  </a:lnTo>
                  <a:lnTo>
                    <a:pt x="3467" y="1304"/>
                  </a:lnTo>
                  <a:lnTo>
                    <a:pt x="3466" y="1309"/>
                  </a:lnTo>
                  <a:lnTo>
                    <a:pt x="3466" y="1314"/>
                  </a:lnTo>
                  <a:lnTo>
                    <a:pt x="3468" y="1319"/>
                  </a:lnTo>
                  <a:lnTo>
                    <a:pt x="3468" y="1319"/>
                  </a:lnTo>
                  <a:lnTo>
                    <a:pt x="3485" y="1347"/>
                  </a:lnTo>
                  <a:lnTo>
                    <a:pt x="3485" y="1347"/>
                  </a:lnTo>
                  <a:lnTo>
                    <a:pt x="3497" y="1365"/>
                  </a:lnTo>
                  <a:lnTo>
                    <a:pt x="3502" y="1374"/>
                  </a:lnTo>
                  <a:lnTo>
                    <a:pt x="3502" y="1374"/>
                  </a:lnTo>
                  <a:lnTo>
                    <a:pt x="3506" y="1378"/>
                  </a:lnTo>
                  <a:lnTo>
                    <a:pt x="3510" y="1380"/>
                  </a:lnTo>
                  <a:lnTo>
                    <a:pt x="3515" y="1382"/>
                  </a:lnTo>
                  <a:lnTo>
                    <a:pt x="3520" y="1381"/>
                  </a:lnTo>
                  <a:lnTo>
                    <a:pt x="3520" y="1381"/>
                  </a:lnTo>
                  <a:lnTo>
                    <a:pt x="3575" y="1369"/>
                  </a:lnTo>
                  <a:lnTo>
                    <a:pt x="3575" y="1369"/>
                  </a:lnTo>
                  <a:lnTo>
                    <a:pt x="3630" y="1358"/>
                  </a:lnTo>
                  <a:lnTo>
                    <a:pt x="3630" y="1358"/>
                  </a:lnTo>
                  <a:lnTo>
                    <a:pt x="3635" y="1358"/>
                  </a:lnTo>
                  <a:lnTo>
                    <a:pt x="3641" y="1360"/>
                  </a:lnTo>
                  <a:lnTo>
                    <a:pt x="3645" y="1363"/>
                  </a:lnTo>
                  <a:lnTo>
                    <a:pt x="3649" y="1367"/>
                  </a:lnTo>
                  <a:lnTo>
                    <a:pt x="3675" y="1419"/>
                  </a:lnTo>
                  <a:lnTo>
                    <a:pt x="3675" y="1419"/>
                  </a:lnTo>
                  <a:lnTo>
                    <a:pt x="3676" y="1424"/>
                  </a:lnTo>
                  <a:lnTo>
                    <a:pt x="3676" y="1430"/>
                  </a:lnTo>
                  <a:lnTo>
                    <a:pt x="3674" y="1436"/>
                  </a:lnTo>
                  <a:lnTo>
                    <a:pt x="3671" y="1440"/>
                  </a:lnTo>
                  <a:lnTo>
                    <a:pt x="3671" y="1440"/>
                  </a:lnTo>
                  <a:lnTo>
                    <a:pt x="3630" y="1477"/>
                  </a:lnTo>
                  <a:lnTo>
                    <a:pt x="3630" y="1477"/>
                  </a:lnTo>
                  <a:lnTo>
                    <a:pt x="3588" y="1515"/>
                  </a:lnTo>
                  <a:lnTo>
                    <a:pt x="3588" y="1515"/>
                  </a:lnTo>
                  <a:lnTo>
                    <a:pt x="3584" y="1519"/>
                  </a:lnTo>
                  <a:lnTo>
                    <a:pt x="3583" y="1523"/>
                  </a:lnTo>
                  <a:lnTo>
                    <a:pt x="3582" y="1529"/>
                  </a:lnTo>
                  <a:lnTo>
                    <a:pt x="3583" y="1534"/>
                  </a:lnTo>
                  <a:lnTo>
                    <a:pt x="3583" y="1534"/>
                  </a:lnTo>
                  <a:lnTo>
                    <a:pt x="3587" y="1543"/>
                  </a:lnTo>
                  <a:lnTo>
                    <a:pt x="3587" y="1543"/>
                  </a:lnTo>
                  <a:lnTo>
                    <a:pt x="3593" y="1552"/>
                  </a:lnTo>
                  <a:lnTo>
                    <a:pt x="3597" y="1563"/>
                  </a:lnTo>
                  <a:lnTo>
                    <a:pt x="3597" y="1563"/>
                  </a:lnTo>
                  <a:lnTo>
                    <a:pt x="3609" y="1594"/>
                  </a:lnTo>
                  <a:lnTo>
                    <a:pt x="3609" y="1594"/>
                  </a:lnTo>
                  <a:lnTo>
                    <a:pt x="3611" y="1598"/>
                  </a:lnTo>
                  <a:lnTo>
                    <a:pt x="3615" y="1601"/>
                  </a:lnTo>
                  <a:lnTo>
                    <a:pt x="3620" y="1603"/>
                  </a:lnTo>
                  <a:lnTo>
                    <a:pt x="3625" y="1604"/>
                  </a:lnTo>
                  <a:lnTo>
                    <a:pt x="3625" y="1604"/>
                  </a:lnTo>
                  <a:lnTo>
                    <a:pt x="3681" y="1600"/>
                  </a:lnTo>
                  <a:lnTo>
                    <a:pt x="3681" y="1600"/>
                  </a:lnTo>
                  <a:lnTo>
                    <a:pt x="3738" y="1598"/>
                  </a:lnTo>
                  <a:lnTo>
                    <a:pt x="3738" y="1598"/>
                  </a:lnTo>
                  <a:lnTo>
                    <a:pt x="3743" y="1599"/>
                  </a:lnTo>
                  <a:lnTo>
                    <a:pt x="3747" y="1601"/>
                  </a:lnTo>
                  <a:lnTo>
                    <a:pt x="3751" y="1605"/>
                  </a:lnTo>
                  <a:lnTo>
                    <a:pt x="3754" y="1610"/>
                  </a:lnTo>
                  <a:lnTo>
                    <a:pt x="3759" y="1627"/>
                  </a:lnTo>
                  <a:lnTo>
                    <a:pt x="3759" y="1627"/>
                  </a:lnTo>
                  <a:lnTo>
                    <a:pt x="3767" y="1651"/>
                  </a:lnTo>
                  <a:lnTo>
                    <a:pt x="3767" y="1651"/>
                  </a:lnTo>
                  <a:lnTo>
                    <a:pt x="3770" y="1658"/>
                  </a:lnTo>
                  <a:lnTo>
                    <a:pt x="3770" y="1658"/>
                  </a:lnTo>
                  <a:lnTo>
                    <a:pt x="3772" y="1665"/>
                  </a:lnTo>
                  <a:lnTo>
                    <a:pt x="3772" y="1665"/>
                  </a:lnTo>
                  <a:lnTo>
                    <a:pt x="3772" y="1671"/>
                  </a:lnTo>
                  <a:lnTo>
                    <a:pt x="3771" y="1677"/>
                  </a:lnTo>
                  <a:lnTo>
                    <a:pt x="3769" y="1681"/>
                  </a:lnTo>
                  <a:lnTo>
                    <a:pt x="3765" y="1685"/>
                  </a:lnTo>
                  <a:lnTo>
                    <a:pt x="3765" y="1685"/>
                  </a:lnTo>
                  <a:lnTo>
                    <a:pt x="3718" y="1716"/>
                  </a:lnTo>
                  <a:lnTo>
                    <a:pt x="3718" y="1716"/>
                  </a:lnTo>
                  <a:lnTo>
                    <a:pt x="3671" y="1746"/>
                  </a:lnTo>
                  <a:lnTo>
                    <a:pt x="3671" y="1746"/>
                  </a:lnTo>
                  <a:lnTo>
                    <a:pt x="3667" y="1749"/>
                  </a:lnTo>
                  <a:lnTo>
                    <a:pt x="3665" y="1754"/>
                  </a:lnTo>
                  <a:lnTo>
                    <a:pt x="3664" y="1759"/>
                  </a:lnTo>
                  <a:lnTo>
                    <a:pt x="3664" y="1764"/>
                  </a:lnTo>
                  <a:lnTo>
                    <a:pt x="3664" y="1764"/>
                  </a:lnTo>
                  <a:lnTo>
                    <a:pt x="3667" y="1774"/>
                  </a:lnTo>
                  <a:lnTo>
                    <a:pt x="3667" y="1774"/>
                  </a:lnTo>
                  <a:lnTo>
                    <a:pt x="3672" y="1795"/>
                  </a:lnTo>
                  <a:lnTo>
                    <a:pt x="3672" y="1795"/>
                  </a:lnTo>
                  <a:lnTo>
                    <a:pt x="3679" y="1827"/>
                  </a:lnTo>
                  <a:lnTo>
                    <a:pt x="3679" y="1827"/>
                  </a:lnTo>
                  <a:lnTo>
                    <a:pt x="3681" y="1832"/>
                  </a:lnTo>
                  <a:lnTo>
                    <a:pt x="3684" y="1836"/>
                  </a:lnTo>
                  <a:lnTo>
                    <a:pt x="3690" y="1838"/>
                  </a:lnTo>
                  <a:lnTo>
                    <a:pt x="3695" y="1840"/>
                  </a:lnTo>
                  <a:lnTo>
                    <a:pt x="3695" y="1840"/>
                  </a:lnTo>
                  <a:lnTo>
                    <a:pt x="3750" y="1845"/>
                  </a:lnTo>
                  <a:lnTo>
                    <a:pt x="3750" y="1845"/>
                  </a:lnTo>
                  <a:lnTo>
                    <a:pt x="3805" y="1851"/>
                  </a:lnTo>
                  <a:lnTo>
                    <a:pt x="3805" y="1851"/>
                  </a:lnTo>
                  <a:lnTo>
                    <a:pt x="3810" y="1853"/>
                  </a:lnTo>
                  <a:lnTo>
                    <a:pt x="3815" y="1857"/>
                  </a:lnTo>
                  <a:lnTo>
                    <a:pt x="3818" y="1861"/>
                  </a:lnTo>
                  <a:lnTo>
                    <a:pt x="3820" y="1866"/>
                  </a:lnTo>
                  <a:lnTo>
                    <a:pt x="3820" y="1866"/>
                  </a:lnTo>
                  <a:lnTo>
                    <a:pt x="3825" y="1895"/>
                  </a:lnTo>
                  <a:lnTo>
                    <a:pt x="3825" y="1895"/>
                  </a:lnTo>
                  <a:lnTo>
                    <a:pt x="3829" y="1915"/>
                  </a:lnTo>
                  <a:lnTo>
                    <a:pt x="3830" y="1924"/>
                  </a:lnTo>
                  <a:lnTo>
                    <a:pt x="3830" y="1924"/>
                  </a:lnTo>
                  <a:lnTo>
                    <a:pt x="3829" y="1929"/>
                  </a:lnTo>
                  <a:lnTo>
                    <a:pt x="3828" y="1934"/>
                  </a:lnTo>
                  <a:lnTo>
                    <a:pt x="3823" y="1939"/>
                  </a:lnTo>
                  <a:lnTo>
                    <a:pt x="3819" y="1942"/>
                  </a:lnTo>
                  <a:lnTo>
                    <a:pt x="3819" y="1942"/>
                  </a:lnTo>
                  <a:lnTo>
                    <a:pt x="3768" y="1965"/>
                  </a:lnTo>
                  <a:lnTo>
                    <a:pt x="3768" y="1965"/>
                  </a:lnTo>
                  <a:lnTo>
                    <a:pt x="3717" y="1987"/>
                  </a:lnTo>
                  <a:lnTo>
                    <a:pt x="3717" y="1987"/>
                  </a:lnTo>
                  <a:lnTo>
                    <a:pt x="3713" y="1990"/>
                  </a:lnTo>
                  <a:lnTo>
                    <a:pt x="3710" y="1994"/>
                  </a:lnTo>
                  <a:lnTo>
                    <a:pt x="3708" y="2000"/>
                  </a:lnTo>
                  <a:lnTo>
                    <a:pt x="3707" y="2005"/>
                  </a:lnTo>
                  <a:lnTo>
                    <a:pt x="3712" y="2069"/>
                  </a:lnTo>
                  <a:lnTo>
                    <a:pt x="3712" y="2069"/>
                  </a:lnTo>
                  <a:lnTo>
                    <a:pt x="3714" y="2074"/>
                  </a:lnTo>
                  <a:lnTo>
                    <a:pt x="3716" y="2078"/>
                  </a:lnTo>
                  <a:lnTo>
                    <a:pt x="3720" y="2081"/>
                  </a:lnTo>
                  <a:lnTo>
                    <a:pt x="3725" y="2083"/>
                  </a:lnTo>
                  <a:lnTo>
                    <a:pt x="3725" y="2083"/>
                  </a:lnTo>
                  <a:lnTo>
                    <a:pt x="3779" y="2098"/>
                  </a:lnTo>
                  <a:lnTo>
                    <a:pt x="3779" y="2098"/>
                  </a:lnTo>
                  <a:lnTo>
                    <a:pt x="3833" y="2113"/>
                  </a:lnTo>
                  <a:lnTo>
                    <a:pt x="3833" y="2113"/>
                  </a:lnTo>
                  <a:lnTo>
                    <a:pt x="3838" y="2115"/>
                  </a:lnTo>
                  <a:lnTo>
                    <a:pt x="3842" y="2119"/>
                  </a:lnTo>
                  <a:lnTo>
                    <a:pt x="3844" y="2124"/>
                  </a:lnTo>
                  <a:lnTo>
                    <a:pt x="3845" y="2129"/>
                  </a:lnTo>
                  <a:lnTo>
                    <a:pt x="3846" y="2147"/>
                  </a:lnTo>
                  <a:lnTo>
                    <a:pt x="3846" y="2147"/>
                  </a:lnTo>
                  <a:lnTo>
                    <a:pt x="3846" y="2173"/>
                  </a:lnTo>
                  <a:lnTo>
                    <a:pt x="3845" y="2188"/>
                  </a:lnTo>
                  <a:lnTo>
                    <a:pt x="3845" y="2188"/>
                  </a:lnTo>
                  <a:lnTo>
                    <a:pt x="3844" y="2193"/>
                  </a:lnTo>
                  <a:lnTo>
                    <a:pt x="3842" y="2198"/>
                  </a:lnTo>
                  <a:lnTo>
                    <a:pt x="3838" y="2202"/>
                  </a:lnTo>
                  <a:lnTo>
                    <a:pt x="3833" y="2204"/>
                  </a:lnTo>
                  <a:lnTo>
                    <a:pt x="3833" y="2204"/>
                  </a:lnTo>
                  <a:lnTo>
                    <a:pt x="3779" y="2219"/>
                  </a:lnTo>
                  <a:lnTo>
                    <a:pt x="3779" y="2219"/>
                  </a:lnTo>
                  <a:lnTo>
                    <a:pt x="3725" y="2234"/>
                  </a:lnTo>
                  <a:lnTo>
                    <a:pt x="3725" y="2234"/>
                  </a:lnTo>
                  <a:lnTo>
                    <a:pt x="3720" y="2236"/>
                  </a:lnTo>
                  <a:lnTo>
                    <a:pt x="3716" y="2240"/>
                  </a:lnTo>
                  <a:lnTo>
                    <a:pt x="3714" y="2244"/>
                  </a:lnTo>
                  <a:lnTo>
                    <a:pt x="3712" y="2249"/>
                  </a:lnTo>
                  <a:lnTo>
                    <a:pt x="3708" y="2313"/>
                  </a:lnTo>
                  <a:lnTo>
                    <a:pt x="3708" y="2313"/>
                  </a:lnTo>
                  <a:lnTo>
                    <a:pt x="3708" y="2318"/>
                  </a:lnTo>
                  <a:lnTo>
                    <a:pt x="3710" y="2322"/>
                  </a:lnTo>
                  <a:lnTo>
                    <a:pt x="3713" y="2327"/>
                  </a:lnTo>
                  <a:lnTo>
                    <a:pt x="3718" y="2330"/>
                  </a:lnTo>
                  <a:lnTo>
                    <a:pt x="3718" y="2330"/>
                  </a:lnTo>
                  <a:lnTo>
                    <a:pt x="3769" y="2352"/>
                  </a:lnTo>
                  <a:lnTo>
                    <a:pt x="3769" y="2352"/>
                  </a:lnTo>
                  <a:lnTo>
                    <a:pt x="3820" y="2376"/>
                  </a:lnTo>
                  <a:lnTo>
                    <a:pt x="3820" y="2376"/>
                  </a:lnTo>
                  <a:lnTo>
                    <a:pt x="3824" y="2379"/>
                  </a:lnTo>
                  <a:lnTo>
                    <a:pt x="3828" y="2383"/>
                  </a:lnTo>
                  <a:lnTo>
                    <a:pt x="3830" y="2388"/>
                  </a:lnTo>
                  <a:lnTo>
                    <a:pt x="3830" y="2393"/>
                  </a:lnTo>
                  <a:lnTo>
                    <a:pt x="3830" y="2393"/>
                  </a:lnTo>
                  <a:lnTo>
                    <a:pt x="3829" y="2402"/>
                  </a:lnTo>
                  <a:lnTo>
                    <a:pt x="3825" y="2423"/>
                  </a:lnTo>
                  <a:lnTo>
                    <a:pt x="3825" y="2423"/>
                  </a:lnTo>
                  <a:lnTo>
                    <a:pt x="3820" y="2451"/>
                  </a:lnTo>
                  <a:lnTo>
                    <a:pt x="3820" y="2451"/>
                  </a:lnTo>
                  <a:lnTo>
                    <a:pt x="3818" y="2456"/>
                  </a:lnTo>
                  <a:lnTo>
                    <a:pt x="3815" y="2460"/>
                  </a:lnTo>
                  <a:lnTo>
                    <a:pt x="3811" y="2463"/>
                  </a:lnTo>
                  <a:lnTo>
                    <a:pt x="3806" y="2466"/>
                  </a:lnTo>
                  <a:lnTo>
                    <a:pt x="3806" y="2466"/>
                  </a:lnTo>
                  <a:lnTo>
                    <a:pt x="3750" y="2472"/>
                  </a:lnTo>
                  <a:lnTo>
                    <a:pt x="3750" y="2472"/>
                  </a:lnTo>
                  <a:lnTo>
                    <a:pt x="3695" y="2478"/>
                  </a:lnTo>
                  <a:lnTo>
                    <a:pt x="3695" y="2478"/>
                  </a:lnTo>
                  <a:lnTo>
                    <a:pt x="3690" y="2479"/>
                  </a:lnTo>
                  <a:lnTo>
                    <a:pt x="3685" y="2482"/>
                  </a:lnTo>
                  <a:lnTo>
                    <a:pt x="3681" y="2486"/>
                  </a:lnTo>
                  <a:lnTo>
                    <a:pt x="3679" y="2490"/>
                  </a:lnTo>
                  <a:lnTo>
                    <a:pt x="3679" y="2490"/>
                  </a:lnTo>
                  <a:lnTo>
                    <a:pt x="3672" y="2522"/>
                  </a:lnTo>
                  <a:lnTo>
                    <a:pt x="3672" y="2522"/>
                  </a:lnTo>
                  <a:lnTo>
                    <a:pt x="3667" y="2543"/>
                  </a:lnTo>
                  <a:lnTo>
                    <a:pt x="3667" y="2543"/>
                  </a:lnTo>
                  <a:lnTo>
                    <a:pt x="3665" y="2553"/>
                  </a:lnTo>
                  <a:lnTo>
                    <a:pt x="3665" y="2553"/>
                  </a:lnTo>
                  <a:lnTo>
                    <a:pt x="3664" y="2558"/>
                  </a:lnTo>
                  <a:lnTo>
                    <a:pt x="3666" y="2564"/>
                  </a:lnTo>
                  <a:lnTo>
                    <a:pt x="3668" y="2568"/>
                  </a:lnTo>
                  <a:lnTo>
                    <a:pt x="3672" y="2572"/>
                  </a:lnTo>
                  <a:lnTo>
                    <a:pt x="3672" y="2572"/>
                  </a:lnTo>
                  <a:lnTo>
                    <a:pt x="3719" y="2601"/>
                  </a:lnTo>
                  <a:lnTo>
                    <a:pt x="3719" y="2601"/>
                  </a:lnTo>
                  <a:lnTo>
                    <a:pt x="3766" y="2632"/>
                  </a:lnTo>
                  <a:lnTo>
                    <a:pt x="3766" y="2632"/>
                  </a:lnTo>
                  <a:lnTo>
                    <a:pt x="3770" y="2636"/>
                  </a:lnTo>
                  <a:lnTo>
                    <a:pt x="3772" y="2641"/>
                  </a:lnTo>
                  <a:lnTo>
                    <a:pt x="3773" y="2646"/>
                  </a:lnTo>
                  <a:lnTo>
                    <a:pt x="3773" y="2651"/>
                  </a:lnTo>
                  <a:lnTo>
                    <a:pt x="3773" y="2651"/>
                  </a:lnTo>
                  <a:lnTo>
                    <a:pt x="3770" y="2661"/>
                  </a:lnTo>
                  <a:lnTo>
                    <a:pt x="3770" y="2661"/>
                  </a:lnTo>
                  <a:lnTo>
                    <a:pt x="3767" y="2669"/>
                  </a:lnTo>
                  <a:lnTo>
                    <a:pt x="3767" y="2669"/>
                  </a:lnTo>
                  <a:lnTo>
                    <a:pt x="3759" y="2693"/>
                  </a:lnTo>
                  <a:lnTo>
                    <a:pt x="3755" y="2708"/>
                  </a:lnTo>
                  <a:lnTo>
                    <a:pt x="3755" y="2708"/>
                  </a:lnTo>
                  <a:lnTo>
                    <a:pt x="3752" y="2712"/>
                  </a:lnTo>
                  <a:lnTo>
                    <a:pt x="3748" y="2716"/>
                  </a:lnTo>
                  <a:lnTo>
                    <a:pt x="3744" y="2719"/>
                  </a:lnTo>
                  <a:lnTo>
                    <a:pt x="3739" y="2719"/>
                  </a:lnTo>
                  <a:lnTo>
                    <a:pt x="3739" y="2719"/>
                  </a:lnTo>
                  <a:lnTo>
                    <a:pt x="3682" y="2717"/>
                  </a:lnTo>
                  <a:lnTo>
                    <a:pt x="3682" y="2717"/>
                  </a:lnTo>
                  <a:lnTo>
                    <a:pt x="3626" y="2714"/>
                  </a:lnTo>
                  <a:lnTo>
                    <a:pt x="3626" y="2714"/>
                  </a:lnTo>
                  <a:lnTo>
                    <a:pt x="3621" y="2714"/>
                  </a:lnTo>
                  <a:lnTo>
                    <a:pt x="3616" y="2716"/>
                  </a:lnTo>
                  <a:lnTo>
                    <a:pt x="3612" y="2720"/>
                  </a:lnTo>
                  <a:lnTo>
                    <a:pt x="3609" y="2724"/>
                  </a:lnTo>
                  <a:lnTo>
                    <a:pt x="3609" y="2724"/>
                  </a:lnTo>
                  <a:lnTo>
                    <a:pt x="3598" y="2754"/>
                  </a:lnTo>
                  <a:lnTo>
                    <a:pt x="3598" y="2754"/>
                  </a:lnTo>
                  <a:lnTo>
                    <a:pt x="3588" y="2774"/>
                  </a:lnTo>
                  <a:lnTo>
                    <a:pt x="3588" y="2774"/>
                  </a:lnTo>
                  <a:lnTo>
                    <a:pt x="3584" y="2783"/>
                  </a:lnTo>
                  <a:lnTo>
                    <a:pt x="3584" y="2783"/>
                  </a:lnTo>
                  <a:lnTo>
                    <a:pt x="3583" y="2788"/>
                  </a:lnTo>
                  <a:lnTo>
                    <a:pt x="3584" y="2793"/>
                  </a:lnTo>
                  <a:lnTo>
                    <a:pt x="3585" y="2799"/>
                  </a:lnTo>
                  <a:lnTo>
                    <a:pt x="3589" y="2803"/>
                  </a:lnTo>
                  <a:lnTo>
                    <a:pt x="3589" y="2803"/>
                  </a:lnTo>
                  <a:lnTo>
                    <a:pt x="3631" y="2839"/>
                  </a:lnTo>
                  <a:lnTo>
                    <a:pt x="3631" y="2839"/>
                  </a:lnTo>
                  <a:lnTo>
                    <a:pt x="3672" y="2878"/>
                  </a:lnTo>
                  <a:lnTo>
                    <a:pt x="3672" y="2878"/>
                  </a:lnTo>
                  <a:lnTo>
                    <a:pt x="3675" y="2882"/>
                  </a:lnTo>
                  <a:lnTo>
                    <a:pt x="3677" y="2887"/>
                  </a:lnTo>
                  <a:lnTo>
                    <a:pt x="3677" y="2893"/>
                  </a:lnTo>
                  <a:lnTo>
                    <a:pt x="3676" y="2898"/>
                  </a:lnTo>
                  <a:lnTo>
                    <a:pt x="3650" y="2950"/>
                  </a:lnTo>
                  <a:lnTo>
                    <a:pt x="3650" y="2950"/>
                  </a:lnTo>
                  <a:lnTo>
                    <a:pt x="3647" y="2955"/>
                  </a:lnTo>
                  <a:lnTo>
                    <a:pt x="3642" y="2958"/>
                  </a:lnTo>
                  <a:lnTo>
                    <a:pt x="3636" y="2959"/>
                  </a:lnTo>
                  <a:lnTo>
                    <a:pt x="3631" y="2959"/>
                  </a:lnTo>
                  <a:lnTo>
                    <a:pt x="3631" y="2959"/>
                  </a:lnTo>
                  <a:lnTo>
                    <a:pt x="3576" y="2948"/>
                  </a:lnTo>
                  <a:lnTo>
                    <a:pt x="3576" y="2948"/>
                  </a:lnTo>
                  <a:lnTo>
                    <a:pt x="3521" y="2936"/>
                  </a:lnTo>
                  <a:lnTo>
                    <a:pt x="3521" y="2936"/>
                  </a:lnTo>
                  <a:lnTo>
                    <a:pt x="3516" y="2936"/>
                  </a:lnTo>
                  <a:lnTo>
                    <a:pt x="3511" y="2937"/>
                  </a:lnTo>
                  <a:lnTo>
                    <a:pt x="3507" y="2940"/>
                  </a:lnTo>
                  <a:lnTo>
                    <a:pt x="3504" y="2944"/>
                  </a:lnTo>
                  <a:lnTo>
                    <a:pt x="3504" y="2944"/>
                  </a:lnTo>
                  <a:lnTo>
                    <a:pt x="3499" y="2952"/>
                  </a:lnTo>
                  <a:lnTo>
                    <a:pt x="3487" y="2971"/>
                  </a:lnTo>
                  <a:lnTo>
                    <a:pt x="3487" y="2971"/>
                  </a:lnTo>
                  <a:lnTo>
                    <a:pt x="3469" y="2999"/>
                  </a:lnTo>
                  <a:lnTo>
                    <a:pt x="3469" y="2999"/>
                  </a:lnTo>
                  <a:lnTo>
                    <a:pt x="3468" y="3003"/>
                  </a:lnTo>
                  <a:lnTo>
                    <a:pt x="3467" y="3008"/>
                  </a:lnTo>
                  <a:lnTo>
                    <a:pt x="3468" y="3014"/>
                  </a:lnTo>
                  <a:lnTo>
                    <a:pt x="3471" y="3018"/>
                  </a:lnTo>
                  <a:lnTo>
                    <a:pt x="3471" y="3018"/>
                  </a:lnTo>
                  <a:lnTo>
                    <a:pt x="3507" y="3061"/>
                  </a:lnTo>
                  <a:lnTo>
                    <a:pt x="3507" y="3061"/>
                  </a:lnTo>
                  <a:lnTo>
                    <a:pt x="3541" y="3105"/>
                  </a:lnTo>
                  <a:lnTo>
                    <a:pt x="3541" y="3105"/>
                  </a:lnTo>
                  <a:lnTo>
                    <a:pt x="3543" y="3110"/>
                  </a:lnTo>
                  <a:lnTo>
                    <a:pt x="3544" y="3115"/>
                  </a:lnTo>
                  <a:lnTo>
                    <a:pt x="3543" y="3121"/>
                  </a:lnTo>
                  <a:lnTo>
                    <a:pt x="3541" y="3126"/>
                  </a:lnTo>
                  <a:lnTo>
                    <a:pt x="3531" y="3141"/>
                  </a:lnTo>
                  <a:lnTo>
                    <a:pt x="3531" y="3141"/>
                  </a:lnTo>
                  <a:lnTo>
                    <a:pt x="3516" y="3161"/>
                  </a:lnTo>
                  <a:lnTo>
                    <a:pt x="3516" y="3161"/>
                  </a:lnTo>
                  <a:lnTo>
                    <a:pt x="3512" y="3167"/>
                  </a:lnTo>
                  <a:lnTo>
                    <a:pt x="3512" y="3167"/>
                  </a:lnTo>
                  <a:lnTo>
                    <a:pt x="3508" y="3174"/>
                  </a:lnTo>
                  <a:lnTo>
                    <a:pt x="3508" y="3174"/>
                  </a:lnTo>
                  <a:lnTo>
                    <a:pt x="3504" y="3177"/>
                  </a:lnTo>
                  <a:lnTo>
                    <a:pt x="3499" y="3180"/>
                  </a:lnTo>
                  <a:lnTo>
                    <a:pt x="3493" y="3180"/>
                  </a:lnTo>
                  <a:lnTo>
                    <a:pt x="3487" y="3180"/>
                  </a:lnTo>
                  <a:lnTo>
                    <a:pt x="3487" y="3180"/>
                  </a:lnTo>
                  <a:lnTo>
                    <a:pt x="3435" y="3159"/>
                  </a:lnTo>
                  <a:lnTo>
                    <a:pt x="3435" y="3159"/>
                  </a:lnTo>
                  <a:lnTo>
                    <a:pt x="3383" y="3139"/>
                  </a:lnTo>
                  <a:lnTo>
                    <a:pt x="3383" y="3139"/>
                  </a:lnTo>
                  <a:lnTo>
                    <a:pt x="3378" y="3138"/>
                  </a:lnTo>
                  <a:lnTo>
                    <a:pt x="3373" y="3139"/>
                  </a:lnTo>
                  <a:lnTo>
                    <a:pt x="3368" y="3141"/>
                  </a:lnTo>
                  <a:lnTo>
                    <a:pt x="3364" y="3144"/>
                  </a:lnTo>
                  <a:lnTo>
                    <a:pt x="3364" y="3144"/>
                  </a:lnTo>
                  <a:lnTo>
                    <a:pt x="3358" y="3152"/>
                  </a:lnTo>
                  <a:lnTo>
                    <a:pt x="3358" y="3152"/>
                  </a:lnTo>
                  <a:lnTo>
                    <a:pt x="3343" y="3168"/>
                  </a:lnTo>
                  <a:lnTo>
                    <a:pt x="3343" y="3168"/>
                  </a:lnTo>
                  <a:lnTo>
                    <a:pt x="3322" y="3193"/>
                  </a:lnTo>
                  <a:lnTo>
                    <a:pt x="3322" y="3193"/>
                  </a:lnTo>
                  <a:lnTo>
                    <a:pt x="3320" y="3197"/>
                  </a:lnTo>
                  <a:lnTo>
                    <a:pt x="3319" y="3203"/>
                  </a:lnTo>
                  <a:lnTo>
                    <a:pt x="3319" y="3208"/>
                  </a:lnTo>
                  <a:lnTo>
                    <a:pt x="3321" y="3212"/>
                  </a:lnTo>
                  <a:lnTo>
                    <a:pt x="3321" y="3212"/>
                  </a:lnTo>
                  <a:lnTo>
                    <a:pt x="3348" y="3261"/>
                  </a:lnTo>
                  <a:lnTo>
                    <a:pt x="3348" y="3261"/>
                  </a:lnTo>
                  <a:lnTo>
                    <a:pt x="3376" y="3309"/>
                  </a:lnTo>
                  <a:lnTo>
                    <a:pt x="3376" y="3309"/>
                  </a:lnTo>
                  <a:lnTo>
                    <a:pt x="3378" y="3315"/>
                  </a:lnTo>
                  <a:lnTo>
                    <a:pt x="3378" y="3321"/>
                  </a:lnTo>
                  <a:lnTo>
                    <a:pt x="3376" y="3326"/>
                  </a:lnTo>
                  <a:lnTo>
                    <a:pt x="3373" y="3330"/>
                  </a:lnTo>
                  <a:lnTo>
                    <a:pt x="3373" y="3330"/>
                  </a:lnTo>
                  <a:lnTo>
                    <a:pt x="3353" y="3351"/>
                  </a:lnTo>
                  <a:lnTo>
                    <a:pt x="3353" y="3351"/>
                  </a:lnTo>
                  <a:lnTo>
                    <a:pt x="3332" y="3372"/>
                  </a:lnTo>
                  <a:lnTo>
                    <a:pt x="3332" y="3372"/>
                  </a:lnTo>
                  <a:lnTo>
                    <a:pt x="3328" y="3375"/>
                  </a:lnTo>
                  <a:lnTo>
                    <a:pt x="3322" y="3376"/>
                  </a:lnTo>
                  <a:lnTo>
                    <a:pt x="3317" y="3376"/>
                  </a:lnTo>
                  <a:lnTo>
                    <a:pt x="3312" y="3374"/>
                  </a:lnTo>
                  <a:lnTo>
                    <a:pt x="3312" y="3374"/>
                  </a:lnTo>
                  <a:lnTo>
                    <a:pt x="3262" y="3347"/>
                  </a:lnTo>
                  <a:lnTo>
                    <a:pt x="3262" y="3347"/>
                  </a:lnTo>
                  <a:lnTo>
                    <a:pt x="3214" y="3319"/>
                  </a:lnTo>
                  <a:lnTo>
                    <a:pt x="3214" y="3319"/>
                  </a:lnTo>
                  <a:lnTo>
                    <a:pt x="3210" y="3317"/>
                  </a:lnTo>
                  <a:lnTo>
                    <a:pt x="3204" y="3317"/>
                  </a:lnTo>
                  <a:lnTo>
                    <a:pt x="3199" y="3318"/>
                  </a:lnTo>
                  <a:lnTo>
                    <a:pt x="3195" y="3320"/>
                  </a:lnTo>
                  <a:lnTo>
                    <a:pt x="3195" y="3320"/>
                  </a:lnTo>
                  <a:lnTo>
                    <a:pt x="3171" y="3341"/>
                  </a:lnTo>
                  <a:lnTo>
                    <a:pt x="3171" y="3341"/>
                  </a:lnTo>
                  <a:lnTo>
                    <a:pt x="3146" y="3363"/>
                  </a:lnTo>
                  <a:lnTo>
                    <a:pt x="3146" y="3363"/>
                  </a:lnTo>
                  <a:lnTo>
                    <a:pt x="3143" y="3367"/>
                  </a:lnTo>
                  <a:lnTo>
                    <a:pt x="3141" y="3371"/>
                  </a:lnTo>
                  <a:lnTo>
                    <a:pt x="3140" y="3376"/>
                  </a:lnTo>
                  <a:lnTo>
                    <a:pt x="3141" y="3381"/>
                  </a:lnTo>
                  <a:lnTo>
                    <a:pt x="3141" y="3381"/>
                  </a:lnTo>
                  <a:lnTo>
                    <a:pt x="3161" y="3433"/>
                  </a:lnTo>
                  <a:lnTo>
                    <a:pt x="3161" y="3433"/>
                  </a:lnTo>
                  <a:lnTo>
                    <a:pt x="3182" y="3486"/>
                  </a:lnTo>
                  <a:lnTo>
                    <a:pt x="3182" y="3486"/>
                  </a:lnTo>
                  <a:lnTo>
                    <a:pt x="3182" y="3491"/>
                  </a:lnTo>
                  <a:lnTo>
                    <a:pt x="3182" y="3496"/>
                  </a:lnTo>
                  <a:lnTo>
                    <a:pt x="3179" y="3502"/>
                  </a:lnTo>
                  <a:lnTo>
                    <a:pt x="3176" y="3506"/>
                  </a:lnTo>
                  <a:lnTo>
                    <a:pt x="3176" y="3506"/>
                  </a:lnTo>
                  <a:lnTo>
                    <a:pt x="3168" y="3511"/>
                  </a:lnTo>
                  <a:lnTo>
                    <a:pt x="3168" y="3511"/>
                  </a:lnTo>
                  <a:lnTo>
                    <a:pt x="3161" y="3516"/>
                  </a:lnTo>
                  <a:lnTo>
                    <a:pt x="3161" y="3516"/>
                  </a:lnTo>
                  <a:lnTo>
                    <a:pt x="3141" y="3531"/>
                  </a:lnTo>
                  <a:lnTo>
                    <a:pt x="3129" y="3540"/>
                  </a:lnTo>
                  <a:lnTo>
                    <a:pt x="3129" y="3540"/>
                  </a:lnTo>
                  <a:lnTo>
                    <a:pt x="3124" y="3542"/>
                  </a:lnTo>
                  <a:lnTo>
                    <a:pt x="3117" y="3543"/>
                  </a:lnTo>
                  <a:lnTo>
                    <a:pt x="3112" y="3542"/>
                  </a:lnTo>
                  <a:lnTo>
                    <a:pt x="3108" y="3539"/>
                  </a:lnTo>
                  <a:lnTo>
                    <a:pt x="3108" y="3539"/>
                  </a:lnTo>
                  <a:lnTo>
                    <a:pt x="3064" y="3506"/>
                  </a:lnTo>
                  <a:lnTo>
                    <a:pt x="3064" y="3506"/>
                  </a:lnTo>
                  <a:lnTo>
                    <a:pt x="3020" y="3470"/>
                  </a:lnTo>
                  <a:lnTo>
                    <a:pt x="3020" y="3470"/>
                  </a:lnTo>
                  <a:lnTo>
                    <a:pt x="3016" y="3467"/>
                  </a:lnTo>
                  <a:lnTo>
                    <a:pt x="3011" y="3466"/>
                  </a:lnTo>
                  <a:lnTo>
                    <a:pt x="3005" y="3466"/>
                  </a:lnTo>
                  <a:lnTo>
                    <a:pt x="3001" y="3468"/>
                  </a:lnTo>
                  <a:lnTo>
                    <a:pt x="3001" y="3468"/>
                  </a:lnTo>
                  <a:lnTo>
                    <a:pt x="2973" y="3485"/>
                  </a:lnTo>
                  <a:lnTo>
                    <a:pt x="2973" y="3485"/>
                  </a:lnTo>
                  <a:lnTo>
                    <a:pt x="2955" y="3497"/>
                  </a:lnTo>
                  <a:lnTo>
                    <a:pt x="2946" y="3502"/>
                  </a:lnTo>
                  <a:lnTo>
                    <a:pt x="2946" y="3502"/>
                  </a:lnTo>
                  <a:lnTo>
                    <a:pt x="2942" y="3506"/>
                  </a:lnTo>
                  <a:lnTo>
                    <a:pt x="2940" y="3510"/>
                  </a:lnTo>
                  <a:lnTo>
                    <a:pt x="2938" y="3515"/>
                  </a:lnTo>
                  <a:lnTo>
                    <a:pt x="2939" y="3520"/>
                  </a:lnTo>
                  <a:lnTo>
                    <a:pt x="2939" y="3520"/>
                  </a:lnTo>
                  <a:lnTo>
                    <a:pt x="2951" y="3575"/>
                  </a:lnTo>
                  <a:lnTo>
                    <a:pt x="2951" y="3575"/>
                  </a:lnTo>
                  <a:lnTo>
                    <a:pt x="2962" y="3630"/>
                  </a:lnTo>
                  <a:lnTo>
                    <a:pt x="2962" y="3630"/>
                  </a:lnTo>
                  <a:lnTo>
                    <a:pt x="2962" y="3635"/>
                  </a:lnTo>
                  <a:lnTo>
                    <a:pt x="2960" y="3641"/>
                  </a:lnTo>
                  <a:lnTo>
                    <a:pt x="2957" y="3645"/>
                  </a:lnTo>
                  <a:lnTo>
                    <a:pt x="2953" y="3649"/>
                  </a:lnTo>
                  <a:lnTo>
                    <a:pt x="2901" y="3675"/>
                  </a:lnTo>
                  <a:lnTo>
                    <a:pt x="2901" y="3675"/>
                  </a:lnTo>
                  <a:lnTo>
                    <a:pt x="2896" y="3676"/>
                  </a:lnTo>
                  <a:lnTo>
                    <a:pt x="2890" y="3676"/>
                  </a:lnTo>
                  <a:lnTo>
                    <a:pt x="2884" y="3674"/>
                  </a:lnTo>
                  <a:lnTo>
                    <a:pt x="2880" y="3671"/>
                  </a:lnTo>
                  <a:lnTo>
                    <a:pt x="2880" y="3671"/>
                  </a:lnTo>
                  <a:lnTo>
                    <a:pt x="2843" y="3630"/>
                  </a:lnTo>
                  <a:lnTo>
                    <a:pt x="2843" y="3630"/>
                  </a:lnTo>
                  <a:lnTo>
                    <a:pt x="2805" y="3588"/>
                  </a:lnTo>
                  <a:lnTo>
                    <a:pt x="2805" y="3588"/>
                  </a:lnTo>
                  <a:lnTo>
                    <a:pt x="2801" y="3584"/>
                  </a:lnTo>
                  <a:lnTo>
                    <a:pt x="2797" y="3583"/>
                  </a:lnTo>
                  <a:lnTo>
                    <a:pt x="2790" y="3582"/>
                  </a:lnTo>
                  <a:lnTo>
                    <a:pt x="2786" y="3583"/>
                  </a:lnTo>
                  <a:lnTo>
                    <a:pt x="2786" y="3583"/>
                  </a:lnTo>
                  <a:lnTo>
                    <a:pt x="2777" y="3587"/>
                  </a:lnTo>
                  <a:lnTo>
                    <a:pt x="2777" y="3587"/>
                  </a:lnTo>
                  <a:lnTo>
                    <a:pt x="2757" y="3597"/>
                  </a:lnTo>
                  <a:lnTo>
                    <a:pt x="2757" y="3597"/>
                  </a:lnTo>
                  <a:lnTo>
                    <a:pt x="2726" y="3609"/>
                  </a:lnTo>
                  <a:lnTo>
                    <a:pt x="2726" y="3609"/>
                  </a:lnTo>
                  <a:lnTo>
                    <a:pt x="2722" y="3611"/>
                  </a:lnTo>
                  <a:lnTo>
                    <a:pt x="2719" y="3615"/>
                  </a:lnTo>
                  <a:lnTo>
                    <a:pt x="2717" y="3620"/>
                  </a:lnTo>
                  <a:lnTo>
                    <a:pt x="2716" y="3625"/>
                  </a:lnTo>
                  <a:lnTo>
                    <a:pt x="2716" y="3625"/>
                  </a:lnTo>
                  <a:lnTo>
                    <a:pt x="2720" y="3681"/>
                  </a:lnTo>
                  <a:lnTo>
                    <a:pt x="2720" y="3681"/>
                  </a:lnTo>
                  <a:lnTo>
                    <a:pt x="2722" y="3738"/>
                  </a:lnTo>
                  <a:lnTo>
                    <a:pt x="2722" y="3738"/>
                  </a:lnTo>
                  <a:lnTo>
                    <a:pt x="2721" y="3743"/>
                  </a:lnTo>
                  <a:lnTo>
                    <a:pt x="2719" y="3747"/>
                  </a:lnTo>
                  <a:lnTo>
                    <a:pt x="2715" y="3751"/>
                  </a:lnTo>
                  <a:lnTo>
                    <a:pt x="2710" y="3754"/>
                  </a:lnTo>
                  <a:lnTo>
                    <a:pt x="2693" y="3759"/>
                  </a:lnTo>
                  <a:lnTo>
                    <a:pt x="2693" y="3759"/>
                  </a:lnTo>
                  <a:lnTo>
                    <a:pt x="2669" y="3767"/>
                  </a:lnTo>
                  <a:lnTo>
                    <a:pt x="2669" y="3767"/>
                  </a:lnTo>
                  <a:lnTo>
                    <a:pt x="2662" y="3770"/>
                  </a:lnTo>
                  <a:lnTo>
                    <a:pt x="2662" y="3770"/>
                  </a:lnTo>
                  <a:lnTo>
                    <a:pt x="2655" y="3772"/>
                  </a:lnTo>
                  <a:lnTo>
                    <a:pt x="2655" y="3772"/>
                  </a:lnTo>
                  <a:lnTo>
                    <a:pt x="2649" y="3772"/>
                  </a:lnTo>
                  <a:lnTo>
                    <a:pt x="2643" y="3771"/>
                  </a:lnTo>
                  <a:lnTo>
                    <a:pt x="2639" y="3769"/>
                  </a:lnTo>
                  <a:lnTo>
                    <a:pt x="2635" y="3765"/>
                  </a:lnTo>
                  <a:lnTo>
                    <a:pt x="2635" y="3765"/>
                  </a:lnTo>
                  <a:lnTo>
                    <a:pt x="2603" y="3718"/>
                  </a:lnTo>
                  <a:lnTo>
                    <a:pt x="2603" y="3718"/>
                  </a:lnTo>
                  <a:lnTo>
                    <a:pt x="2574" y="3671"/>
                  </a:lnTo>
                  <a:lnTo>
                    <a:pt x="2574" y="3671"/>
                  </a:lnTo>
                  <a:lnTo>
                    <a:pt x="2571" y="3667"/>
                  </a:lnTo>
                  <a:lnTo>
                    <a:pt x="2566" y="3665"/>
                  </a:lnTo>
                  <a:lnTo>
                    <a:pt x="2561" y="3664"/>
                  </a:lnTo>
                  <a:lnTo>
                    <a:pt x="2555" y="3664"/>
                  </a:lnTo>
                  <a:lnTo>
                    <a:pt x="2555" y="3664"/>
                  </a:lnTo>
                  <a:lnTo>
                    <a:pt x="2546" y="3667"/>
                  </a:lnTo>
                  <a:lnTo>
                    <a:pt x="2546" y="3667"/>
                  </a:lnTo>
                  <a:lnTo>
                    <a:pt x="2525" y="3672"/>
                  </a:lnTo>
                  <a:lnTo>
                    <a:pt x="2525" y="3672"/>
                  </a:lnTo>
                  <a:lnTo>
                    <a:pt x="2493" y="3679"/>
                  </a:lnTo>
                  <a:lnTo>
                    <a:pt x="2493" y="3679"/>
                  </a:lnTo>
                  <a:lnTo>
                    <a:pt x="2488" y="3681"/>
                  </a:lnTo>
                  <a:lnTo>
                    <a:pt x="2484" y="3684"/>
                  </a:lnTo>
                  <a:lnTo>
                    <a:pt x="2482" y="3690"/>
                  </a:lnTo>
                  <a:lnTo>
                    <a:pt x="2480" y="3695"/>
                  </a:lnTo>
                  <a:lnTo>
                    <a:pt x="2480" y="3695"/>
                  </a:lnTo>
                  <a:lnTo>
                    <a:pt x="2475" y="3750"/>
                  </a:lnTo>
                  <a:lnTo>
                    <a:pt x="2475" y="3750"/>
                  </a:lnTo>
                  <a:lnTo>
                    <a:pt x="2469" y="3805"/>
                  </a:lnTo>
                  <a:lnTo>
                    <a:pt x="2469" y="3805"/>
                  </a:lnTo>
                  <a:lnTo>
                    <a:pt x="2467" y="3810"/>
                  </a:lnTo>
                  <a:lnTo>
                    <a:pt x="2463" y="3815"/>
                  </a:lnTo>
                  <a:lnTo>
                    <a:pt x="2459" y="3818"/>
                  </a:lnTo>
                  <a:lnTo>
                    <a:pt x="2454" y="3820"/>
                  </a:lnTo>
                  <a:lnTo>
                    <a:pt x="2454" y="3820"/>
                  </a:lnTo>
                  <a:lnTo>
                    <a:pt x="2425" y="3825"/>
                  </a:lnTo>
                  <a:lnTo>
                    <a:pt x="2425" y="3825"/>
                  </a:lnTo>
                  <a:lnTo>
                    <a:pt x="2405" y="3829"/>
                  </a:lnTo>
                  <a:lnTo>
                    <a:pt x="2396" y="3830"/>
                  </a:lnTo>
                  <a:lnTo>
                    <a:pt x="2396" y="3830"/>
                  </a:lnTo>
                  <a:lnTo>
                    <a:pt x="2391" y="3829"/>
                  </a:lnTo>
                  <a:lnTo>
                    <a:pt x="2386" y="3828"/>
                  </a:lnTo>
                  <a:lnTo>
                    <a:pt x="2381" y="3823"/>
                  </a:lnTo>
                  <a:lnTo>
                    <a:pt x="2378" y="3819"/>
                  </a:lnTo>
                  <a:lnTo>
                    <a:pt x="2378" y="3819"/>
                  </a:lnTo>
                  <a:lnTo>
                    <a:pt x="2354" y="3768"/>
                  </a:lnTo>
                  <a:lnTo>
                    <a:pt x="2354" y="3768"/>
                  </a:lnTo>
                  <a:lnTo>
                    <a:pt x="2333" y="3717"/>
                  </a:lnTo>
                  <a:lnTo>
                    <a:pt x="2333" y="3717"/>
                  </a:lnTo>
                  <a:lnTo>
                    <a:pt x="2330" y="3713"/>
                  </a:lnTo>
                  <a:lnTo>
                    <a:pt x="2326" y="3710"/>
                  </a:lnTo>
                  <a:lnTo>
                    <a:pt x="2320" y="3708"/>
                  </a:lnTo>
                  <a:lnTo>
                    <a:pt x="2315" y="3707"/>
                  </a:lnTo>
                  <a:lnTo>
                    <a:pt x="2251" y="3712"/>
                  </a:lnTo>
                  <a:lnTo>
                    <a:pt x="2251" y="3712"/>
                  </a:lnTo>
                  <a:lnTo>
                    <a:pt x="2246" y="3714"/>
                  </a:lnTo>
                  <a:lnTo>
                    <a:pt x="2242" y="3716"/>
                  </a:lnTo>
                  <a:lnTo>
                    <a:pt x="2239" y="3720"/>
                  </a:lnTo>
                  <a:lnTo>
                    <a:pt x="2237" y="3725"/>
                  </a:lnTo>
                  <a:lnTo>
                    <a:pt x="2237" y="3725"/>
                  </a:lnTo>
                  <a:lnTo>
                    <a:pt x="2222" y="3779"/>
                  </a:lnTo>
                  <a:lnTo>
                    <a:pt x="2222" y="3779"/>
                  </a:lnTo>
                  <a:lnTo>
                    <a:pt x="2207" y="3833"/>
                  </a:lnTo>
                  <a:lnTo>
                    <a:pt x="2207" y="3833"/>
                  </a:lnTo>
                  <a:lnTo>
                    <a:pt x="2205" y="3838"/>
                  </a:lnTo>
                  <a:lnTo>
                    <a:pt x="2201" y="3842"/>
                  </a:lnTo>
                  <a:lnTo>
                    <a:pt x="2196" y="3844"/>
                  </a:lnTo>
                  <a:lnTo>
                    <a:pt x="2191" y="3845"/>
                  </a:lnTo>
                  <a:lnTo>
                    <a:pt x="2173" y="3846"/>
                  </a:lnTo>
                  <a:lnTo>
                    <a:pt x="2173" y="3846"/>
                  </a:lnTo>
                  <a:lnTo>
                    <a:pt x="2147" y="3846"/>
                  </a:lnTo>
                  <a:lnTo>
                    <a:pt x="2147" y="3846"/>
                  </a:lnTo>
                  <a:close/>
                </a:path>
              </a:pathLst>
            </a:custGeom>
            <a:gradFill flip="none" rotWithShape="1">
              <a:gsLst>
                <a:gs pos="100000">
                  <a:srgbClr val="A4A4A4"/>
                </a:gs>
                <a:gs pos="0">
                  <a:srgbClr val="CACACA"/>
                </a:gs>
              </a:gsLst>
              <a:lin ang="2400000" scaled="0"/>
              <a:tileRect/>
            </a:gradFill>
            <a:ln>
              <a:noFill/>
            </a:ln>
            <a:effectLst/>
            <a:extLst>
              <a:ext uri="{91240B29-F687-4f45-9708-019B960494DF}">
                <a14:hiddenLine xmlns:mc="http://schemas.openxmlformats.org/markup-compatibility/2006" xmlns:mv="urn:schemas-microsoft-com:mac:vml"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48" name="TextBox 1747"/>
            <p:cNvSpPr txBox="1"/>
            <p:nvPr/>
          </p:nvSpPr>
          <p:spPr>
            <a:xfrm>
              <a:off x="5782305" y="950155"/>
              <a:ext cx="5283234" cy="5278734"/>
            </a:xfrm>
            <a:prstGeom prst="rect">
              <a:avLst/>
            </a:prstGeom>
            <a:noFill/>
          </p:spPr>
          <p:txBody>
            <a:bodyPr wrap="square" rtlCol="0">
              <a:prstTxWarp prst="textArchDown">
                <a:avLst>
                  <a:gd name="adj" fmla="val 1472608"/>
                </a:avLst>
              </a:prstTxWarp>
              <a:spAutoFit/>
            </a:bodyPr>
            <a:lstStyle/>
            <a:p>
              <a:pPr algn="ctr"/>
              <a:r>
                <a:rPr lang="en-US" sz="2600" b="1" dirty="0">
                  <a:solidFill>
                    <a:schemeClr val="bg1"/>
                  </a:solidFill>
                  <a:latin typeface="Arial" charset="0"/>
                  <a:ea typeface="Arial" charset="0"/>
                  <a:cs typeface="Arial" charset="0"/>
                </a:rPr>
                <a:t>PEOPLE  •  PROCESS  •  TOOLS  •  EXPERIENCE</a:t>
              </a:r>
            </a:p>
          </p:txBody>
        </p:sp>
      </p:grpSp>
      <p:sp>
        <p:nvSpPr>
          <p:cNvPr id="1750" name="Freeform 1749">
            <a:extLst>
              <a:ext uri="{C183D7F6-B498-43B3-948B-1728B52AA6E4}">
                <adec:decorative xmlns:adec="http://schemas.microsoft.com/office/drawing/2017/decorative" val="1"/>
              </a:ext>
            </a:extLst>
          </p:cNvPr>
          <p:cNvSpPr>
            <a:spLocks noEditPoints="1"/>
          </p:cNvSpPr>
          <p:nvPr/>
        </p:nvSpPr>
        <p:spPr bwMode="auto">
          <a:xfrm>
            <a:off x="8407192" y="4108859"/>
            <a:ext cx="753844" cy="748129"/>
          </a:xfrm>
          <a:custGeom>
            <a:avLst/>
            <a:gdLst>
              <a:gd name="T0" fmla="*/ 3835 w 4353"/>
              <a:gd name="T1" fmla="*/ 2154 h 4320"/>
              <a:gd name="T2" fmla="*/ 3385 w 4353"/>
              <a:gd name="T3" fmla="*/ 2028 h 4320"/>
              <a:gd name="T4" fmla="*/ 3316 w 4353"/>
              <a:gd name="T5" fmla="*/ 1787 h 4320"/>
              <a:gd name="T6" fmla="*/ 3291 w 4353"/>
              <a:gd name="T7" fmla="*/ 1525 h 4320"/>
              <a:gd name="T8" fmla="*/ 3663 w 4353"/>
              <a:gd name="T9" fmla="*/ 1142 h 4320"/>
              <a:gd name="T10" fmla="*/ 3870 w 4353"/>
              <a:gd name="T11" fmla="*/ 780 h 4320"/>
              <a:gd name="T12" fmla="*/ 3587 w 4353"/>
              <a:gd name="T13" fmla="*/ 485 h 4320"/>
              <a:gd name="T14" fmla="*/ 3368 w 4353"/>
              <a:gd name="T15" fmla="*/ 394 h 4320"/>
              <a:gd name="T16" fmla="*/ 2799 w 4353"/>
              <a:gd name="T17" fmla="*/ 950 h 4320"/>
              <a:gd name="T18" fmla="*/ 2633 w 4353"/>
              <a:gd name="T19" fmla="*/ 1048 h 4320"/>
              <a:gd name="T20" fmla="*/ 2267 w 4353"/>
              <a:gd name="T21" fmla="*/ 963 h 4320"/>
              <a:gd name="T22" fmla="*/ 2162 w 4353"/>
              <a:gd name="T23" fmla="*/ 801 h 4320"/>
              <a:gd name="T24" fmla="*/ 1902 w 4353"/>
              <a:gd name="T25" fmla="*/ 47 h 4320"/>
              <a:gd name="T26" fmla="*/ 1609 w 4353"/>
              <a:gd name="T27" fmla="*/ 44 h 4320"/>
              <a:gd name="T28" fmla="*/ 1269 w 4353"/>
              <a:gd name="T29" fmla="*/ 178 h 4320"/>
              <a:gd name="T30" fmla="*/ 1306 w 4353"/>
              <a:gd name="T31" fmla="*/ 595 h 4320"/>
              <a:gd name="T32" fmla="*/ 1467 w 4353"/>
              <a:gd name="T33" fmla="*/ 1107 h 4320"/>
              <a:gd name="T34" fmla="*/ 1347 w 4353"/>
              <a:gd name="T35" fmla="*/ 1294 h 4320"/>
              <a:gd name="T36" fmla="*/ 1208 w 4353"/>
              <a:gd name="T37" fmla="*/ 1452 h 4320"/>
              <a:gd name="T38" fmla="*/ 1071 w 4353"/>
              <a:gd name="T39" fmla="*/ 1513 h 4320"/>
              <a:gd name="T40" fmla="*/ 559 w 4353"/>
              <a:gd name="T41" fmla="*/ 1384 h 4320"/>
              <a:gd name="T42" fmla="*/ 169 w 4353"/>
              <a:gd name="T43" fmla="*/ 1354 h 4320"/>
              <a:gd name="T44" fmla="*/ 44 w 4353"/>
              <a:gd name="T45" fmla="*/ 1657 h 4320"/>
              <a:gd name="T46" fmla="*/ 31 w 4353"/>
              <a:gd name="T47" fmla="*/ 1996 h 4320"/>
              <a:gd name="T48" fmla="*/ 451 w 4353"/>
              <a:gd name="T49" fmla="*/ 2149 h 4320"/>
              <a:gd name="T50" fmla="*/ 929 w 4353"/>
              <a:gd name="T51" fmla="*/ 2259 h 4320"/>
              <a:gd name="T52" fmla="*/ 1000 w 4353"/>
              <a:gd name="T53" fmla="*/ 2395 h 4320"/>
              <a:gd name="T54" fmla="*/ 1094 w 4353"/>
              <a:gd name="T55" fmla="*/ 2694 h 4320"/>
              <a:gd name="T56" fmla="*/ 892 w 4353"/>
              <a:gd name="T57" fmla="*/ 2960 h 4320"/>
              <a:gd name="T58" fmla="*/ 478 w 4353"/>
              <a:gd name="T59" fmla="*/ 3467 h 4320"/>
              <a:gd name="T60" fmla="*/ 666 w 4353"/>
              <a:gd name="T61" fmla="*/ 3747 h 4320"/>
              <a:gd name="T62" fmla="*/ 962 w 4353"/>
              <a:gd name="T63" fmla="*/ 3937 h 4320"/>
              <a:gd name="T64" fmla="*/ 1408 w 4353"/>
              <a:gd name="T65" fmla="*/ 3542 h 4320"/>
              <a:gd name="T66" fmla="*/ 1687 w 4353"/>
              <a:gd name="T67" fmla="*/ 3273 h 4320"/>
              <a:gd name="T68" fmla="*/ 2065 w 4353"/>
              <a:gd name="T69" fmla="*/ 3354 h 4320"/>
              <a:gd name="T70" fmla="*/ 2178 w 4353"/>
              <a:gd name="T71" fmla="*/ 3462 h 4320"/>
              <a:gd name="T72" fmla="*/ 2374 w 4353"/>
              <a:gd name="T73" fmla="*/ 4107 h 4320"/>
              <a:gd name="T74" fmla="*/ 2653 w 4353"/>
              <a:gd name="T75" fmla="*/ 4299 h 4320"/>
              <a:gd name="T76" fmla="*/ 3051 w 4353"/>
              <a:gd name="T77" fmla="*/ 4169 h 4320"/>
              <a:gd name="T78" fmla="*/ 3080 w 4353"/>
              <a:gd name="T79" fmla="*/ 3879 h 4320"/>
              <a:gd name="T80" fmla="*/ 2893 w 4353"/>
              <a:gd name="T81" fmla="*/ 3249 h 4320"/>
              <a:gd name="T82" fmla="*/ 2977 w 4353"/>
              <a:gd name="T83" fmla="*/ 3054 h 4320"/>
              <a:gd name="T84" fmla="*/ 3146 w 4353"/>
              <a:gd name="T85" fmla="*/ 2869 h 4320"/>
              <a:gd name="T86" fmla="*/ 3256 w 4353"/>
              <a:gd name="T87" fmla="*/ 2808 h 4320"/>
              <a:gd name="T88" fmla="*/ 3795 w 4353"/>
              <a:gd name="T89" fmla="*/ 2937 h 4320"/>
              <a:gd name="T90" fmla="*/ 4209 w 4353"/>
              <a:gd name="T91" fmla="*/ 2949 h 4320"/>
              <a:gd name="T92" fmla="*/ 4353 w 4353"/>
              <a:gd name="T93" fmla="*/ 2417 h 4320"/>
              <a:gd name="T94" fmla="*/ 2176 w 4353"/>
              <a:gd name="T95" fmla="*/ 2650 h 4320"/>
              <a:gd name="T96" fmla="*/ 1903 w 4353"/>
              <a:gd name="T97" fmla="*/ 2566 h 4320"/>
              <a:gd name="T98" fmla="*/ 1727 w 4353"/>
              <a:gd name="T99" fmla="*/ 2351 h 4320"/>
              <a:gd name="T100" fmla="*/ 1694 w 4353"/>
              <a:gd name="T101" fmla="*/ 2085 h 4320"/>
              <a:gd name="T102" fmla="*/ 1815 w 4353"/>
              <a:gd name="T103" fmla="*/ 1832 h 4320"/>
              <a:gd name="T104" fmla="*/ 2055 w 4353"/>
              <a:gd name="T105" fmla="*/ 1687 h 4320"/>
              <a:gd name="T106" fmla="*/ 2323 w 4353"/>
              <a:gd name="T107" fmla="*/ 1693 h 4320"/>
              <a:gd name="T108" fmla="*/ 2555 w 4353"/>
              <a:gd name="T109" fmla="*/ 1849 h 4320"/>
              <a:gd name="T110" fmla="*/ 2663 w 4353"/>
              <a:gd name="T111" fmla="*/ 2111 h 4320"/>
              <a:gd name="T112" fmla="*/ 2617 w 4353"/>
              <a:gd name="T113" fmla="*/ 2373 h 4320"/>
              <a:gd name="T114" fmla="*/ 2431 w 4353"/>
              <a:gd name="T115" fmla="*/ 2579 h 4320"/>
              <a:gd name="T116" fmla="*/ 2176 w 4353"/>
              <a:gd name="T117" fmla="*/ 2650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353" h="4320">
                <a:moveTo>
                  <a:pt x="4303" y="2310"/>
                </a:moveTo>
                <a:lnTo>
                  <a:pt x="4303" y="2310"/>
                </a:lnTo>
                <a:lnTo>
                  <a:pt x="4269" y="2296"/>
                </a:lnTo>
                <a:lnTo>
                  <a:pt x="4230" y="2280"/>
                </a:lnTo>
                <a:lnTo>
                  <a:pt x="4180" y="2260"/>
                </a:lnTo>
                <a:lnTo>
                  <a:pt x="4180" y="2260"/>
                </a:lnTo>
                <a:lnTo>
                  <a:pt x="4112" y="2236"/>
                </a:lnTo>
                <a:lnTo>
                  <a:pt x="4042" y="2213"/>
                </a:lnTo>
                <a:lnTo>
                  <a:pt x="3971" y="2191"/>
                </a:lnTo>
                <a:lnTo>
                  <a:pt x="3903" y="2172"/>
                </a:lnTo>
                <a:lnTo>
                  <a:pt x="3903" y="2172"/>
                </a:lnTo>
                <a:lnTo>
                  <a:pt x="3835" y="2154"/>
                </a:lnTo>
                <a:lnTo>
                  <a:pt x="3765" y="2137"/>
                </a:lnTo>
                <a:lnTo>
                  <a:pt x="3694" y="2121"/>
                </a:lnTo>
                <a:lnTo>
                  <a:pt x="3627" y="2108"/>
                </a:lnTo>
                <a:lnTo>
                  <a:pt x="3498" y="2088"/>
                </a:lnTo>
                <a:lnTo>
                  <a:pt x="3498" y="2088"/>
                </a:lnTo>
                <a:lnTo>
                  <a:pt x="3475" y="2084"/>
                </a:lnTo>
                <a:lnTo>
                  <a:pt x="3452" y="2077"/>
                </a:lnTo>
                <a:lnTo>
                  <a:pt x="3429" y="2065"/>
                </a:lnTo>
                <a:lnTo>
                  <a:pt x="3410" y="2053"/>
                </a:lnTo>
                <a:lnTo>
                  <a:pt x="3401" y="2045"/>
                </a:lnTo>
                <a:lnTo>
                  <a:pt x="3392" y="2037"/>
                </a:lnTo>
                <a:lnTo>
                  <a:pt x="3385" y="2028"/>
                </a:lnTo>
                <a:lnTo>
                  <a:pt x="3378" y="2020"/>
                </a:lnTo>
                <a:lnTo>
                  <a:pt x="3373" y="2010"/>
                </a:lnTo>
                <a:lnTo>
                  <a:pt x="3368" y="2000"/>
                </a:lnTo>
                <a:lnTo>
                  <a:pt x="3365" y="1989"/>
                </a:lnTo>
                <a:lnTo>
                  <a:pt x="3363" y="1977"/>
                </a:lnTo>
                <a:lnTo>
                  <a:pt x="3363" y="1977"/>
                </a:lnTo>
                <a:lnTo>
                  <a:pt x="3360" y="1956"/>
                </a:lnTo>
                <a:lnTo>
                  <a:pt x="3351" y="1919"/>
                </a:lnTo>
                <a:lnTo>
                  <a:pt x="3340" y="1869"/>
                </a:lnTo>
                <a:lnTo>
                  <a:pt x="3326" y="1816"/>
                </a:lnTo>
                <a:lnTo>
                  <a:pt x="3316" y="1787"/>
                </a:lnTo>
                <a:lnTo>
                  <a:pt x="3316" y="1787"/>
                </a:lnTo>
                <a:lnTo>
                  <a:pt x="3303" y="1745"/>
                </a:lnTo>
                <a:lnTo>
                  <a:pt x="3296" y="1727"/>
                </a:lnTo>
                <a:lnTo>
                  <a:pt x="3289" y="1713"/>
                </a:lnTo>
                <a:lnTo>
                  <a:pt x="3266" y="1659"/>
                </a:lnTo>
                <a:lnTo>
                  <a:pt x="3266" y="1659"/>
                </a:lnTo>
                <a:lnTo>
                  <a:pt x="3262" y="1640"/>
                </a:lnTo>
                <a:lnTo>
                  <a:pt x="3260" y="1620"/>
                </a:lnTo>
                <a:lnTo>
                  <a:pt x="3260" y="1602"/>
                </a:lnTo>
                <a:lnTo>
                  <a:pt x="3264" y="1582"/>
                </a:lnTo>
                <a:lnTo>
                  <a:pt x="3270" y="1562"/>
                </a:lnTo>
                <a:lnTo>
                  <a:pt x="3280" y="1543"/>
                </a:lnTo>
                <a:lnTo>
                  <a:pt x="3291" y="1525"/>
                </a:lnTo>
                <a:lnTo>
                  <a:pt x="3304" y="1508"/>
                </a:lnTo>
                <a:lnTo>
                  <a:pt x="3304" y="1506"/>
                </a:lnTo>
                <a:lnTo>
                  <a:pt x="3320" y="1492"/>
                </a:lnTo>
                <a:lnTo>
                  <a:pt x="3320" y="1492"/>
                </a:lnTo>
                <a:lnTo>
                  <a:pt x="3360" y="1457"/>
                </a:lnTo>
                <a:lnTo>
                  <a:pt x="3431" y="1391"/>
                </a:lnTo>
                <a:lnTo>
                  <a:pt x="3474" y="1350"/>
                </a:lnTo>
                <a:lnTo>
                  <a:pt x="3519" y="1303"/>
                </a:lnTo>
                <a:lnTo>
                  <a:pt x="3566" y="1253"/>
                </a:lnTo>
                <a:lnTo>
                  <a:pt x="3613" y="1201"/>
                </a:lnTo>
                <a:lnTo>
                  <a:pt x="3613" y="1201"/>
                </a:lnTo>
                <a:lnTo>
                  <a:pt x="3663" y="1142"/>
                </a:lnTo>
                <a:lnTo>
                  <a:pt x="3710" y="1084"/>
                </a:lnTo>
                <a:lnTo>
                  <a:pt x="3754" y="1028"/>
                </a:lnTo>
                <a:lnTo>
                  <a:pt x="3792" y="977"/>
                </a:lnTo>
                <a:lnTo>
                  <a:pt x="3848" y="898"/>
                </a:lnTo>
                <a:lnTo>
                  <a:pt x="3870" y="866"/>
                </a:lnTo>
                <a:lnTo>
                  <a:pt x="3870" y="866"/>
                </a:lnTo>
                <a:lnTo>
                  <a:pt x="3876" y="855"/>
                </a:lnTo>
                <a:lnTo>
                  <a:pt x="3879" y="842"/>
                </a:lnTo>
                <a:lnTo>
                  <a:pt x="3880" y="826"/>
                </a:lnTo>
                <a:lnTo>
                  <a:pt x="3879" y="811"/>
                </a:lnTo>
                <a:lnTo>
                  <a:pt x="3876" y="795"/>
                </a:lnTo>
                <a:lnTo>
                  <a:pt x="3870" y="780"/>
                </a:lnTo>
                <a:lnTo>
                  <a:pt x="3862" y="764"/>
                </a:lnTo>
                <a:lnTo>
                  <a:pt x="3853" y="750"/>
                </a:lnTo>
                <a:lnTo>
                  <a:pt x="3802" y="688"/>
                </a:lnTo>
                <a:lnTo>
                  <a:pt x="3802" y="688"/>
                </a:lnTo>
                <a:lnTo>
                  <a:pt x="3758" y="643"/>
                </a:lnTo>
                <a:lnTo>
                  <a:pt x="3705" y="590"/>
                </a:lnTo>
                <a:lnTo>
                  <a:pt x="3680" y="565"/>
                </a:lnTo>
                <a:lnTo>
                  <a:pt x="3680" y="565"/>
                </a:lnTo>
                <a:lnTo>
                  <a:pt x="3657" y="543"/>
                </a:lnTo>
                <a:lnTo>
                  <a:pt x="3634" y="522"/>
                </a:lnTo>
                <a:lnTo>
                  <a:pt x="3587" y="485"/>
                </a:lnTo>
                <a:lnTo>
                  <a:pt x="3587" y="485"/>
                </a:lnTo>
                <a:lnTo>
                  <a:pt x="3547" y="451"/>
                </a:lnTo>
                <a:lnTo>
                  <a:pt x="3485" y="401"/>
                </a:lnTo>
                <a:lnTo>
                  <a:pt x="3485" y="401"/>
                </a:lnTo>
                <a:lnTo>
                  <a:pt x="3471" y="393"/>
                </a:lnTo>
                <a:lnTo>
                  <a:pt x="3455" y="387"/>
                </a:lnTo>
                <a:lnTo>
                  <a:pt x="3439" y="383"/>
                </a:lnTo>
                <a:lnTo>
                  <a:pt x="3422" y="381"/>
                </a:lnTo>
                <a:lnTo>
                  <a:pt x="3407" y="381"/>
                </a:lnTo>
                <a:lnTo>
                  <a:pt x="3392" y="384"/>
                </a:lnTo>
                <a:lnTo>
                  <a:pt x="3380" y="388"/>
                </a:lnTo>
                <a:lnTo>
                  <a:pt x="3368" y="394"/>
                </a:lnTo>
                <a:lnTo>
                  <a:pt x="3368" y="394"/>
                </a:lnTo>
                <a:lnTo>
                  <a:pt x="3338" y="417"/>
                </a:lnTo>
                <a:lnTo>
                  <a:pt x="3263" y="478"/>
                </a:lnTo>
                <a:lnTo>
                  <a:pt x="3215" y="518"/>
                </a:lnTo>
                <a:lnTo>
                  <a:pt x="3162" y="565"/>
                </a:lnTo>
                <a:lnTo>
                  <a:pt x="3107" y="616"/>
                </a:lnTo>
                <a:lnTo>
                  <a:pt x="3050" y="670"/>
                </a:lnTo>
                <a:lnTo>
                  <a:pt x="3050" y="670"/>
                </a:lnTo>
                <a:lnTo>
                  <a:pt x="2996" y="725"/>
                </a:lnTo>
                <a:lnTo>
                  <a:pt x="2944" y="780"/>
                </a:lnTo>
                <a:lnTo>
                  <a:pt x="2899" y="832"/>
                </a:lnTo>
                <a:lnTo>
                  <a:pt x="2858" y="879"/>
                </a:lnTo>
                <a:lnTo>
                  <a:pt x="2799" y="950"/>
                </a:lnTo>
                <a:lnTo>
                  <a:pt x="2777" y="979"/>
                </a:lnTo>
                <a:lnTo>
                  <a:pt x="2777" y="979"/>
                </a:lnTo>
                <a:lnTo>
                  <a:pt x="2761" y="997"/>
                </a:lnTo>
                <a:lnTo>
                  <a:pt x="2742" y="1013"/>
                </a:lnTo>
                <a:lnTo>
                  <a:pt x="2722" y="1027"/>
                </a:lnTo>
                <a:lnTo>
                  <a:pt x="2701" y="1038"/>
                </a:lnTo>
                <a:lnTo>
                  <a:pt x="2690" y="1043"/>
                </a:lnTo>
                <a:lnTo>
                  <a:pt x="2678" y="1046"/>
                </a:lnTo>
                <a:lnTo>
                  <a:pt x="2667" y="1048"/>
                </a:lnTo>
                <a:lnTo>
                  <a:pt x="2656" y="1050"/>
                </a:lnTo>
                <a:lnTo>
                  <a:pt x="2644" y="1050"/>
                </a:lnTo>
                <a:lnTo>
                  <a:pt x="2633" y="1048"/>
                </a:lnTo>
                <a:lnTo>
                  <a:pt x="2622" y="1047"/>
                </a:lnTo>
                <a:lnTo>
                  <a:pt x="2612" y="1043"/>
                </a:lnTo>
                <a:lnTo>
                  <a:pt x="2612" y="1043"/>
                </a:lnTo>
                <a:lnTo>
                  <a:pt x="2596" y="1036"/>
                </a:lnTo>
                <a:lnTo>
                  <a:pt x="2583" y="1031"/>
                </a:lnTo>
                <a:lnTo>
                  <a:pt x="2566" y="1026"/>
                </a:lnTo>
                <a:lnTo>
                  <a:pt x="2404" y="983"/>
                </a:lnTo>
                <a:lnTo>
                  <a:pt x="2337" y="970"/>
                </a:lnTo>
                <a:lnTo>
                  <a:pt x="2289" y="967"/>
                </a:lnTo>
                <a:lnTo>
                  <a:pt x="2289" y="967"/>
                </a:lnTo>
                <a:lnTo>
                  <a:pt x="2277" y="966"/>
                </a:lnTo>
                <a:lnTo>
                  <a:pt x="2267" y="963"/>
                </a:lnTo>
                <a:lnTo>
                  <a:pt x="2257" y="959"/>
                </a:lnTo>
                <a:lnTo>
                  <a:pt x="2247" y="953"/>
                </a:lnTo>
                <a:lnTo>
                  <a:pt x="2237" y="947"/>
                </a:lnTo>
                <a:lnTo>
                  <a:pt x="2229" y="940"/>
                </a:lnTo>
                <a:lnTo>
                  <a:pt x="2220" y="932"/>
                </a:lnTo>
                <a:lnTo>
                  <a:pt x="2212" y="923"/>
                </a:lnTo>
                <a:lnTo>
                  <a:pt x="2198" y="903"/>
                </a:lnTo>
                <a:lnTo>
                  <a:pt x="2186" y="882"/>
                </a:lnTo>
                <a:lnTo>
                  <a:pt x="2176" y="859"/>
                </a:lnTo>
                <a:lnTo>
                  <a:pt x="2171" y="836"/>
                </a:lnTo>
                <a:lnTo>
                  <a:pt x="2171" y="836"/>
                </a:lnTo>
                <a:lnTo>
                  <a:pt x="2162" y="801"/>
                </a:lnTo>
                <a:lnTo>
                  <a:pt x="2142" y="710"/>
                </a:lnTo>
                <a:lnTo>
                  <a:pt x="2127" y="649"/>
                </a:lnTo>
                <a:lnTo>
                  <a:pt x="2109" y="582"/>
                </a:lnTo>
                <a:lnTo>
                  <a:pt x="2088" y="511"/>
                </a:lnTo>
                <a:lnTo>
                  <a:pt x="2064" y="437"/>
                </a:lnTo>
                <a:lnTo>
                  <a:pt x="2064" y="437"/>
                </a:lnTo>
                <a:lnTo>
                  <a:pt x="2034" y="351"/>
                </a:lnTo>
                <a:lnTo>
                  <a:pt x="2004" y="276"/>
                </a:lnTo>
                <a:lnTo>
                  <a:pt x="1979" y="213"/>
                </a:lnTo>
                <a:lnTo>
                  <a:pt x="1959" y="168"/>
                </a:lnTo>
                <a:lnTo>
                  <a:pt x="1902" y="47"/>
                </a:lnTo>
                <a:lnTo>
                  <a:pt x="1902" y="47"/>
                </a:lnTo>
                <a:lnTo>
                  <a:pt x="1896" y="37"/>
                </a:lnTo>
                <a:lnTo>
                  <a:pt x="1886" y="27"/>
                </a:lnTo>
                <a:lnTo>
                  <a:pt x="1875" y="18"/>
                </a:lnTo>
                <a:lnTo>
                  <a:pt x="1861" y="11"/>
                </a:lnTo>
                <a:lnTo>
                  <a:pt x="1845" y="6"/>
                </a:lnTo>
                <a:lnTo>
                  <a:pt x="1829" y="1"/>
                </a:lnTo>
                <a:lnTo>
                  <a:pt x="1812" y="0"/>
                </a:lnTo>
                <a:lnTo>
                  <a:pt x="1795" y="1"/>
                </a:lnTo>
                <a:lnTo>
                  <a:pt x="1785" y="4"/>
                </a:lnTo>
                <a:lnTo>
                  <a:pt x="1785" y="4"/>
                </a:lnTo>
                <a:lnTo>
                  <a:pt x="1674" y="28"/>
                </a:lnTo>
                <a:lnTo>
                  <a:pt x="1609" y="44"/>
                </a:lnTo>
                <a:lnTo>
                  <a:pt x="1576" y="53"/>
                </a:lnTo>
                <a:lnTo>
                  <a:pt x="1565" y="55"/>
                </a:lnTo>
                <a:lnTo>
                  <a:pt x="1559" y="58"/>
                </a:lnTo>
                <a:lnTo>
                  <a:pt x="1431" y="100"/>
                </a:lnTo>
                <a:lnTo>
                  <a:pt x="1431" y="100"/>
                </a:lnTo>
                <a:lnTo>
                  <a:pt x="1387" y="117"/>
                </a:lnTo>
                <a:lnTo>
                  <a:pt x="1348" y="132"/>
                </a:lnTo>
                <a:lnTo>
                  <a:pt x="1310" y="148"/>
                </a:lnTo>
                <a:lnTo>
                  <a:pt x="1310" y="148"/>
                </a:lnTo>
                <a:lnTo>
                  <a:pt x="1294" y="156"/>
                </a:lnTo>
                <a:lnTo>
                  <a:pt x="1282" y="166"/>
                </a:lnTo>
                <a:lnTo>
                  <a:pt x="1269" y="178"/>
                </a:lnTo>
                <a:lnTo>
                  <a:pt x="1259" y="191"/>
                </a:lnTo>
                <a:lnTo>
                  <a:pt x="1252" y="205"/>
                </a:lnTo>
                <a:lnTo>
                  <a:pt x="1246" y="218"/>
                </a:lnTo>
                <a:lnTo>
                  <a:pt x="1243" y="230"/>
                </a:lnTo>
                <a:lnTo>
                  <a:pt x="1243" y="243"/>
                </a:lnTo>
                <a:lnTo>
                  <a:pt x="1243" y="249"/>
                </a:lnTo>
                <a:lnTo>
                  <a:pt x="1243" y="249"/>
                </a:lnTo>
                <a:lnTo>
                  <a:pt x="1253" y="312"/>
                </a:lnTo>
                <a:lnTo>
                  <a:pt x="1269" y="410"/>
                </a:lnTo>
                <a:lnTo>
                  <a:pt x="1279" y="468"/>
                </a:lnTo>
                <a:lnTo>
                  <a:pt x="1292" y="529"/>
                </a:lnTo>
                <a:lnTo>
                  <a:pt x="1306" y="595"/>
                </a:lnTo>
                <a:lnTo>
                  <a:pt x="1323" y="659"/>
                </a:lnTo>
                <a:lnTo>
                  <a:pt x="1323" y="659"/>
                </a:lnTo>
                <a:lnTo>
                  <a:pt x="1341" y="730"/>
                </a:lnTo>
                <a:lnTo>
                  <a:pt x="1363" y="798"/>
                </a:lnTo>
                <a:lnTo>
                  <a:pt x="1384" y="862"/>
                </a:lnTo>
                <a:lnTo>
                  <a:pt x="1404" y="919"/>
                </a:lnTo>
                <a:lnTo>
                  <a:pt x="1437" y="1009"/>
                </a:lnTo>
                <a:lnTo>
                  <a:pt x="1454" y="1051"/>
                </a:lnTo>
                <a:lnTo>
                  <a:pt x="1457" y="1060"/>
                </a:lnTo>
                <a:lnTo>
                  <a:pt x="1457" y="1060"/>
                </a:lnTo>
                <a:lnTo>
                  <a:pt x="1464" y="1082"/>
                </a:lnTo>
                <a:lnTo>
                  <a:pt x="1467" y="1107"/>
                </a:lnTo>
                <a:lnTo>
                  <a:pt x="1468" y="1129"/>
                </a:lnTo>
                <a:lnTo>
                  <a:pt x="1465" y="1151"/>
                </a:lnTo>
                <a:lnTo>
                  <a:pt x="1459" y="1172"/>
                </a:lnTo>
                <a:lnTo>
                  <a:pt x="1452" y="1191"/>
                </a:lnTo>
                <a:lnTo>
                  <a:pt x="1448" y="1201"/>
                </a:lnTo>
                <a:lnTo>
                  <a:pt x="1442" y="1209"/>
                </a:lnTo>
                <a:lnTo>
                  <a:pt x="1437" y="1216"/>
                </a:lnTo>
                <a:lnTo>
                  <a:pt x="1430" y="1223"/>
                </a:lnTo>
                <a:lnTo>
                  <a:pt x="1430" y="1223"/>
                </a:lnTo>
                <a:lnTo>
                  <a:pt x="1415" y="1233"/>
                </a:lnTo>
                <a:lnTo>
                  <a:pt x="1385" y="1259"/>
                </a:lnTo>
                <a:lnTo>
                  <a:pt x="1347" y="1294"/>
                </a:lnTo>
                <a:lnTo>
                  <a:pt x="1326" y="1316"/>
                </a:lnTo>
                <a:lnTo>
                  <a:pt x="1304" y="1337"/>
                </a:lnTo>
                <a:lnTo>
                  <a:pt x="1304" y="1337"/>
                </a:lnTo>
                <a:lnTo>
                  <a:pt x="1290" y="1351"/>
                </a:lnTo>
                <a:lnTo>
                  <a:pt x="1277" y="1366"/>
                </a:lnTo>
                <a:lnTo>
                  <a:pt x="1255" y="1393"/>
                </a:lnTo>
                <a:lnTo>
                  <a:pt x="1255" y="1393"/>
                </a:lnTo>
                <a:lnTo>
                  <a:pt x="1240" y="1411"/>
                </a:lnTo>
                <a:lnTo>
                  <a:pt x="1226" y="1428"/>
                </a:lnTo>
                <a:lnTo>
                  <a:pt x="1226" y="1428"/>
                </a:lnTo>
                <a:lnTo>
                  <a:pt x="1215" y="1441"/>
                </a:lnTo>
                <a:lnTo>
                  <a:pt x="1208" y="1452"/>
                </a:lnTo>
                <a:lnTo>
                  <a:pt x="1201" y="1462"/>
                </a:lnTo>
                <a:lnTo>
                  <a:pt x="1201" y="1462"/>
                </a:lnTo>
                <a:lnTo>
                  <a:pt x="1195" y="1471"/>
                </a:lnTo>
                <a:lnTo>
                  <a:pt x="1188" y="1478"/>
                </a:lnTo>
                <a:lnTo>
                  <a:pt x="1181" y="1485"/>
                </a:lnTo>
                <a:lnTo>
                  <a:pt x="1172" y="1492"/>
                </a:lnTo>
                <a:lnTo>
                  <a:pt x="1164" y="1496"/>
                </a:lnTo>
                <a:lnTo>
                  <a:pt x="1154" y="1501"/>
                </a:lnTo>
                <a:lnTo>
                  <a:pt x="1134" y="1508"/>
                </a:lnTo>
                <a:lnTo>
                  <a:pt x="1114" y="1512"/>
                </a:lnTo>
                <a:lnTo>
                  <a:pt x="1092" y="1513"/>
                </a:lnTo>
                <a:lnTo>
                  <a:pt x="1071" y="1513"/>
                </a:lnTo>
                <a:lnTo>
                  <a:pt x="1050" y="1509"/>
                </a:lnTo>
                <a:lnTo>
                  <a:pt x="1048" y="1511"/>
                </a:lnTo>
                <a:lnTo>
                  <a:pt x="1026" y="1504"/>
                </a:lnTo>
                <a:lnTo>
                  <a:pt x="1026" y="1504"/>
                </a:lnTo>
                <a:lnTo>
                  <a:pt x="974" y="1486"/>
                </a:lnTo>
                <a:lnTo>
                  <a:pt x="883" y="1459"/>
                </a:lnTo>
                <a:lnTo>
                  <a:pt x="826" y="1444"/>
                </a:lnTo>
                <a:lnTo>
                  <a:pt x="764" y="1427"/>
                </a:lnTo>
                <a:lnTo>
                  <a:pt x="697" y="1411"/>
                </a:lnTo>
                <a:lnTo>
                  <a:pt x="629" y="1397"/>
                </a:lnTo>
                <a:lnTo>
                  <a:pt x="629" y="1397"/>
                </a:lnTo>
                <a:lnTo>
                  <a:pt x="559" y="1384"/>
                </a:lnTo>
                <a:lnTo>
                  <a:pt x="489" y="1373"/>
                </a:lnTo>
                <a:lnTo>
                  <a:pt x="424" y="1363"/>
                </a:lnTo>
                <a:lnTo>
                  <a:pt x="364" y="1356"/>
                </a:lnTo>
                <a:lnTo>
                  <a:pt x="266" y="1346"/>
                </a:lnTo>
                <a:lnTo>
                  <a:pt x="212" y="1341"/>
                </a:lnTo>
                <a:lnTo>
                  <a:pt x="209" y="1341"/>
                </a:lnTo>
                <a:lnTo>
                  <a:pt x="209" y="1341"/>
                </a:lnTo>
                <a:lnTo>
                  <a:pt x="208" y="1341"/>
                </a:lnTo>
                <a:lnTo>
                  <a:pt x="208" y="1341"/>
                </a:lnTo>
                <a:lnTo>
                  <a:pt x="195" y="1343"/>
                </a:lnTo>
                <a:lnTo>
                  <a:pt x="182" y="1347"/>
                </a:lnTo>
                <a:lnTo>
                  <a:pt x="169" y="1354"/>
                </a:lnTo>
                <a:lnTo>
                  <a:pt x="156" y="1363"/>
                </a:lnTo>
                <a:lnTo>
                  <a:pt x="144" y="1373"/>
                </a:lnTo>
                <a:lnTo>
                  <a:pt x="132" y="1385"/>
                </a:lnTo>
                <a:lnTo>
                  <a:pt x="124" y="1400"/>
                </a:lnTo>
                <a:lnTo>
                  <a:pt x="115" y="1415"/>
                </a:lnTo>
                <a:lnTo>
                  <a:pt x="115" y="1415"/>
                </a:lnTo>
                <a:lnTo>
                  <a:pt x="108" y="1435"/>
                </a:lnTo>
                <a:lnTo>
                  <a:pt x="92" y="1488"/>
                </a:lnTo>
                <a:lnTo>
                  <a:pt x="81" y="1526"/>
                </a:lnTo>
                <a:lnTo>
                  <a:pt x="81" y="1526"/>
                </a:lnTo>
                <a:lnTo>
                  <a:pt x="63" y="1589"/>
                </a:lnTo>
                <a:lnTo>
                  <a:pt x="44" y="1657"/>
                </a:lnTo>
                <a:lnTo>
                  <a:pt x="11" y="1828"/>
                </a:lnTo>
                <a:lnTo>
                  <a:pt x="11" y="1828"/>
                </a:lnTo>
                <a:lnTo>
                  <a:pt x="6" y="1856"/>
                </a:lnTo>
                <a:lnTo>
                  <a:pt x="3" y="1879"/>
                </a:lnTo>
                <a:lnTo>
                  <a:pt x="1" y="1900"/>
                </a:lnTo>
                <a:lnTo>
                  <a:pt x="1" y="1900"/>
                </a:lnTo>
                <a:lnTo>
                  <a:pt x="0" y="1920"/>
                </a:lnTo>
                <a:lnTo>
                  <a:pt x="3" y="1937"/>
                </a:lnTo>
                <a:lnTo>
                  <a:pt x="7" y="1954"/>
                </a:lnTo>
                <a:lnTo>
                  <a:pt x="14" y="1970"/>
                </a:lnTo>
                <a:lnTo>
                  <a:pt x="21" y="1984"/>
                </a:lnTo>
                <a:lnTo>
                  <a:pt x="31" y="1996"/>
                </a:lnTo>
                <a:lnTo>
                  <a:pt x="41" y="2006"/>
                </a:lnTo>
                <a:lnTo>
                  <a:pt x="51" y="2011"/>
                </a:lnTo>
                <a:lnTo>
                  <a:pt x="51" y="2011"/>
                </a:lnTo>
                <a:lnTo>
                  <a:pt x="85" y="2026"/>
                </a:lnTo>
                <a:lnTo>
                  <a:pt x="124" y="2041"/>
                </a:lnTo>
                <a:lnTo>
                  <a:pt x="174" y="2060"/>
                </a:lnTo>
                <a:lnTo>
                  <a:pt x="174" y="2060"/>
                </a:lnTo>
                <a:lnTo>
                  <a:pt x="242" y="2084"/>
                </a:lnTo>
                <a:lnTo>
                  <a:pt x="312" y="2108"/>
                </a:lnTo>
                <a:lnTo>
                  <a:pt x="381" y="2129"/>
                </a:lnTo>
                <a:lnTo>
                  <a:pt x="451" y="2149"/>
                </a:lnTo>
                <a:lnTo>
                  <a:pt x="451" y="2149"/>
                </a:lnTo>
                <a:lnTo>
                  <a:pt x="518" y="2168"/>
                </a:lnTo>
                <a:lnTo>
                  <a:pt x="589" y="2185"/>
                </a:lnTo>
                <a:lnTo>
                  <a:pt x="659" y="2199"/>
                </a:lnTo>
                <a:lnTo>
                  <a:pt x="727" y="2212"/>
                </a:lnTo>
                <a:lnTo>
                  <a:pt x="855" y="2232"/>
                </a:lnTo>
                <a:lnTo>
                  <a:pt x="855" y="2232"/>
                </a:lnTo>
                <a:lnTo>
                  <a:pt x="869" y="2235"/>
                </a:lnTo>
                <a:lnTo>
                  <a:pt x="882" y="2238"/>
                </a:lnTo>
                <a:lnTo>
                  <a:pt x="895" y="2242"/>
                </a:lnTo>
                <a:lnTo>
                  <a:pt x="906" y="2246"/>
                </a:lnTo>
                <a:lnTo>
                  <a:pt x="917" y="2252"/>
                </a:lnTo>
                <a:lnTo>
                  <a:pt x="929" y="2259"/>
                </a:lnTo>
                <a:lnTo>
                  <a:pt x="939" y="2265"/>
                </a:lnTo>
                <a:lnTo>
                  <a:pt x="949" y="2272"/>
                </a:lnTo>
                <a:lnTo>
                  <a:pt x="957" y="2280"/>
                </a:lnTo>
                <a:lnTo>
                  <a:pt x="964" y="2289"/>
                </a:lnTo>
                <a:lnTo>
                  <a:pt x="972" y="2297"/>
                </a:lnTo>
                <a:lnTo>
                  <a:pt x="977" y="2306"/>
                </a:lnTo>
                <a:lnTo>
                  <a:pt x="983" y="2316"/>
                </a:lnTo>
                <a:lnTo>
                  <a:pt x="986" y="2326"/>
                </a:lnTo>
                <a:lnTo>
                  <a:pt x="989" y="2334"/>
                </a:lnTo>
                <a:lnTo>
                  <a:pt x="990" y="2344"/>
                </a:lnTo>
                <a:lnTo>
                  <a:pt x="990" y="2344"/>
                </a:lnTo>
                <a:lnTo>
                  <a:pt x="1000" y="2395"/>
                </a:lnTo>
                <a:lnTo>
                  <a:pt x="1013" y="2447"/>
                </a:lnTo>
                <a:lnTo>
                  <a:pt x="1028" y="2505"/>
                </a:lnTo>
                <a:lnTo>
                  <a:pt x="1037" y="2535"/>
                </a:lnTo>
                <a:lnTo>
                  <a:pt x="1037" y="2535"/>
                </a:lnTo>
                <a:lnTo>
                  <a:pt x="1051" y="2576"/>
                </a:lnTo>
                <a:lnTo>
                  <a:pt x="1058" y="2593"/>
                </a:lnTo>
                <a:lnTo>
                  <a:pt x="1064" y="2609"/>
                </a:lnTo>
                <a:lnTo>
                  <a:pt x="1087" y="2663"/>
                </a:lnTo>
                <a:lnTo>
                  <a:pt x="1087" y="2663"/>
                </a:lnTo>
                <a:lnTo>
                  <a:pt x="1091" y="2673"/>
                </a:lnTo>
                <a:lnTo>
                  <a:pt x="1092" y="2683"/>
                </a:lnTo>
                <a:lnTo>
                  <a:pt x="1094" y="2694"/>
                </a:lnTo>
                <a:lnTo>
                  <a:pt x="1094" y="2706"/>
                </a:lnTo>
                <a:lnTo>
                  <a:pt x="1094" y="2715"/>
                </a:lnTo>
                <a:lnTo>
                  <a:pt x="1092" y="2727"/>
                </a:lnTo>
                <a:lnTo>
                  <a:pt x="1087" y="2750"/>
                </a:lnTo>
                <a:lnTo>
                  <a:pt x="1078" y="2771"/>
                </a:lnTo>
                <a:lnTo>
                  <a:pt x="1067" y="2791"/>
                </a:lnTo>
                <a:lnTo>
                  <a:pt x="1051" y="2811"/>
                </a:lnTo>
                <a:lnTo>
                  <a:pt x="1034" y="2828"/>
                </a:lnTo>
                <a:lnTo>
                  <a:pt x="1034" y="2828"/>
                </a:lnTo>
                <a:lnTo>
                  <a:pt x="1006" y="2852"/>
                </a:lnTo>
                <a:lnTo>
                  <a:pt x="937" y="2916"/>
                </a:lnTo>
                <a:lnTo>
                  <a:pt x="892" y="2960"/>
                </a:lnTo>
                <a:lnTo>
                  <a:pt x="843" y="3008"/>
                </a:lnTo>
                <a:lnTo>
                  <a:pt x="792" y="3063"/>
                </a:lnTo>
                <a:lnTo>
                  <a:pt x="741" y="3119"/>
                </a:lnTo>
                <a:lnTo>
                  <a:pt x="741" y="3119"/>
                </a:lnTo>
                <a:lnTo>
                  <a:pt x="691" y="3178"/>
                </a:lnTo>
                <a:lnTo>
                  <a:pt x="644" y="3236"/>
                </a:lnTo>
                <a:lnTo>
                  <a:pt x="600" y="3293"/>
                </a:lnTo>
                <a:lnTo>
                  <a:pt x="562" y="3344"/>
                </a:lnTo>
                <a:lnTo>
                  <a:pt x="505" y="3422"/>
                </a:lnTo>
                <a:lnTo>
                  <a:pt x="484" y="3454"/>
                </a:lnTo>
                <a:lnTo>
                  <a:pt x="484" y="3454"/>
                </a:lnTo>
                <a:lnTo>
                  <a:pt x="478" y="3467"/>
                </a:lnTo>
                <a:lnTo>
                  <a:pt x="474" y="3479"/>
                </a:lnTo>
                <a:lnTo>
                  <a:pt x="474" y="3495"/>
                </a:lnTo>
                <a:lnTo>
                  <a:pt x="474" y="3511"/>
                </a:lnTo>
                <a:lnTo>
                  <a:pt x="478" y="3526"/>
                </a:lnTo>
                <a:lnTo>
                  <a:pt x="484" y="3542"/>
                </a:lnTo>
                <a:lnTo>
                  <a:pt x="491" y="3558"/>
                </a:lnTo>
                <a:lnTo>
                  <a:pt x="501" y="3570"/>
                </a:lnTo>
                <a:lnTo>
                  <a:pt x="501" y="3570"/>
                </a:lnTo>
                <a:lnTo>
                  <a:pt x="525" y="3600"/>
                </a:lnTo>
                <a:lnTo>
                  <a:pt x="549" y="3629"/>
                </a:lnTo>
                <a:lnTo>
                  <a:pt x="579" y="3660"/>
                </a:lnTo>
                <a:lnTo>
                  <a:pt x="666" y="3747"/>
                </a:lnTo>
                <a:lnTo>
                  <a:pt x="670" y="3752"/>
                </a:lnTo>
                <a:lnTo>
                  <a:pt x="670" y="3752"/>
                </a:lnTo>
                <a:lnTo>
                  <a:pt x="694" y="3775"/>
                </a:lnTo>
                <a:lnTo>
                  <a:pt x="741" y="3815"/>
                </a:lnTo>
                <a:lnTo>
                  <a:pt x="868" y="3920"/>
                </a:lnTo>
                <a:lnTo>
                  <a:pt x="868" y="3920"/>
                </a:lnTo>
                <a:lnTo>
                  <a:pt x="882" y="3929"/>
                </a:lnTo>
                <a:lnTo>
                  <a:pt x="898" y="3935"/>
                </a:lnTo>
                <a:lnTo>
                  <a:pt x="915" y="3939"/>
                </a:lnTo>
                <a:lnTo>
                  <a:pt x="932" y="3940"/>
                </a:lnTo>
                <a:lnTo>
                  <a:pt x="947" y="3939"/>
                </a:lnTo>
                <a:lnTo>
                  <a:pt x="962" y="3937"/>
                </a:lnTo>
                <a:lnTo>
                  <a:pt x="974" y="3933"/>
                </a:lnTo>
                <a:lnTo>
                  <a:pt x="986" y="3926"/>
                </a:lnTo>
                <a:lnTo>
                  <a:pt x="986" y="3926"/>
                </a:lnTo>
                <a:lnTo>
                  <a:pt x="1016" y="3903"/>
                </a:lnTo>
                <a:lnTo>
                  <a:pt x="1090" y="3843"/>
                </a:lnTo>
                <a:lnTo>
                  <a:pt x="1139" y="3802"/>
                </a:lnTo>
                <a:lnTo>
                  <a:pt x="1192" y="3757"/>
                </a:lnTo>
                <a:lnTo>
                  <a:pt x="1247" y="3705"/>
                </a:lnTo>
                <a:lnTo>
                  <a:pt x="1303" y="3651"/>
                </a:lnTo>
                <a:lnTo>
                  <a:pt x="1303" y="3651"/>
                </a:lnTo>
                <a:lnTo>
                  <a:pt x="1358" y="3596"/>
                </a:lnTo>
                <a:lnTo>
                  <a:pt x="1408" y="3542"/>
                </a:lnTo>
                <a:lnTo>
                  <a:pt x="1455" y="3489"/>
                </a:lnTo>
                <a:lnTo>
                  <a:pt x="1495" y="3442"/>
                </a:lnTo>
                <a:lnTo>
                  <a:pt x="1555" y="3371"/>
                </a:lnTo>
                <a:lnTo>
                  <a:pt x="1577" y="3343"/>
                </a:lnTo>
                <a:lnTo>
                  <a:pt x="1577" y="3343"/>
                </a:lnTo>
                <a:lnTo>
                  <a:pt x="1593" y="3324"/>
                </a:lnTo>
                <a:lnTo>
                  <a:pt x="1612" y="3307"/>
                </a:lnTo>
                <a:lnTo>
                  <a:pt x="1632" y="3293"/>
                </a:lnTo>
                <a:lnTo>
                  <a:pt x="1653" y="3283"/>
                </a:lnTo>
                <a:lnTo>
                  <a:pt x="1664" y="3279"/>
                </a:lnTo>
                <a:lnTo>
                  <a:pt x="1676" y="3274"/>
                </a:lnTo>
                <a:lnTo>
                  <a:pt x="1687" y="3273"/>
                </a:lnTo>
                <a:lnTo>
                  <a:pt x="1698" y="3272"/>
                </a:lnTo>
                <a:lnTo>
                  <a:pt x="1710" y="3270"/>
                </a:lnTo>
                <a:lnTo>
                  <a:pt x="1721" y="3272"/>
                </a:lnTo>
                <a:lnTo>
                  <a:pt x="1731" y="3274"/>
                </a:lnTo>
                <a:lnTo>
                  <a:pt x="1742" y="3279"/>
                </a:lnTo>
                <a:lnTo>
                  <a:pt x="1742" y="3279"/>
                </a:lnTo>
                <a:lnTo>
                  <a:pt x="1757" y="3284"/>
                </a:lnTo>
                <a:lnTo>
                  <a:pt x="1771" y="3290"/>
                </a:lnTo>
                <a:lnTo>
                  <a:pt x="1788" y="3296"/>
                </a:lnTo>
                <a:lnTo>
                  <a:pt x="1903" y="3329"/>
                </a:lnTo>
                <a:lnTo>
                  <a:pt x="2016" y="3350"/>
                </a:lnTo>
                <a:lnTo>
                  <a:pt x="2065" y="3354"/>
                </a:lnTo>
                <a:lnTo>
                  <a:pt x="2065" y="3354"/>
                </a:lnTo>
                <a:lnTo>
                  <a:pt x="2077" y="3356"/>
                </a:lnTo>
                <a:lnTo>
                  <a:pt x="2087" y="3358"/>
                </a:lnTo>
                <a:lnTo>
                  <a:pt x="2097" y="3363"/>
                </a:lnTo>
                <a:lnTo>
                  <a:pt x="2107" y="3368"/>
                </a:lnTo>
                <a:lnTo>
                  <a:pt x="2117" y="3374"/>
                </a:lnTo>
                <a:lnTo>
                  <a:pt x="2125" y="3381"/>
                </a:lnTo>
                <a:lnTo>
                  <a:pt x="2134" y="3390"/>
                </a:lnTo>
                <a:lnTo>
                  <a:pt x="2142" y="3398"/>
                </a:lnTo>
                <a:lnTo>
                  <a:pt x="2156" y="3418"/>
                </a:lnTo>
                <a:lnTo>
                  <a:pt x="2168" y="3439"/>
                </a:lnTo>
                <a:lnTo>
                  <a:pt x="2178" y="3462"/>
                </a:lnTo>
                <a:lnTo>
                  <a:pt x="2183" y="3485"/>
                </a:lnTo>
                <a:lnTo>
                  <a:pt x="2183" y="3485"/>
                </a:lnTo>
                <a:lnTo>
                  <a:pt x="2191" y="3521"/>
                </a:lnTo>
                <a:lnTo>
                  <a:pt x="2212" y="3612"/>
                </a:lnTo>
                <a:lnTo>
                  <a:pt x="2226" y="3671"/>
                </a:lnTo>
                <a:lnTo>
                  <a:pt x="2245" y="3740"/>
                </a:lnTo>
                <a:lnTo>
                  <a:pt x="2266" y="3811"/>
                </a:lnTo>
                <a:lnTo>
                  <a:pt x="2290" y="3885"/>
                </a:lnTo>
                <a:lnTo>
                  <a:pt x="2290" y="3885"/>
                </a:lnTo>
                <a:lnTo>
                  <a:pt x="2320" y="3970"/>
                </a:lnTo>
                <a:lnTo>
                  <a:pt x="2348" y="4045"/>
                </a:lnTo>
                <a:lnTo>
                  <a:pt x="2374" y="4107"/>
                </a:lnTo>
                <a:lnTo>
                  <a:pt x="2394" y="4154"/>
                </a:lnTo>
                <a:lnTo>
                  <a:pt x="2451" y="4273"/>
                </a:lnTo>
                <a:lnTo>
                  <a:pt x="2451" y="4273"/>
                </a:lnTo>
                <a:lnTo>
                  <a:pt x="2458" y="4283"/>
                </a:lnTo>
                <a:lnTo>
                  <a:pt x="2468" y="4293"/>
                </a:lnTo>
                <a:lnTo>
                  <a:pt x="2481" y="4302"/>
                </a:lnTo>
                <a:lnTo>
                  <a:pt x="2495" y="4310"/>
                </a:lnTo>
                <a:lnTo>
                  <a:pt x="2511" y="4316"/>
                </a:lnTo>
                <a:lnTo>
                  <a:pt x="2526" y="4319"/>
                </a:lnTo>
                <a:lnTo>
                  <a:pt x="2543" y="4320"/>
                </a:lnTo>
                <a:lnTo>
                  <a:pt x="2559" y="4319"/>
                </a:lnTo>
                <a:lnTo>
                  <a:pt x="2653" y="4299"/>
                </a:lnTo>
                <a:lnTo>
                  <a:pt x="2653" y="4299"/>
                </a:lnTo>
                <a:lnTo>
                  <a:pt x="2725" y="4283"/>
                </a:lnTo>
                <a:lnTo>
                  <a:pt x="2765" y="4272"/>
                </a:lnTo>
                <a:lnTo>
                  <a:pt x="2805" y="4260"/>
                </a:lnTo>
                <a:lnTo>
                  <a:pt x="2805" y="4260"/>
                </a:lnTo>
                <a:lnTo>
                  <a:pt x="2845" y="4247"/>
                </a:lnTo>
                <a:lnTo>
                  <a:pt x="2883" y="4235"/>
                </a:lnTo>
                <a:lnTo>
                  <a:pt x="2953" y="4209"/>
                </a:lnTo>
                <a:lnTo>
                  <a:pt x="3008" y="4188"/>
                </a:lnTo>
                <a:lnTo>
                  <a:pt x="3043" y="4173"/>
                </a:lnTo>
                <a:lnTo>
                  <a:pt x="3051" y="4169"/>
                </a:lnTo>
                <a:lnTo>
                  <a:pt x="3051" y="4169"/>
                </a:lnTo>
                <a:lnTo>
                  <a:pt x="3065" y="4161"/>
                </a:lnTo>
                <a:lnTo>
                  <a:pt x="3077" y="4151"/>
                </a:lnTo>
                <a:lnTo>
                  <a:pt x="3088" y="4139"/>
                </a:lnTo>
                <a:lnTo>
                  <a:pt x="3097" y="4127"/>
                </a:lnTo>
                <a:lnTo>
                  <a:pt x="3104" y="4114"/>
                </a:lnTo>
                <a:lnTo>
                  <a:pt x="3108" y="4101"/>
                </a:lnTo>
                <a:lnTo>
                  <a:pt x="3111" y="4088"/>
                </a:lnTo>
                <a:lnTo>
                  <a:pt x="3111" y="4077"/>
                </a:lnTo>
                <a:lnTo>
                  <a:pt x="3111" y="4077"/>
                </a:lnTo>
                <a:lnTo>
                  <a:pt x="3105" y="4038"/>
                </a:lnTo>
                <a:lnTo>
                  <a:pt x="3091" y="3942"/>
                </a:lnTo>
                <a:lnTo>
                  <a:pt x="3080" y="3879"/>
                </a:lnTo>
                <a:lnTo>
                  <a:pt x="3065" y="3809"/>
                </a:lnTo>
                <a:lnTo>
                  <a:pt x="3050" y="3737"/>
                </a:lnTo>
                <a:lnTo>
                  <a:pt x="3031" y="3663"/>
                </a:lnTo>
                <a:lnTo>
                  <a:pt x="3031" y="3663"/>
                </a:lnTo>
                <a:lnTo>
                  <a:pt x="3011" y="3587"/>
                </a:lnTo>
                <a:lnTo>
                  <a:pt x="2988" y="3516"/>
                </a:lnTo>
                <a:lnTo>
                  <a:pt x="2967" y="3449"/>
                </a:lnTo>
                <a:lnTo>
                  <a:pt x="2946" y="3391"/>
                </a:lnTo>
                <a:lnTo>
                  <a:pt x="2913" y="3303"/>
                </a:lnTo>
                <a:lnTo>
                  <a:pt x="2900" y="3269"/>
                </a:lnTo>
                <a:lnTo>
                  <a:pt x="2900" y="3269"/>
                </a:lnTo>
                <a:lnTo>
                  <a:pt x="2893" y="3249"/>
                </a:lnTo>
                <a:lnTo>
                  <a:pt x="2889" y="3228"/>
                </a:lnTo>
                <a:lnTo>
                  <a:pt x="2886" y="3206"/>
                </a:lnTo>
                <a:lnTo>
                  <a:pt x="2887" y="3186"/>
                </a:lnTo>
                <a:lnTo>
                  <a:pt x="2889" y="3166"/>
                </a:lnTo>
                <a:lnTo>
                  <a:pt x="2895" y="3146"/>
                </a:lnTo>
                <a:lnTo>
                  <a:pt x="2902" y="3129"/>
                </a:lnTo>
                <a:lnTo>
                  <a:pt x="2910" y="3114"/>
                </a:lnTo>
                <a:lnTo>
                  <a:pt x="2910" y="3108"/>
                </a:lnTo>
                <a:lnTo>
                  <a:pt x="2929" y="3095"/>
                </a:lnTo>
                <a:lnTo>
                  <a:pt x="2929" y="3095"/>
                </a:lnTo>
                <a:lnTo>
                  <a:pt x="2947" y="3080"/>
                </a:lnTo>
                <a:lnTo>
                  <a:pt x="2977" y="3054"/>
                </a:lnTo>
                <a:lnTo>
                  <a:pt x="3013" y="3021"/>
                </a:lnTo>
                <a:lnTo>
                  <a:pt x="3050" y="2983"/>
                </a:lnTo>
                <a:lnTo>
                  <a:pt x="3050" y="2983"/>
                </a:lnTo>
                <a:lnTo>
                  <a:pt x="3064" y="2969"/>
                </a:lnTo>
                <a:lnTo>
                  <a:pt x="3077" y="2956"/>
                </a:lnTo>
                <a:lnTo>
                  <a:pt x="3098" y="2929"/>
                </a:lnTo>
                <a:lnTo>
                  <a:pt x="3098" y="2929"/>
                </a:lnTo>
                <a:lnTo>
                  <a:pt x="3112" y="2910"/>
                </a:lnTo>
                <a:lnTo>
                  <a:pt x="3128" y="2893"/>
                </a:lnTo>
                <a:lnTo>
                  <a:pt x="3128" y="2893"/>
                </a:lnTo>
                <a:lnTo>
                  <a:pt x="3138" y="2879"/>
                </a:lnTo>
                <a:lnTo>
                  <a:pt x="3146" y="2869"/>
                </a:lnTo>
                <a:lnTo>
                  <a:pt x="3153" y="2859"/>
                </a:lnTo>
                <a:lnTo>
                  <a:pt x="3153" y="2859"/>
                </a:lnTo>
                <a:lnTo>
                  <a:pt x="3161" y="2849"/>
                </a:lnTo>
                <a:lnTo>
                  <a:pt x="3168" y="2841"/>
                </a:lnTo>
                <a:lnTo>
                  <a:pt x="3176" y="2834"/>
                </a:lnTo>
                <a:lnTo>
                  <a:pt x="3186" y="2826"/>
                </a:lnTo>
                <a:lnTo>
                  <a:pt x="3198" y="2821"/>
                </a:lnTo>
                <a:lnTo>
                  <a:pt x="3208" y="2816"/>
                </a:lnTo>
                <a:lnTo>
                  <a:pt x="3219" y="2814"/>
                </a:lnTo>
                <a:lnTo>
                  <a:pt x="3232" y="2811"/>
                </a:lnTo>
                <a:lnTo>
                  <a:pt x="3243" y="2808"/>
                </a:lnTo>
                <a:lnTo>
                  <a:pt x="3256" y="2808"/>
                </a:lnTo>
                <a:lnTo>
                  <a:pt x="3280" y="2808"/>
                </a:lnTo>
                <a:lnTo>
                  <a:pt x="3304" y="2811"/>
                </a:lnTo>
                <a:lnTo>
                  <a:pt x="3327" y="2818"/>
                </a:lnTo>
                <a:lnTo>
                  <a:pt x="3327" y="2818"/>
                </a:lnTo>
                <a:lnTo>
                  <a:pt x="3361" y="2829"/>
                </a:lnTo>
                <a:lnTo>
                  <a:pt x="3451" y="2856"/>
                </a:lnTo>
                <a:lnTo>
                  <a:pt x="3511" y="2873"/>
                </a:lnTo>
                <a:lnTo>
                  <a:pt x="3577" y="2890"/>
                </a:lnTo>
                <a:lnTo>
                  <a:pt x="3650" y="2909"/>
                </a:lnTo>
                <a:lnTo>
                  <a:pt x="3725" y="2925"/>
                </a:lnTo>
                <a:lnTo>
                  <a:pt x="3725" y="2925"/>
                </a:lnTo>
                <a:lnTo>
                  <a:pt x="3795" y="2937"/>
                </a:lnTo>
                <a:lnTo>
                  <a:pt x="3865" y="2949"/>
                </a:lnTo>
                <a:lnTo>
                  <a:pt x="3930" y="2959"/>
                </a:lnTo>
                <a:lnTo>
                  <a:pt x="3990" y="2966"/>
                </a:lnTo>
                <a:lnTo>
                  <a:pt x="4088" y="2974"/>
                </a:lnTo>
                <a:lnTo>
                  <a:pt x="4142" y="2979"/>
                </a:lnTo>
                <a:lnTo>
                  <a:pt x="4145" y="2979"/>
                </a:lnTo>
                <a:lnTo>
                  <a:pt x="4145" y="2979"/>
                </a:lnTo>
                <a:lnTo>
                  <a:pt x="4158" y="2977"/>
                </a:lnTo>
                <a:lnTo>
                  <a:pt x="4172" y="2974"/>
                </a:lnTo>
                <a:lnTo>
                  <a:pt x="4185" y="2967"/>
                </a:lnTo>
                <a:lnTo>
                  <a:pt x="4198" y="2959"/>
                </a:lnTo>
                <a:lnTo>
                  <a:pt x="4209" y="2949"/>
                </a:lnTo>
                <a:lnTo>
                  <a:pt x="4220" y="2936"/>
                </a:lnTo>
                <a:lnTo>
                  <a:pt x="4230" y="2923"/>
                </a:lnTo>
                <a:lnTo>
                  <a:pt x="4237" y="2908"/>
                </a:lnTo>
                <a:lnTo>
                  <a:pt x="4237" y="2906"/>
                </a:lnTo>
                <a:lnTo>
                  <a:pt x="4237" y="2906"/>
                </a:lnTo>
                <a:lnTo>
                  <a:pt x="4252" y="2866"/>
                </a:lnTo>
                <a:lnTo>
                  <a:pt x="4274" y="2792"/>
                </a:lnTo>
                <a:lnTo>
                  <a:pt x="4307" y="2677"/>
                </a:lnTo>
                <a:lnTo>
                  <a:pt x="4307" y="2677"/>
                </a:lnTo>
                <a:lnTo>
                  <a:pt x="4331" y="2553"/>
                </a:lnTo>
                <a:lnTo>
                  <a:pt x="4350" y="2457"/>
                </a:lnTo>
                <a:lnTo>
                  <a:pt x="4353" y="2417"/>
                </a:lnTo>
                <a:lnTo>
                  <a:pt x="4353" y="2417"/>
                </a:lnTo>
                <a:lnTo>
                  <a:pt x="4353" y="2400"/>
                </a:lnTo>
                <a:lnTo>
                  <a:pt x="4351" y="2383"/>
                </a:lnTo>
                <a:lnTo>
                  <a:pt x="4345" y="2366"/>
                </a:lnTo>
                <a:lnTo>
                  <a:pt x="4340" y="2350"/>
                </a:lnTo>
                <a:lnTo>
                  <a:pt x="4331" y="2337"/>
                </a:lnTo>
                <a:lnTo>
                  <a:pt x="4323" y="2324"/>
                </a:lnTo>
                <a:lnTo>
                  <a:pt x="4313" y="2316"/>
                </a:lnTo>
                <a:lnTo>
                  <a:pt x="4303" y="2310"/>
                </a:lnTo>
                <a:lnTo>
                  <a:pt x="4303" y="2310"/>
                </a:lnTo>
                <a:close/>
                <a:moveTo>
                  <a:pt x="2176" y="2650"/>
                </a:moveTo>
                <a:lnTo>
                  <a:pt x="2176" y="2650"/>
                </a:lnTo>
                <a:lnTo>
                  <a:pt x="2152" y="2649"/>
                </a:lnTo>
                <a:lnTo>
                  <a:pt x="2127" y="2647"/>
                </a:lnTo>
                <a:lnTo>
                  <a:pt x="2102" y="2644"/>
                </a:lnTo>
                <a:lnTo>
                  <a:pt x="2078" y="2640"/>
                </a:lnTo>
                <a:lnTo>
                  <a:pt x="2055" y="2634"/>
                </a:lnTo>
                <a:lnTo>
                  <a:pt x="2031" y="2627"/>
                </a:lnTo>
                <a:lnTo>
                  <a:pt x="2008" y="2620"/>
                </a:lnTo>
                <a:lnTo>
                  <a:pt x="1987" y="2612"/>
                </a:lnTo>
                <a:lnTo>
                  <a:pt x="1964" y="2602"/>
                </a:lnTo>
                <a:lnTo>
                  <a:pt x="1944" y="2590"/>
                </a:lnTo>
                <a:lnTo>
                  <a:pt x="1923" y="2579"/>
                </a:lnTo>
                <a:lnTo>
                  <a:pt x="1903" y="2566"/>
                </a:lnTo>
                <a:lnTo>
                  <a:pt x="1885" y="2552"/>
                </a:lnTo>
                <a:lnTo>
                  <a:pt x="1866" y="2538"/>
                </a:lnTo>
                <a:lnTo>
                  <a:pt x="1848" y="2522"/>
                </a:lnTo>
                <a:lnTo>
                  <a:pt x="1831" y="2506"/>
                </a:lnTo>
                <a:lnTo>
                  <a:pt x="1815" y="2489"/>
                </a:lnTo>
                <a:lnTo>
                  <a:pt x="1799" y="2471"/>
                </a:lnTo>
                <a:lnTo>
                  <a:pt x="1785" y="2452"/>
                </a:lnTo>
                <a:lnTo>
                  <a:pt x="1771" y="2434"/>
                </a:lnTo>
                <a:lnTo>
                  <a:pt x="1758" y="2414"/>
                </a:lnTo>
                <a:lnTo>
                  <a:pt x="1747" y="2394"/>
                </a:lnTo>
                <a:lnTo>
                  <a:pt x="1737" y="2373"/>
                </a:lnTo>
                <a:lnTo>
                  <a:pt x="1727" y="2351"/>
                </a:lnTo>
                <a:lnTo>
                  <a:pt x="1718" y="2329"/>
                </a:lnTo>
                <a:lnTo>
                  <a:pt x="1710" y="2306"/>
                </a:lnTo>
                <a:lnTo>
                  <a:pt x="1703" y="2283"/>
                </a:lnTo>
                <a:lnTo>
                  <a:pt x="1698" y="2259"/>
                </a:lnTo>
                <a:lnTo>
                  <a:pt x="1694" y="2235"/>
                </a:lnTo>
                <a:lnTo>
                  <a:pt x="1690" y="2210"/>
                </a:lnTo>
                <a:lnTo>
                  <a:pt x="1688" y="2185"/>
                </a:lnTo>
                <a:lnTo>
                  <a:pt x="1688" y="2161"/>
                </a:lnTo>
                <a:lnTo>
                  <a:pt x="1688" y="2161"/>
                </a:lnTo>
                <a:lnTo>
                  <a:pt x="1688" y="2135"/>
                </a:lnTo>
                <a:lnTo>
                  <a:pt x="1690" y="2111"/>
                </a:lnTo>
                <a:lnTo>
                  <a:pt x="1694" y="2085"/>
                </a:lnTo>
                <a:lnTo>
                  <a:pt x="1698" y="2061"/>
                </a:lnTo>
                <a:lnTo>
                  <a:pt x="1703" y="2038"/>
                </a:lnTo>
                <a:lnTo>
                  <a:pt x="1710" y="2016"/>
                </a:lnTo>
                <a:lnTo>
                  <a:pt x="1718" y="1993"/>
                </a:lnTo>
                <a:lnTo>
                  <a:pt x="1727" y="1970"/>
                </a:lnTo>
                <a:lnTo>
                  <a:pt x="1737" y="1949"/>
                </a:lnTo>
                <a:lnTo>
                  <a:pt x="1747" y="1927"/>
                </a:lnTo>
                <a:lnTo>
                  <a:pt x="1758" y="1908"/>
                </a:lnTo>
                <a:lnTo>
                  <a:pt x="1771" y="1888"/>
                </a:lnTo>
                <a:lnTo>
                  <a:pt x="1785" y="1868"/>
                </a:lnTo>
                <a:lnTo>
                  <a:pt x="1799" y="1849"/>
                </a:lnTo>
                <a:lnTo>
                  <a:pt x="1815" y="1832"/>
                </a:lnTo>
                <a:lnTo>
                  <a:pt x="1831" y="1815"/>
                </a:lnTo>
                <a:lnTo>
                  <a:pt x="1848" y="1798"/>
                </a:lnTo>
                <a:lnTo>
                  <a:pt x="1866" y="1784"/>
                </a:lnTo>
                <a:lnTo>
                  <a:pt x="1885" y="1768"/>
                </a:lnTo>
                <a:lnTo>
                  <a:pt x="1903" y="1755"/>
                </a:lnTo>
                <a:lnTo>
                  <a:pt x="1923" y="1743"/>
                </a:lnTo>
                <a:lnTo>
                  <a:pt x="1944" y="1731"/>
                </a:lnTo>
                <a:lnTo>
                  <a:pt x="1964" y="1720"/>
                </a:lnTo>
                <a:lnTo>
                  <a:pt x="1987" y="1710"/>
                </a:lnTo>
                <a:lnTo>
                  <a:pt x="2008" y="1701"/>
                </a:lnTo>
                <a:lnTo>
                  <a:pt x="2031" y="1693"/>
                </a:lnTo>
                <a:lnTo>
                  <a:pt x="2055" y="1687"/>
                </a:lnTo>
                <a:lnTo>
                  <a:pt x="2078" y="1681"/>
                </a:lnTo>
                <a:lnTo>
                  <a:pt x="2102" y="1677"/>
                </a:lnTo>
                <a:lnTo>
                  <a:pt x="2127" y="1674"/>
                </a:lnTo>
                <a:lnTo>
                  <a:pt x="2152" y="1671"/>
                </a:lnTo>
                <a:lnTo>
                  <a:pt x="2176" y="1671"/>
                </a:lnTo>
                <a:lnTo>
                  <a:pt x="2176" y="1671"/>
                </a:lnTo>
                <a:lnTo>
                  <a:pt x="2202" y="1671"/>
                </a:lnTo>
                <a:lnTo>
                  <a:pt x="2227" y="1674"/>
                </a:lnTo>
                <a:lnTo>
                  <a:pt x="2252" y="1677"/>
                </a:lnTo>
                <a:lnTo>
                  <a:pt x="2276" y="1681"/>
                </a:lnTo>
                <a:lnTo>
                  <a:pt x="2299" y="1687"/>
                </a:lnTo>
                <a:lnTo>
                  <a:pt x="2323" y="1693"/>
                </a:lnTo>
                <a:lnTo>
                  <a:pt x="2346" y="1701"/>
                </a:lnTo>
                <a:lnTo>
                  <a:pt x="2367" y="1710"/>
                </a:lnTo>
                <a:lnTo>
                  <a:pt x="2388" y="1720"/>
                </a:lnTo>
                <a:lnTo>
                  <a:pt x="2410" y="1731"/>
                </a:lnTo>
                <a:lnTo>
                  <a:pt x="2431" y="1743"/>
                </a:lnTo>
                <a:lnTo>
                  <a:pt x="2451" y="1755"/>
                </a:lnTo>
                <a:lnTo>
                  <a:pt x="2469" y="1768"/>
                </a:lnTo>
                <a:lnTo>
                  <a:pt x="2488" y="1784"/>
                </a:lnTo>
                <a:lnTo>
                  <a:pt x="2506" y="1798"/>
                </a:lnTo>
                <a:lnTo>
                  <a:pt x="2522" y="1815"/>
                </a:lnTo>
                <a:lnTo>
                  <a:pt x="2539" y="1832"/>
                </a:lnTo>
                <a:lnTo>
                  <a:pt x="2555" y="1849"/>
                </a:lnTo>
                <a:lnTo>
                  <a:pt x="2569" y="1868"/>
                </a:lnTo>
                <a:lnTo>
                  <a:pt x="2582" y="1888"/>
                </a:lnTo>
                <a:lnTo>
                  <a:pt x="2594" y="1908"/>
                </a:lnTo>
                <a:lnTo>
                  <a:pt x="2607" y="1927"/>
                </a:lnTo>
                <a:lnTo>
                  <a:pt x="2617" y="1949"/>
                </a:lnTo>
                <a:lnTo>
                  <a:pt x="2627" y="1970"/>
                </a:lnTo>
                <a:lnTo>
                  <a:pt x="2636" y="1993"/>
                </a:lnTo>
                <a:lnTo>
                  <a:pt x="2644" y="2016"/>
                </a:lnTo>
                <a:lnTo>
                  <a:pt x="2650" y="2038"/>
                </a:lnTo>
                <a:lnTo>
                  <a:pt x="2656" y="2061"/>
                </a:lnTo>
                <a:lnTo>
                  <a:pt x="2660" y="2085"/>
                </a:lnTo>
                <a:lnTo>
                  <a:pt x="2663" y="2111"/>
                </a:lnTo>
                <a:lnTo>
                  <a:pt x="2666" y="2135"/>
                </a:lnTo>
                <a:lnTo>
                  <a:pt x="2666" y="2161"/>
                </a:lnTo>
                <a:lnTo>
                  <a:pt x="2666" y="2161"/>
                </a:lnTo>
                <a:lnTo>
                  <a:pt x="2666" y="2185"/>
                </a:lnTo>
                <a:lnTo>
                  <a:pt x="2663" y="2210"/>
                </a:lnTo>
                <a:lnTo>
                  <a:pt x="2660" y="2235"/>
                </a:lnTo>
                <a:lnTo>
                  <a:pt x="2656" y="2259"/>
                </a:lnTo>
                <a:lnTo>
                  <a:pt x="2650" y="2283"/>
                </a:lnTo>
                <a:lnTo>
                  <a:pt x="2644" y="2306"/>
                </a:lnTo>
                <a:lnTo>
                  <a:pt x="2636" y="2329"/>
                </a:lnTo>
                <a:lnTo>
                  <a:pt x="2627" y="2351"/>
                </a:lnTo>
                <a:lnTo>
                  <a:pt x="2617" y="2373"/>
                </a:lnTo>
                <a:lnTo>
                  <a:pt x="2607" y="2394"/>
                </a:lnTo>
                <a:lnTo>
                  <a:pt x="2594" y="2414"/>
                </a:lnTo>
                <a:lnTo>
                  <a:pt x="2582" y="2434"/>
                </a:lnTo>
                <a:lnTo>
                  <a:pt x="2569" y="2452"/>
                </a:lnTo>
                <a:lnTo>
                  <a:pt x="2555" y="2471"/>
                </a:lnTo>
                <a:lnTo>
                  <a:pt x="2539" y="2489"/>
                </a:lnTo>
                <a:lnTo>
                  <a:pt x="2522" y="2506"/>
                </a:lnTo>
                <a:lnTo>
                  <a:pt x="2506" y="2522"/>
                </a:lnTo>
                <a:lnTo>
                  <a:pt x="2488" y="2538"/>
                </a:lnTo>
                <a:lnTo>
                  <a:pt x="2469" y="2552"/>
                </a:lnTo>
                <a:lnTo>
                  <a:pt x="2451" y="2566"/>
                </a:lnTo>
                <a:lnTo>
                  <a:pt x="2431" y="2579"/>
                </a:lnTo>
                <a:lnTo>
                  <a:pt x="2410" y="2590"/>
                </a:lnTo>
                <a:lnTo>
                  <a:pt x="2388" y="2602"/>
                </a:lnTo>
                <a:lnTo>
                  <a:pt x="2367" y="2612"/>
                </a:lnTo>
                <a:lnTo>
                  <a:pt x="2346" y="2620"/>
                </a:lnTo>
                <a:lnTo>
                  <a:pt x="2323" y="2627"/>
                </a:lnTo>
                <a:lnTo>
                  <a:pt x="2299" y="2634"/>
                </a:lnTo>
                <a:lnTo>
                  <a:pt x="2276" y="2640"/>
                </a:lnTo>
                <a:lnTo>
                  <a:pt x="2252" y="2644"/>
                </a:lnTo>
                <a:lnTo>
                  <a:pt x="2227" y="2647"/>
                </a:lnTo>
                <a:lnTo>
                  <a:pt x="2202" y="2649"/>
                </a:lnTo>
                <a:lnTo>
                  <a:pt x="2176" y="2650"/>
                </a:lnTo>
                <a:lnTo>
                  <a:pt x="2176" y="2650"/>
                </a:lnTo>
                <a:close/>
              </a:path>
            </a:pathLst>
          </a:custGeom>
          <a:solidFill>
            <a:srgbClr val="AF6FFF"/>
          </a:solidFill>
          <a:ln w="9525">
            <a:noFill/>
            <a:prstDash val="sysDash"/>
            <a:miter lim="800000"/>
            <a:headEnd/>
            <a:tailEnd/>
          </a:ln>
          <a:extLst>
            <a:ext uri="{91240B29-F687-4f45-9708-019B960494DF}">
              <a14:hiddenLine xmlns:mc="http://schemas.openxmlformats.org/markup-compatibility/2006" xmlns:mv="urn:schemas-microsoft-com:mac:vml" xmlns:a14="http://schemas.microsoft.com/office/drawing/2010/main" xmlns="" w="9525">
                <a:solidFill>
                  <a:srgbClr val="000000"/>
                </a:solidFill>
                <a:round/>
                <a:headEnd/>
                <a:tailEnd/>
              </a14:hiddenLine>
            </a:ext>
          </a:extLst>
        </p:spPr>
        <p:txBody>
          <a:bodyPr lIns="18288" tIns="18288" rIns="18288" bIns="18288" anchor="ctr" anchorCtr="1"/>
          <a:lstStyle/>
          <a:p>
            <a:pPr algn="ctr">
              <a:lnSpc>
                <a:spcPct val="85000"/>
              </a:lnSpc>
              <a:spcBef>
                <a:spcPct val="20000"/>
              </a:spcBef>
            </a:pPr>
            <a:endParaRPr lang="en-US" sz="1600" b="1" dirty="0">
              <a:solidFill>
                <a:srgbClr val="FFFFFF"/>
              </a:solidFill>
              <a:latin typeface="Arial Narrow" pitchFamily="112" charset="0"/>
            </a:endParaRPr>
          </a:p>
        </p:txBody>
      </p:sp>
      <p:sp>
        <p:nvSpPr>
          <p:cNvPr id="1751" name="Freeform 5">
            <a:extLst>
              <a:ext uri="{C183D7F6-B498-43B3-948B-1728B52AA6E4}">
                <adec:decorative xmlns:adec="http://schemas.microsoft.com/office/drawing/2017/decorative" val="1"/>
              </a:ext>
            </a:extLst>
          </p:cNvPr>
          <p:cNvSpPr>
            <a:spLocks noEditPoints="1"/>
          </p:cNvSpPr>
          <p:nvPr/>
        </p:nvSpPr>
        <p:spPr bwMode="auto">
          <a:xfrm rot="156951">
            <a:off x="7810539" y="2051017"/>
            <a:ext cx="753844" cy="748129"/>
          </a:xfrm>
          <a:custGeom>
            <a:avLst/>
            <a:gdLst>
              <a:gd name="T0" fmla="*/ 3835 w 4353"/>
              <a:gd name="T1" fmla="*/ 2154 h 4320"/>
              <a:gd name="T2" fmla="*/ 3385 w 4353"/>
              <a:gd name="T3" fmla="*/ 2028 h 4320"/>
              <a:gd name="T4" fmla="*/ 3316 w 4353"/>
              <a:gd name="T5" fmla="*/ 1787 h 4320"/>
              <a:gd name="T6" fmla="*/ 3291 w 4353"/>
              <a:gd name="T7" fmla="*/ 1525 h 4320"/>
              <a:gd name="T8" fmla="*/ 3663 w 4353"/>
              <a:gd name="T9" fmla="*/ 1142 h 4320"/>
              <a:gd name="T10" fmla="*/ 3870 w 4353"/>
              <a:gd name="T11" fmla="*/ 780 h 4320"/>
              <a:gd name="T12" fmla="*/ 3587 w 4353"/>
              <a:gd name="T13" fmla="*/ 485 h 4320"/>
              <a:gd name="T14" fmla="*/ 3368 w 4353"/>
              <a:gd name="T15" fmla="*/ 394 h 4320"/>
              <a:gd name="T16" fmla="*/ 2799 w 4353"/>
              <a:gd name="T17" fmla="*/ 950 h 4320"/>
              <a:gd name="T18" fmla="*/ 2633 w 4353"/>
              <a:gd name="T19" fmla="*/ 1048 h 4320"/>
              <a:gd name="T20" fmla="*/ 2267 w 4353"/>
              <a:gd name="T21" fmla="*/ 963 h 4320"/>
              <a:gd name="T22" fmla="*/ 2162 w 4353"/>
              <a:gd name="T23" fmla="*/ 801 h 4320"/>
              <a:gd name="T24" fmla="*/ 1902 w 4353"/>
              <a:gd name="T25" fmla="*/ 47 h 4320"/>
              <a:gd name="T26" fmla="*/ 1609 w 4353"/>
              <a:gd name="T27" fmla="*/ 44 h 4320"/>
              <a:gd name="T28" fmla="*/ 1269 w 4353"/>
              <a:gd name="T29" fmla="*/ 178 h 4320"/>
              <a:gd name="T30" fmla="*/ 1306 w 4353"/>
              <a:gd name="T31" fmla="*/ 595 h 4320"/>
              <a:gd name="T32" fmla="*/ 1467 w 4353"/>
              <a:gd name="T33" fmla="*/ 1107 h 4320"/>
              <a:gd name="T34" fmla="*/ 1347 w 4353"/>
              <a:gd name="T35" fmla="*/ 1294 h 4320"/>
              <a:gd name="T36" fmla="*/ 1208 w 4353"/>
              <a:gd name="T37" fmla="*/ 1452 h 4320"/>
              <a:gd name="T38" fmla="*/ 1071 w 4353"/>
              <a:gd name="T39" fmla="*/ 1513 h 4320"/>
              <a:gd name="T40" fmla="*/ 559 w 4353"/>
              <a:gd name="T41" fmla="*/ 1384 h 4320"/>
              <a:gd name="T42" fmla="*/ 169 w 4353"/>
              <a:gd name="T43" fmla="*/ 1354 h 4320"/>
              <a:gd name="T44" fmla="*/ 44 w 4353"/>
              <a:gd name="T45" fmla="*/ 1657 h 4320"/>
              <a:gd name="T46" fmla="*/ 31 w 4353"/>
              <a:gd name="T47" fmla="*/ 1996 h 4320"/>
              <a:gd name="T48" fmla="*/ 451 w 4353"/>
              <a:gd name="T49" fmla="*/ 2149 h 4320"/>
              <a:gd name="T50" fmla="*/ 929 w 4353"/>
              <a:gd name="T51" fmla="*/ 2259 h 4320"/>
              <a:gd name="T52" fmla="*/ 1000 w 4353"/>
              <a:gd name="T53" fmla="*/ 2395 h 4320"/>
              <a:gd name="T54" fmla="*/ 1094 w 4353"/>
              <a:gd name="T55" fmla="*/ 2694 h 4320"/>
              <a:gd name="T56" fmla="*/ 892 w 4353"/>
              <a:gd name="T57" fmla="*/ 2960 h 4320"/>
              <a:gd name="T58" fmla="*/ 478 w 4353"/>
              <a:gd name="T59" fmla="*/ 3467 h 4320"/>
              <a:gd name="T60" fmla="*/ 666 w 4353"/>
              <a:gd name="T61" fmla="*/ 3747 h 4320"/>
              <a:gd name="T62" fmla="*/ 962 w 4353"/>
              <a:gd name="T63" fmla="*/ 3937 h 4320"/>
              <a:gd name="T64" fmla="*/ 1408 w 4353"/>
              <a:gd name="T65" fmla="*/ 3542 h 4320"/>
              <a:gd name="T66" fmla="*/ 1687 w 4353"/>
              <a:gd name="T67" fmla="*/ 3273 h 4320"/>
              <a:gd name="T68" fmla="*/ 2065 w 4353"/>
              <a:gd name="T69" fmla="*/ 3354 h 4320"/>
              <a:gd name="T70" fmla="*/ 2178 w 4353"/>
              <a:gd name="T71" fmla="*/ 3462 h 4320"/>
              <a:gd name="T72" fmla="*/ 2374 w 4353"/>
              <a:gd name="T73" fmla="*/ 4107 h 4320"/>
              <a:gd name="T74" fmla="*/ 2653 w 4353"/>
              <a:gd name="T75" fmla="*/ 4299 h 4320"/>
              <a:gd name="T76" fmla="*/ 3051 w 4353"/>
              <a:gd name="T77" fmla="*/ 4169 h 4320"/>
              <a:gd name="T78" fmla="*/ 3080 w 4353"/>
              <a:gd name="T79" fmla="*/ 3879 h 4320"/>
              <a:gd name="T80" fmla="*/ 2893 w 4353"/>
              <a:gd name="T81" fmla="*/ 3249 h 4320"/>
              <a:gd name="T82" fmla="*/ 2977 w 4353"/>
              <a:gd name="T83" fmla="*/ 3054 h 4320"/>
              <a:gd name="T84" fmla="*/ 3146 w 4353"/>
              <a:gd name="T85" fmla="*/ 2869 h 4320"/>
              <a:gd name="T86" fmla="*/ 3256 w 4353"/>
              <a:gd name="T87" fmla="*/ 2808 h 4320"/>
              <a:gd name="T88" fmla="*/ 3795 w 4353"/>
              <a:gd name="T89" fmla="*/ 2937 h 4320"/>
              <a:gd name="T90" fmla="*/ 4209 w 4353"/>
              <a:gd name="T91" fmla="*/ 2949 h 4320"/>
              <a:gd name="T92" fmla="*/ 4353 w 4353"/>
              <a:gd name="T93" fmla="*/ 2417 h 4320"/>
              <a:gd name="T94" fmla="*/ 2176 w 4353"/>
              <a:gd name="T95" fmla="*/ 2650 h 4320"/>
              <a:gd name="T96" fmla="*/ 1903 w 4353"/>
              <a:gd name="T97" fmla="*/ 2566 h 4320"/>
              <a:gd name="T98" fmla="*/ 1727 w 4353"/>
              <a:gd name="T99" fmla="*/ 2351 h 4320"/>
              <a:gd name="T100" fmla="*/ 1694 w 4353"/>
              <a:gd name="T101" fmla="*/ 2085 h 4320"/>
              <a:gd name="T102" fmla="*/ 1815 w 4353"/>
              <a:gd name="T103" fmla="*/ 1832 h 4320"/>
              <a:gd name="T104" fmla="*/ 2055 w 4353"/>
              <a:gd name="T105" fmla="*/ 1687 h 4320"/>
              <a:gd name="T106" fmla="*/ 2323 w 4353"/>
              <a:gd name="T107" fmla="*/ 1693 h 4320"/>
              <a:gd name="T108" fmla="*/ 2555 w 4353"/>
              <a:gd name="T109" fmla="*/ 1849 h 4320"/>
              <a:gd name="T110" fmla="*/ 2663 w 4353"/>
              <a:gd name="T111" fmla="*/ 2111 h 4320"/>
              <a:gd name="T112" fmla="*/ 2617 w 4353"/>
              <a:gd name="T113" fmla="*/ 2373 h 4320"/>
              <a:gd name="T114" fmla="*/ 2431 w 4353"/>
              <a:gd name="T115" fmla="*/ 2579 h 4320"/>
              <a:gd name="T116" fmla="*/ 2176 w 4353"/>
              <a:gd name="T117" fmla="*/ 2650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353" h="4320">
                <a:moveTo>
                  <a:pt x="4303" y="2310"/>
                </a:moveTo>
                <a:lnTo>
                  <a:pt x="4303" y="2310"/>
                </a:lnTo>
                <a:lnTo>
                  <a:pt x="4269" y="2296"/>
                </a:lnTo>
                <a:lnTo>
                  <a:pt x="4230" y="2280"/>
                </a:lnTo>
                <a:lnTo>
                  <a:pt x="4180" y="2260"/>
                </a:lnTo>
                <a:lnTo>
                  <a:pt x="4180" y="2260"/>
                </a:lnTo>
                <a:lnTo>
                  <a:pt x="4112" y="2236"/>
                </a:lnTo>
                <a:lnTo>
                  <a:pt x="4042" y="2213"/>
                </a:lnTo>
                <a:lnTo>
                  <a:pt x="3971" y="2191"/>
                </a:lnTo>
                <a:lnTo>
                  <a:pt x="3903" y="2172"/>
                </a:lnTo>
                <a:lnTo>
                  <a:pt x="3903" y="2172"/>
                </a:lnTo>
                <a:lnTo>
                  <a:pt x="3835" y="2154"/>
                </a:lnTo>
                <a:lnTo>
                  <a:pt x="3765" y="2137"/>
                </a:lnTo>
                <a:lnTo>
                  <a:pt x="3694" y="2121"/>
                </a:lnTo>
                <a:lnTo>
                  <a:pt x="3627" y="2108"/>
                </a:lnTo>
                <a:lnTo>
                  <a:pt x="3498" y="2088"/>
                </a:lnTo>
                <a:lnTo>
                  <a:pt x="3498" y="2088"/>
                </a:lnTo>
                <a:lnTo>
                  <a:pt x="3475" y="2084"/>
                </a:lnTo>
                <a:lnTo>
                  <a:pt x="3452" y="2077"/>
                </a:lnTo>
                <a:lnTo>
                  <a:pt x="3429" y="2065"/>
                </a:lnTo>
                <a:lnTo>
                  <a:pt x="3410" y="2053"/>
                </a:lnTo>
                <a:lnTo>
                  <a:pt x="3401" y="2045"/>
                </a:lnTo>
                <a:lnTo>
                  <a:pt x="3392" y="2037"/>
                </a:lnTo>
                <a:lnTo>
                  <a:pt x="3385" y="2028"/>
                </a:lnTo>
                <a:lnTo>
                  <a:pt x="3378" y="2020"/>
                </a:lnTo>
                <a:lnTo>
                  <a:pt x="3373" y="2010"/>
                </a:lnTo>
                <a:lnTo>
                  <a:pt x="3368" y="2000"/>
                </a:lnTo>
                <a:lnTo>
                  <a:pt x="3365" y="1989"/>
                </a:lnTo>
                <a:lnTo>
                  <a:pt x="3363" y="1977"/>
                </a:lnTo>
                <a:lnTo>
                  <a:pt x="3363" y="1977"/>
                </a:lnTo>
                <a:lnTo>
                  <a:pt x="3360" y="1956"/>
                </a:lnTo>
                <a:lnTo>
                  <a:pt x="3351" y="1919"/>
                </a:lnTo>
                <a:lnTo>
                  <a:pt x="3340" y="1869"/>
                </a:lnTo>
                <a:lnTo>
                  <a:pt x="3326" y="1816"/>
                </a:lnTo>
                <a:lnTo>
                  <a:pt x="3316" y="1787"/>
                </a:lnTo>
                <a:lnTo>
                  <a:pt x="3316" y="1787"/>
                </a:lnTo>
                <a:lnTo>
                  <a:pt x="3303" y="1745"/>
                </a:lnTo>
                <a:lnTo>
                  <a:pt x="3296" y="1727"/>
                </a:lnTo>
                <a:lnTo>
                  <a:pt x="3289" y="1713"/>
                </a:lnTo>
                <a:lnTo>
                  <a:pt x="3266" y="1659"/>
                </a:lnTo>
                <a:lnTo>
                  <a:pt x="3266" y="1659"/>
                </a:lnTo>
                <a:lnTo>
                  <a:pt x="3262" y="1640"/>
                </a:lnTo>
                <a:lnTo>
                  <a:pt x="3260" y="1620"/>
                </a:lnTo>
                <a:lnTo>
                  <a:pt x="3260" y="1602"/>
                </a:lnTo>
                <a:lnTo>
                  <a:pt x="3264" y="1582"/>
                </a:lnTo>
                <a:lnTo>
                  <a:pt x="3270" y="1562"/>
                </a:lnTo>
                <a:lnTo>
                  <a:pt x="3280" y="1543"/>
                </a:lnTo>
                <a:lnTo>
                  <a:pt x="3291" y="1525"/>
                </a:lnTo>
                <a:lnTo>
                  <a:pt x="3304" y="1508"/>
                </a:lnTo>
                <a:lnTo>
                  <a:pt x="3304" y="1506"/>
                </a:lnTo>
                <a:lnTo>
                  <a:pt x="3320" y="1492"/>
                </a:lnTo>
                <a:lnTo>
                  <a:pt x="3320" y="1492"/>
                </a:lnTo>
                <a:lnTo>
                  <a:pt x="3360" y="1457"/>
                </a:lnTo>
                <a:lnTo>
                  <a:pt x="3431" y="1391"/>
                </a:lnTo>
                <a:lnTo>
                  <a:pt x="3474" y="1350"/>
                </a:lnTo>
                <a:lnTo>
                  <a:pt x="3519" y="1303"/>
                </a:lnTo>
                <a:lnTo>
                  <a:pt x="3566" y="1253"/>
                </a:lnTo>
                <a:lnTo>
                  <a:pt x="3613" y="1201"/>
                </a:lnTo>
                <a:lnTo>
                  <a:pt x="3613" y="1201"/>
                </a:lnTo>
                <a:lnTo>
                  <a:pt x="3663" y="1142"/>
                </a:lnTo>
                <a:lnTo>
                  <a:pt x="3710" y="1084"/>
                </a:lnTo>
                <a:lnTo>
                  <a:pt x="3754" y="1028"/>
                </a:lnTo>
                <a:lnTo>
                  <a:pt x="3792" y="977"/>
                </a:lnTo>
                <a:lnTo>
                  <a:pt x="3848" y="898"/>
                </a:lnTo>
                <a:lnTo>
                  <a:pt x="3870" y="866"/>
                </a:lnTo>
                <a:lnTo>
                  <a:pt x="3870" y="866"/>
                </a:lnTo>
                <a:lnTo>
                  <a:pt x="3876" y="855"/>
                </a:lnTo>
                <a:lnTo>
                  <a:pt x="3879" y="842"/>
                </a:lnTo>
                <a:lnTo>
                  <a:pt x="3880" y="826"/>
                </a:lnTo>
                <a:lnTo>
                  <a:pt x="3879" y="811"/>
                </a:lnTo>
                <a:lnTo>
                  <a:pt x="3876" y="795"/>
                </a:lnTo>
                <a:lnTo>
                  <a:pt x="3870" y="780"/>
                </a:lnTo>
                <a:lnTo>
                  <a:pt x="3862" y="764"/>
                </a:lnTo>
                <a:lnTo>
                  <a:pt x="3853" y="750"/>
                </a:lnTo>
                <a:lnTo>
                  <a:pt x="3802" y="688"/>
                </a:lnTo>
                <a:lnTo>
                  <a:pt x="3802" y="688"/>
                </a:lnTo>
                <a:lnTo>
                  <a:pt x="3758" y="643"/>
                </a:lnTo>
                <a:lnTo>
                  <a:pt x="3705" y="590"/>
                </a:lnTo>
                <a:lnTo>
                  <a:pt x="3680" y="565"/>
                </a:lnTo>
                <a:lnTo>
                  <a:pt x="3680" y="565"/>
                </a:lnTo>
                <a:lnTo>
                  <a:pt x="3657" y="543"/>
                </a:lnTo>
                <a:lnTo>
                  <a:pt x="3634" y="522"/>
                </a:lnTo>
                <a:lnTo>
                  <a:pt x="3587" y="485"/>
                </a:lnTo>
                <a:lnTo>
                  <a:pt x="3587" y="485"/>
                </a:lnTo>
                <a:lnTo>
                  <a:pt x="3547" y="451"/>
                </a:lnTo>
                <a:lnTo>
                  <a:pt x="3485" y="401"/>
                </a:lnTo>
                <a:lnTo>
                  <a:pt x="3485" y="401"/>
                </a:lnTo>
                <a:lnTo>
                  <a:pt x="3471" y="393"/>
                </a:lnTo>
                <a:lnTo>
                  <a:pt x="3455" y="387"/>
                </a:lnTo>
                <a:lnTo>
                  <a:pt x="3439" y="383"/>
                </a:lnTo>
                <a:lnTo>
                  <a:pt x="3422" y="381"/>
                </a:lnTo>
                <a:lnTo>
                  <a:pt x="3407" y="381"/>
                </a:lnTo>
                <a:lnTo>
                  <a:pt x="3392" y="384"/>
                </a:lnTo>
                <a:lnTo>
                  <a:pt x="3380" y="388"/>
                </a:lnTo>
                <a:lnTo>
                  <a:pt x="3368" y="394"/>
                </a:lnTo>
                <a:lnTo>
                  <a:pt x="3368" y="394"/>
                </a:lnTo>
                <a:lnTo>
                  <a:pt x="3338" y="417"/>
                </a:lnTo>
                <a:lnTo>
                  <a:pt x="3263" y="478"/>
                </a:lnTo>
                <a:lnTo>
                  <a:pt x="3215" y="518"/>
                </a:lnTo>
                <a:lnTo>
                  <a:pt x="3162" y="565"/>
                </a:lnTo>
                <a:lnTo>
                  <a:pt x="3107" y="616"/>
                </a:lnTo>
                <a:lnTo>
                  <a:pt x="3050" y="670"/>
                </a:lnTo>
                <a:lnTo>
                  <a:pt x="3050" y="670"/>
                </a:lnTo>
                <a:lnTo>
                  <a:pt x="2996" y="725"/>
                </a:lnTo>
                <a:lnTo>
                  <a:pt x="2944" y="780"/>
                </a:lnTo>
                <a:lnTo>
                  <a:pt x="2899" y="832"/>
                </a:lnTo>
                <a:lnTo>
                  <a:pt x="2858" y="879"/>
                </a:lnTo>
                <a:lnTo>
                  <a:pt x="2799" y="950"/>
                </a:lnTo>
                <a:lnTo>
                  <a:pt x="2777" y="979"/>
                </a:lnTo>
                <a:lnTo>
                  <a:pt x="2777" y="979"/>
                </a:lnTo>
                <a:lnTo>
                  <a:pt x="2761" y="997"/>
                </a:lnTo>
                <a:lnTo>
                  <a:pt x="2742" y="1013"/>
                </a:lnTo>
                <a:lnTo>
                  <a:pt x="2722" y="1027"/>
                </a:lnTo>
                <a:lnTo>
                  <a:pt x="2701" y="1038"/>
                </a:lnTo>
                <a:lnTo>
                  <a:pt x="2690" y="1043"/>
                </a:lnTo>
                <a:lnTo>
                  <a:pt x="2678" y="1046"/>
                </a:lnTo>
                <a:lnTo>
                  <a:pt x="2667" y="1048"/>
                </a:lnTo>
                <a:lnTo>
                  <a:pt x="2656" y="1050"/>
                </a:lnTo>
                <a:lnTo>
                  <a:pt x="2644" y="1050"/>
                </a:lnTo>
                <a:lnTo>
                  <a:pt x="2633" y="1048"/>
                </a:lnTo>
                <a:lnTo>
                  <a:pt x="2622" y="1047"/>
                </a:lnTo>
                <a:lnTo>
                  <a:pt x="2612" y="1043"/>
                </a:lnTo>
                <a:lnTo>
                  <a:pt x="2612" y="1043"/>
                </a:lnTo>
                <a:lnTo>
                  <a:pt x="2596" y="1036"/>
                </a:lnTo>
                <a:lnTo>
                  <a:pt x="2583" y="1031"/>
                </a:lnTo>
                <a:lnTo>
                  <a:pt x="2566" y="1026"/>
                </a:lnTo>
                <a:lnTo>
                  <a:pt x="2404" y="983"/>
                </a:lnTo>
                <a:lnTo>
                  <a:pt x="2337" y="970"/>
                </a:lnTo>
                <a:lnTo>
                  <a:pt x="2289" y="967"/>
                </a:lnTo>
                <a:lnTo>
                  <a:pt x="2289" y="967"/>
                </a:lnTo>
                <a:lnTo>
                  <a:pt x="2277" y="966"/>
                </a:lnTo>
                <a:lnTo>
                  <a:pt x="2267" y="963"/>
                </a:lnTo>
                <a:lnTo>
                  <a:pt x="2257" y="959"/>
                </a:lnTo>
                <a:lnTo>
                  <a:pt x="2247" y="953"/>
                </a:lnTo>
                <a:lnTo>
                  <a:pt x="2237" y="947"/>
                </a:lnTo>
                <a:lnTo>
                  <a:pt x="2229" y="940"/>
                </a:lnTo>
                <a:lnTo>
                  <a:pt x="2220" y="932"/>
                </a:lnTo>
                <a:lnTo>
                  <a:pt x="2212" y="923"/>
                </a:lnTo>
                <a:lnTo>
                  <a:pt x="2198" y="903"/>
                </a:lnTo>
                <a:lnTo>
                  <a:pt x="2186" y="882"/>
                </a:lnTo>
                <a:lnTo>
                  <a:pt x="2176" y="859"/>
                </a:lnTo>
                <a:lnTo>
                  <a:pt x="2171" y="836"/>
                </a:lnTo>
                <a:lnTo>
                  <a:pt x="2171" y="836"/>
                </a:lnTo>
                <a:lnTo>
                  <a:pt x="2162" y="801"/>
                </a:lnTo>
                <a:lnTo>
                  <a:pt x="2142" y="710"/>
                </a:lnTo>
                <a:lnTo>
                  <a:pt x="2127" y="649"/>
                </a:lnTo>
                <a:lnTo>
                  <a:pt x="2109" y="582"/>
                </a:lnTo>
                <a:lnTo>
                  <a:pt x="2088" y="511"/>
                </a:lnTo>
                <a:lnTo>
                  <a:pt x="2064" y="437"/>
                </a:lnTo>
                <a:lnTo>
                  <a:pt x="2064" y="437"/>
                </a:lnTo>
                <a:lnTo>
                  <a:pt x="2034" y="351"/>
                </a:lnTo>
                <a:lnTo>
                  <a:pt x="2004" y="276"/>
                </a:lnTo>
                <a:lnTo>
                  <a:pt x="1979" y="213"/>
                </a:lnTo>
                <a:lnTo>
                  <a:pt x="1959" y="168"/>
                </a:lnTo>
                <a:lnTo>
                  <a:pt x="1902" y="47"/>
                </a:lnTo>
                <a:lnTo>
                  <a:pt x="1902" y="47"/>
                </a:lnTo>
                <a:lnTo>
                  <a:pt x="1896" y="37"/>
                </a:lnTo>
                <a:lnTo>
                  <a:pt x="1886" y="27"/>
                </a:lnTo>
                <a:lnTo>
                  <a:pt x="1875" y="18"/>
                </a:lnTo>
                <a:lnTo>
                  <a:pt x="1861" y="11"/>
                </a:lnTo>
                <a:lnTo>
                  <a:pt x="1845" y="6"/>
                </a:lnTo>
                <a:lnTo>
                  <a:pt x="1829" y="1"/>
                </a:lnTo>
                <a:lnTo>
                  <a:pt x="1812" y="0"/>
                </a:lnTo>
                <a:lnTo>
                  <a:pt x="1795" y="1"/>
                </a:lnTo>
                <a:lnTo>
                  <a:pt x="1785" y="4"/>
                </a:lnTo>
                <a:lnTo>
                  <a:pt x="1785" y="4"/>
                </a:lnTo>
                <a:lnTo>
                  <a:pt x="1674" y="28"/>
                </a:lnTo>
                <a:lnTo>
                  <a:pt x="1609" y="44"/>
                </a:lnTo>
                <a:lnTo>
                  <a:pt x="1576" y="53"/>
                </a:lnTo>
                <a:lnTo>
                  <a:pt x="1565" y="55"/>
                </a:lnTo>
                <a:lnTo>
                  <a:pt x="1559" y="58"/>
                </a:lnTo>
                <a:lnTo>
                  <a:pt x="1431" y="100"/>
                </a:lnTo>
                <a:lnTo>
                  <a:pt x="1431" y="100"/>
                </a:lnTo>
                <a:lnTo>
                  <a:pt x="1387" y="117"/>
                </a:lnTo>
                <a:lnTo>
                  <a:pt x="1348" y="132"/>
                </a:lnTo>
                <a:lnTo>
                  <a:pt x="1310" y="148"/>
                </a:lnTo>
                <a:lnTo>
                  <a:pt x="1310" y="148"/>
                </a:lnTo>
                <a:lnTo>
                  <a:pt x="1294" y="156"/>
                </a:lnTo>
                <a:lnTo>
                  <a:pt x="1282" y="166"/>
                </a:lnTo>
                <a:lnTo>
                  <a:pt x="1269" y="178"/>
                </a:lnTo>
                <a:lnTo>
                  <a:pt x="1259" y="191"/>
                </a:lnTo>
                <a:lnTo>
                  <a:pt x="1252" y="205"/>
                </a:lnTo>
                <a:lnTo>
                  <a:pt x="1246" y="218"/>
                </a:lnTo>
                <a:lnTo>
                  <a:pt x="1243" y="230"/>
                </a:lnTo>
                <a:lnTo>
                  <a:pt x="1243" y="243"/>
                </a:lnTo>
                <a:lnTo>
                  <a:pt x="1243" y="249"/>
                </a:lnTo>
                <a:lnTo>
                  <a:pt x="1243" y="249"/>
                </a:lnTo>
                <a:lnTo>
                  <a:pt x="1253" y="312"/>
                </a:lnTo>
                <a:lnTo>
                  <a:pt x="1269" y="410"/>
                </a:lnTo>
                <a:lnTo>
                  <a:pt x="1279" y="468"/>
                </a:lnTo>
                <a:lnTo>
                  <a:pt x="1292" y="529"/>
                </a:lnTo>
                <a:lnTo>
                  <a:pt x="1306" y="595"/>
                </a:lnTo>
                <a:lnTo>
                  <a:pt x="1323" y="659"/>
                </a:lnTo>
                <a:lnTo>
                  <a:pt x="1323" y="659"/>
                </a:lnTo>
                <a:lnTo>
                  <a:pt x="1341" y="730"/>
                </a:lnTo>
                <a:lnTo>
                  <a:pt x="1363" y="798"/>
                </a:lnTo>
                <a:lnTo>
                  <a:pt x="1384" y="862"/>
                </a:lnTo>
                <a:lnTo>
                  <a:pt x="1404" y="919"/>
                </a:lnTo>
                <a:lnTo>
                  <a:pt x="1437" y="1009"/>
                </a:lnTo>
                <a:lnTo>
                  <a:pt x="1454" y="1051"/>
                </a:lnTo>
                <a:lnTo>
                  <a:pt x="1457" y="1060"/>
                </a:lnTo>
                <a:lnTo>
                  <a:pt x="1457" y="1060"/>
                </a:lnTo>
                <a:lnTo>
                  <a:pt x="1464" y="1082"/>
                </a:lnTo>
                <a:lnTo>
                  <a:pt x="1467" y="1107"/>
                </a:lnTo>
                <a:lnTo>
                  <a:pt x="1468" y="1129"/>
                </a:lnTo>
                <a:lnTo>
                  <a:pt x="1465" y="1151"/>
                </a:lnTo>
                <a:lnTo>
                  <a:pt x="1459" y="1172"/>
                </a:lnTo>
                <a:lnTo>
                  <a:pt x="1452" y="1191"/>
                </a:lnTo>
                <a:lnTo>
                  <a:pt x="1448" y="1201"/>
                </a:lnTo>
                <a:lnTo>
                  <a:pt x="1442" y="1209"/>
                </a:lnTo>
                <a:lnTo>
                  <a:pt x="1437" y="1216"/>
                </a:lnTo>
                <a:lnTo>
                  <a:pt x="1430" y="1223"/>
                </a:lnTo>
                <a:lnTo>
                  <a:pt x="1430" y="1223"/>
                </a:lnTo>
                <a:lnTo>
                  <a:pt x="1415" y="1233"/>
                </a:lnTo>
                <a:lnTo>
                  <a:pt x="1385" y="1259"/>
                </a:lnTo>
                <a:lnTo>
                  <a:pt x="1347" y="1294"/>
                </a:lnTo>
                <a:lnTo>
                  <a:pt x="1326" y="1316"/>
                </a:lnTo>
                <a:lnTo>
                  <a:pt x="1304" y="1337"/>
                </a:lnTo>
                <a:lnTo>
                  <a:pt x="1304" y="1337"/>
                </a:lnTo>
                <a:lnTo>
                  <a:pt x="1290" y="1351"/>
                </a:lnTo>
                <a:lnTo>
                  <a:pt x="1277" y="1366"/>
                </a:lnTo>
                <a:lnTo>
                  <a:pt x="1255" y="1393"/>
                </a:lnTo>
                <a:lnTo>
                  <a:pt x="1255" y="1393"/>
                </a:lnTo>
                <a:lnTo>
                  <a:pt x="1240" y="1411"/>
                </a:lnTo>
                <a:lnTo>
                  <a:pt x="1226" y="1428"/>
                </a:lnTo>
                <a:lnTo>
                  <a:pt x="1226" y="1428"/>
                </a:lnTo>
                <a:lnTo>
                  <a:pt x="1215" y="1441"/>
                </a:lnTo>
                <a:lnTo>
                  <a:pt x="1208" y="1452"/>
                </a:lnTo>
                <a:lnTo>
                  <a:pt x="1201" y="1462"/>
                </a:lnTo>
                <a:lnTo>
                  <a:pt x="1201" y="1462"/>
                </a:lnTo>
                <a:lnTo>
                  <a:pt x="1195" y="1471"/>
                </a:lnTo>
                <a:lnTo>
                  <a:pt x="1188" y="1478"/>
                </a:lnTo>
                <a:lnTo>
                  <a:pt x="1181" y="1485"/>
                </a:lnTo>
                <a:lnTo>
                  <a:pt x="1172" y="1492"/>
                </a:lnTo>
                <a:lnTo>
                  <a:pt x="1164" y="1496"/>
                </a:lnTo>
                <a:lnTo>
                  <a:pt x="1154" y="1501"/>
                </a:lnTo>
                <a:lnTo>
                  <a:pt x="1134" y="1508"/>
                </a:lnTo>
                <a:lnTo>
                  <a:pt x="1114" y="1512"/>
                </a:lnTo>
                <a:lnTo>
                  <a:pt x="1092" y="1513"/>
                </a:lnTo>
                <a:lnTo>
                  <a:pt x="1071" y="1513"/>
                </a:lnTo>
                <a:lnTo>
                  <a:pt x="1050" y="1509"/>
                </a:lnTo>
                <a:lnTo>
                  <a:pt x="1048" y="1511"/>
                </a:lnTo>
                <a:lnTo>
                  <a:pt x="1026" y="1504"/>
                </a:lnTo>
                <a:lnTo>
                  <a:pt x="1026" y="1504"/>
                </a:lnTo>
                <a:lnTo>
                  <a:pt x="974" y="1486"/>
                </a:lnTo>
                <a:lnTo>
                  <a:pt x="883" y="1459"/>
                </a:lnTo>
                <a:lnTo>
                  <a:pt x="826" y="1444"/>
                </a:lnTo>
                <a:lnTo>
                  <a:pt x="764" y="1427"/>
                </a:lnTo>
                <a:lnTo>
                  <a:pt x="697" y="1411"/>
                </a:lnTo>
                <a:lnTo>
                  <a:pt x="629" y="1397"/>
                </a:lnTo>
                <a:lnTo>
                  <a:pt x="629" y="1397"/>
                </a:lnTo>
                <a:lnTo>
                  <a:pt x="559" y="1384"/>
                </a:lnTo>
                <a:lnTo>
                  <a:pt x="489" y="1373"/>
                </a:lnTo>
                <a:lnTo>
                  <a:pt x="424" y="1363"/>
                </a:lnTo>
                <a:lnTo>
                  <a:pt x="364" y="1356"/>
                </a:lnTo>
                <a:lnTo>
                  <a:pt x="266" y="1346"/>
                </a:lnTo>
                <a:lnTo>
                  <a:pt x="212" y="1341"/>
                </a:lnTo>
                <a:lnTo>
                  <a:pt x="209" y="1341"/>
                </a:lnTo>
                <a:lnTo>
                  <a:pt x="209" y="1341"/>
                </a:lnTo>
                <a:lnTo>
                  <a:pt x="208" y="1341"/>
                </a:lnTo>
                <a:lnTo>
                  <a:pt x="208" y="1341"/>
                </a:lnTo>
                <a:lnTo>
                  <a:pt x="195" y="1343"/>
                </a:lnTo>
                <a:lnTo>
                  <a:pt x="182" y="1347"/>
                </a:lnTo>
                <a:lnTo>
                  <a:pt x="169" y="1354"/>
                </a:lnTo>
                <a:lnTo>
                  <a:pt x="156" y="1363"/>
                </a:lnTo>
                <a:lnTo>
                  <a:pt x="144" y="1373"/>
                </a:lnTo>
                <a:lnTo>
                  <a:pt x="132" y="1385"/>
                </a:lnTo>
                <a:lnTo>
                  <a:pt x="124" y="1400"/>
                </a:lnTo>
                <a:lnTo>
                  <a:pt x="115" y="1415"/>
                </a:lnTo>
                <a:lnTo>
                  <a:pt x="115" y="1415"/>
                </a:lnTo>
                <a:lnTo>
                  <a:pt x="108" y="1435"/>
                </a:lnTo>
                <a:lnTo>
                  <a:pt x="92" y="1488"/>
                </a:lnTo>
                <a:lnTo>
                  <a:pt x="81" y="1526"/>
                </a:lnTo>
                <a:lnTo>
                  <a:pt x="81" y="1526"/>
                </a:lnTo>
                <a:lnTo>
                  <a:pt x="63" y="1589"/>
                </a:lnTo>
                <a:lnTo>
                  <a:pt x="44" y="1657"/>
                </a:lnTo>
                <a:lnTo>
                  <a:pt x="11" y="1828"/>
                </a:lnTo>
                <a:lnTo>
                  <a:pt x="11" y="1828"/>
                </a:lnTo>
                <a:lnTo>
                  <a:pt x="6" y="1856"/>
                </a:lnTo>
                <a:lnTo>
                  <a:pt x="3" y="1879"/>
                </a:lnTo>
                <a:lnTo>
                  <a:pt x="1" y="1900"/>
                </a:lnTo>
                <a:lnTo>
                  <a:pt x="1" y="1900"/>
                </a:lnTo>
                <a:lnTo>
                  <a:pt x="0" y="1920"/>
                </a:lnTo>
                <a:lnTo>
                  <a:pt x="3" y="1937"/>
                </a:lnTo>
                <a:lnTo>
                  <a:pt x="7" y="1954"/>
                </a:lnTo>
                <a:lnTo>
                  <a:pt x="14" y="1970"/>
                </a:lnTo>
                <a:lnTo>
                  <a:pt x="21" y="1984"/>
                </a:lnTo>
                <a:lnTo>
                  <a:pt x="31" y="1996"/>
                </a:lnTo>
                <a:lnTo>
                  <a:pt x="41" y="2006"/>
                </a:lnTo>
                <a:lnTo>
                  <a:pt x="51" y="2011"/>
                </a:lnTo>
                <a:lnTo>
                  <a:pt x="51" y="2011"/>
                </a:lnTo>
                <a:lnTo>
                  <a:pt x="85" y="2026"/>
                </a:lnTo>
                <a:lnTo>
                  <a:pt x="124" y="2041"/>
                </a:lnTo>
                <a:lnTo>
                  <a:pt x="174" y="2060"/>
                </a:lnTo>
                <a:lnTo>
                  <a:pt x="174" y="2060"/>
                </a:lnTo>
                <a:lnTo>
                  <a:pt x="242" y="2084"/>
                </a:lnTo>
                <a:lnTo>
                  <a:pt x="312" y="2108"/>
                </a:lnTo>
                <a:lnTo>
                  <a:pt x="381" y="2129"/>
                </a:lnTo>
                <a:lnTo>
                  <a:pt x="451" y="2149"/>
                </a:lnTo>
                <a:lnTo>
                  <a:pt x="451" y="2149"/>
                </a:lnTo>
                <a:lnTo>
                  <a:pt x="518" y="2168"/>
                </a:lnTo>
                <a:lnTo>
                  <a:pt x="589" y="2185"/>
                </a:lnTo>
                <a:lnTo>
                  <a:pt x="659" y="2199"/>
                </a:lnTo>
                <a:lnTo>
                  <a:pt x="727" y="2212"/>
                </a:lnTo>
                <a:lnTo>
                  <a:pt x="855" y="2232"/>
                </a:lnTo>
                <a:lnTo>
                  <a:pt x="855" y="2232"/>
                </a:lnTo>
                <a:lnTo>
                  <a:pt x="869" y="2235"/>
                </a:lnTo>
                <a:lnTo>
                  <a:pt x="882" y="2238"/>
                </a:lnTo>
                <a:lnTo>
                  <a:pt x="895" y="2242"/>
                </a:lnTo>
                <a:lnTo>
                  <a:pt x="906" y="2246"/>
                </a:lnTo>
                <a:lnTo>
                  <a:pt x="917" y="2252"/>
                </a:lnTo>
                <a:lnTo>
                  <a:pt x="929" y="2259"/>
                </a:lnTo>
                <a:lnTo>
                  <a:pt x="939" y="2265"/>
                </a:lnTo>
                <a:lnTo>
                  <a:pt x="949" y="2272"/>
                </a:lnTo>
                <a:lnTo>
                  <a:pt x="957" y="2280"/>
                </a:lnTo>
                <a:lnTo>
                  <a:pt x="964" y="2289"/>
                </a:lnTo>
                <a:lnTo>
                  <a:pt x="972" y="2297"/>
                </a:lnTo>
                <a:lnTo>
                  <a:pt x="977" y="2306"/>
                </a:lnTo>
                <a:lnTo>
                  <a:pt x="983" y="2316"/>
                </a:lnTo>
                <a:lnTo>
                  <a:pt x="986" y="2326"/>
                </a:lnTo>
                <a:lnTo>
                  <a:pt x="989" y="2334"/>
                </a:lnTo>
                <a:lnTo>
                  <a:pt x="990" y="2344"/>
                </a:lnTo>
                <a:lnTo>
                  <a:pt x="990" y="2344"/>
                </a:lnTo>
                <a:lnTo>
                  <a:pt x="1000" y="2395"/>
                </a:lnTo>
                <a:lnTo>
                  <a:pt x="1013" y="2447"/>
                </a:lnTo>
                <a:lnTo>
                  <a:pt x="1028" y="2505"/>
                </a:lnTo>
                <a:lnTo>
                  <a:pt x="1037" y="2535"/>
                </a:lnTo>
                <a:lnTo>
                  <a:pt x="1037" y="2535"/>
                </a:lnTo>
                <a:lnTo>
                  <a:pt x="1051" y="2576"/>
                </a:lnTo>
                <a:lnTo>
                  <a:pt x="1058" y="2593"/>
                </a:lnTo>
                <a:lnTo>
                  <a:pt x="1064" y="2609"/>
                </a:lnTo>
                <a:lnTo>
                  <a:pt x="1087" y="2663"/>
                </a:lnTo>
                <a:lnTo>
                  <a:pt x="1087" y="2663"/>
                </a:lnTo>
                <a:lnTo>
                  <a:pt x="1091" y="2673"/>
                </a:lnTo>
                <a:lnTo>
                  <a:pt x="1092" y="2683"/>
                </a:lnTo>
                <a:lnTo>
                  <a:pt x="1094" y="2694"/>
                </a:lnTo>
                <a:lnTo>
                  <a:pt x="1094" y="2706"/>
                </a:lnTo>
                <a:lnTo>
                  <a:pt x="1094" y="2715"/>
                </a:lnTo>
                <a:lnTo>
                  <a:pt x="1092" y="2727"/>
                </a:lnTo>
                <a:lnTo>
                  <a:pt x="1087" y="2750"/>
                </a:lnTo>
                <a:lnTo>
                  <a:pt x="1078" y="2771"/>
                </a:lnTo>
                <a:lnTo>
                  <a:pt x="1067" y="2791"/>
                </a:lnTo>
                <a:lnTo>
                  <a:pt x="1051" y="2811"/>
                </a:lnTo>
                <a:lnTo>
                  <a:pt x="1034" y="2828"/>
                </a:lnTo>
                <a:lnTo>
                  <a:pt x="1034" y="2828"/>
                </a:lnTo>
                <a:lnTo>
                  <a:pt x="1006" y="2852"/>
                </a:lnTo>
                <a:lnTo>
                  <a:pt x="937" y="2916"/>
                </a:lnTo>
                <a:lnTo>
                  <a:pt x="892" y="2960"/>
                </a:lnTo>
                <a:lnTo>
                  <a:pt x="843" y="3008"/>
                </a:lnTo>
                <a:lnTo>
                  <a:pt x="792" y="3063"/>
                </a:lnTo>
                <a:lnTo>
                  <a:pt x="741" y="3119"/>
                </a:lnTo>
                <a:lnTo>
                  <a:pt x="741" y="3119"/>
                </a:lnTo>
                <a:lnTo>
                  <a:pt x="691" y="3178"/>
                </a:lnTo>
                <a:lnTo>
                  <a:pt x="644" y="3236"/>
                </a:lnTo>
                <a:lnTo>
                  <a:pt x="600" y="3293"/>
                </a:lnTo>
                <a:lnTo>
                  <a:pt x="562" y="3344"/>
                </a:lnTo>
                <a:lnTo>
                  <a:pt x="505" y="3422"/>
                </a:lnTo>
                <a:lnTo>
                  <a:pt x="484" y="3454"/>
                </a:lnTo>
                <a:lnTo>
                  <a:pt x="484" y="3454"/>
                </a:lnTo>
                <a:lnTo>
                  <a:pt x="478" y="3467"/>
                </a:lnTo>
                <a:lnTo>
                  <a:pt x="474" y="3479"/>
                </a:lnTo>
                <a:lnTo>
                  <a:pt x="474" y="3495"/>
                </a:lnTo>
                <a:lnTo>
                  <a:pt x="474" y="3511"/>
                </a:lnTo>
                <a:lnTo>
                  <a:pt x="478" y="3526"/>
                </a:lnTo>
                <a:lnTo>
                  <a:pt x="484" y="3542"/>
                </a:lnTo>
                <a:lnTo>
                  <a:pt x="491" y="3558"/>
                </a:lnTo>
                <a:lnTo>
                  <a:pt x="501" y="3570"/>
                </a:lnTo>
                <a:lnTo>
                  <a:pt x="501" y="3570"/>
                </a:lnTo>
                <a:lnTo>
                  <a:pt x="525" y="3600"/>
                </a:lnTo>
                <a:lnTo>
                  <a:pt x="549" y="3629"/>
                </a:lnTo>
                <a:lnTo>
                  <a:pt x="579" y="3660"/>
                </a:lnTo>
                <a:lnTo>
                  <a:pt x="666" y="3747"/>
                </a:lnTo>
                <a:lnTo>
                  <a:pt x="670" y="3752"/>
                </a:lnTo>
                <a:lnTo>
                  <a:pt x="670" y="3752"/>
                </a:lnTo>
                <a:lnTo>
                  <a:pt x="694" y="3775"/>
                </a:lnTo>
                <a:lnTo>
                  <a:pt x="741" y="3815"/>
                </a:lnTo>
                <a:lnTo>
                  <a:pt x="868" y="3920"/>
                </a:lnTo>
                <a:lnTo>
                  <a:pt x="868" y="3920"/>
                </a:lnTo>
                <a:lnTo>
                  <a:pt x="882" y="3929"/>
                </a:lnTo>
                <a:lnTo>
                  <a:pt x="898" y="3935"/>
                </a:lnTo>
                <a:lnTo>
                  <a:pt x="915" y="3939"/>
                </a:lnTo>
                <a:lnTo>
                  <a:pt x="932" y="3940"/>
                </a:lnTo>
                <a:lnTo>
                  <a:pt x="947" y="3939"/>
                </a:lnTo>
                <a:lnTo>
                  <a:pt x="962" y="3937"/>
                </a:lnTo>
                <a:lnTo>
                  <a:pt x="974" y="3933"/>
                </a:lnTo>
                <a:lnTo>
                  <a:pt x="986" y="3926"/>
                </a:lnTo>
                <a:lnTo>
                  <a:pt x="986" y="3926"/>
                </a:lnTo>
                <a:lnTo>
                  <a:pt x="1016" y="3903"/>
                </a:lnTo>
                <a:lnTo>
                  <a:pt x="1090" y="3843"/>
                </a:lnTo>
                <a:lnTo>
                  <a:pt x="1139" y="3802"/>
                </a:lnTo>
                <a:lnTo>
                  <a:pt x="1192" y="3757"/>
                </a:lnTo>
                <a:lnTo>
                  <a:pt x="1247" y="3705"/>
                </a:lnTo>
                <a:lnTo>
                  <a:pt x="1303" y="3651"/>
                </a:lnTo>
                <a:lnTo>
                  <a:pt x="1303" y="3651"/>
                </a:lnTo>
                <a:lnTo>
                  <a:pt x="1358" y="3596"/>
                </a:lnTo>
                <a:lnTo>
                  <a:pt x="1408" y="3542"/>
                </a:lnTo>
                <a:lnTo>
                  <a:pt x="1455" y="3489"/>
                </a:lnTo>
                <a:lnTo>
                  <a:pt x="1495" y="3442"/>
                </a:lnTo>
                <a:lnTo>
                  <a:pt x="1555" y="3371"/>
                </a:lnTo>
                <a:lnTo>
                  <a:pt x="1577" y="3343"/>
                </a:lnTo>
                <a:lnTo>
                  <a:pt x="1577" y="3343"/>
                </a:lnTo>
                <a:lnTo>
                  <a:pt x="1593" y="3324"/>
                </a:lnTo>
                <a:lnTo>
                  <a:pt x="1612" y="3307"/>
                </a:lnTo>
                <a:lnTo>
                  <a:pt x="1632" y="3293"/>
                </a:lnTo>
                <a:lnTo>
                  <a:pt x="1653" y="3283"/>
                </a:lnTo>
                <a:lnTo>
                  <a:pt x="1664" y="3279"/>
                </a:lnTo>
                <a:lnTo>
                  <a:pt x="1676" y="3274"/>
                </a:lnTo>
                <a:lnTo>
                  <a:pt x="1687" y="3273"/>
                </a:lnTo>
                <a:lnTo>
                  <a:pt x="1698" y="3272"/>
                </a:lnTo>
                <a:lnTo>
                  <a:pt x="1710" y="3270"/>
                </a:lnTo>
                <a:lnTo>
                  <a:pt x="1721" y="3272"/>
                </a:lnTo>
                <a:lnTo>
                  <a:pt x="1731" y="3274"/>
                </a:lnTo>
                <a:lnTo>
                  <a:pt x="1742" y="3279"/>
                </a:lnTo>
                <a:lnTo>
                  <a:pt x="1742" y="3279"/>
                </a:lnTo>
                <a:lnTo>
                  <a:pt x="1757" y="3284"/>
                </a:lnTo>
                <a:lnTo>
                  <a:pt x="1771" y="3290"/>
                </a:lnTo>
                <a:lnTo>
                  <a:pt x="1788" y="3296"/>
                </a:lnTo>
                <a:lnTo>
                  <a:pt x="1903" y="3329"/>
                </a:lnTo>
                <a:lnTo>
                  <a:pt x="2016" y="3350"/>
                </a:lnTo>
                <a:lnTo>
                  <a:pt x="2065" y="3354"/>
                </a:lnTo>
                <a:lnTo>
                  <a:pt x="2065" y="3354"/>
                </a:lnTo>
                <a:lnTo>
                  <a:pt x="2077" y="3356"/>
                </a:lnTo>
                <a:lnTo>
                  <a:pt x="2087" y="3358"/>
                </a:lnTo>
                <a:lnTo>
                  <a:pt x="2097" y="3363"/>
                </a:lnTo>
                <a:lnTo>
                  <a:pt x="2107" y="3368"/>
                </a:lnTo>
                <a:lnTo>
                  <a:pt x="2117" y="3374"/>
                </a:lnTo>
                <a:lnTo>
                  <a:pt x="2125" y="3381"/>
                </a:lnTo>
                <a:lnTo>
                  <a:pt x="2134" y="3390"/>
                </a:lnTo>
                <a:lnTo>
                  <a:pt x="2142" y="3398"/>
                </a:lnTo>
                <a:lnTo>
                  <a:pt x="2156" y="3418"/>
                </a:lnTo>
                <a:lnTo>
                  <a:pt x="2168" y="3439"/>
                </a:lnTo>
                <a:lnTo>
                  <a:pt x="2178" y="3462"/>
                </a:lnTo>
                <a:lnTo>
                  <a:pt x="2183" y="3485"/>
                </a:lnTo>
                <a:lnTo>
                  <a:pt x="2183" y="3485"/>
                </a:lnTo>
                <a:lnTo>
                  <a:pt x="2191" y="3521"/>
                </a:lnTo>
                <a:lnTo>
                  <a:pt x="2212" y="3612"/>
                </a:lnTo>
                <a:lnTo>
                  <a:pt x="2226" y="3671"/>
                </a:lnTo>
                <a:lnTo>
                  <a:pt x="2245" y="3740"/>
                </a:lnTo>
                <a:lnTo>
                  <a:pt x="2266" y="3811"/>
                </a:lnTo>
                <a:lnTo>
                  <a:pt x="2290" y="3885"/>
                </a:lnTo>
                <a:lnTo>
                  <a:pt x="2290" y="3885"/>
                </a:lnTo>
                <a:lnTo>
                  <a:pt x="2320" y="3970"/>
                </a:lnTo>
                <a:lnTo>
                  <a:pt x="2348" y="4045"/>
                </a:lnTo>
                <a:lnTo>
                  <a:pt x="2374" y="4107"/>
                </a:lnTo>
                <a:lnTo>
                  <a:pt x="2394" y="4154"/>
                </a:lnTo>
                <a:lnTo>
                  <a:pt x="2451" y="4273"/>
                </a:lnTo>
                <a:lnTo>
                  <a:pt x="2451" y="4273"/>
                </a:lnTo>
                <a:lnTo>
                  <a:pt x="2458" y="4283"/>
                </a:lnTo>
                <a:lnTo>
                  <a:pt x="2468" y="4293"/>
                </a:lnTo>
                <a:lnTo>
                  <a:pt x="2481" y="4302"/>
                </a:lnTo>
                <a:lnTo>
                  <a:pt x="2495" y="4310"/>
                </a:lnTo>
                <a:lnTo>
                  <a:pt x="2511" y="4316"/>
                </a:lnTo>
                <a:lnTo>
                  <a:pt x="2526" y="4319"/>
                </a:lnTo>
                <a:lnTo>
                  <a:pt x="2543" y="4320"/>
                </a:lnTo>
                <a:lnTo>
                  <a:pt x="2559" y="4319"/>
                </a:lnTo>
                <a:lnTo>
                  <a:pt x="2653" y="4299"/>
                </a:lnTo>
                <a:lnTo>
                  <a:pt x="2653" y="4299"/>
                </a:lnTo>
                <a:lnTo>
                  <a:pt x="2725" y="4283"/>
                </a:lnTo>
                <a:lnTo>
                  <a:pt x="2765" y="4272"/>
                </a:lnTo>
                <a:lnTo>
                  <a:pt x="2805" y="4260"/>
                </a:lnTo>
                <a:lnTo>
                  <a:pt x="2805" y="4260"/>
                </a:lnTo>
                <a:lnTo>
                  <a:pt x="2845" y="4247"/>
                </a:lnTo>
                <a:lnTo>
                  <a:pt x="2883" y="4235"/>
                </a:lnTo>
                <a:lnTo>
                  <a:pt x="2953" y="4209"/>
                </a:lnTo>
                <a:lnTo>
                  <a:pt x="3008" y="4188"/>
                </a:lnTo>
                <a:lnTo>
                  <a:pt x="3043" y="4173"/>
                </a:lnTo>
                <a:lnTo>
                  <a:pt x="3051" y="4169"/>
                </a:lnTo>
                <a:lnTo>
                  <a:pt x="3051" y="4169"/>
                </a:lnTo>
                <a:lnTo>
                  <a:pt x="3065" y="4161"/>
                </a:lnTo>
                <a:lnTo>
                  <a:pt x="3077" y="4151"/>
                </a:lnTo>
                <a:lnTo>
                  <a:pt x="3088" y="4139"/>
                </a:lnTo>
                <a:lnTo>
                  <a:pt x="3097" y="4127"/>
                </a:lnTo>
                <a:lnTo>
                  <a:pt x="3104" y="4114"/>
                </a:lnTo>
                <a:lnTo>
                  <a:pt x="3108" y="4101"/>
                </a:lnTo>
                <a:lnTo>
                  <a:pt x="3111" y="4088"/>
                </a:lnTo>
                <a:lnTo>
                  <a:pt x="3111" y="4077"/>
                </a:lnTo>
                <a:lnTo>
                  <a:pt x="3111" y="4077"/>
                </a:lnTo>
                <a:lnTo>
                  <a:pt x="3105" y="4038"/>
                </a:lnTo>
                <a:lnTo>
                  <a:pt x="3091" y="3942"/>
                </a:lnTo>
                <a:lnTo>
                  <a:pt x="3080" y="3879"/>
                </a:lnTo>
                <a:lnTo>
                  <a:pt x="3065" y="3809"/>
                </a:lnTo>
                <a:lnTo>
                  <a:pt x="3050" y="3737"/>
                </a:lnTo>
                <a:lnTo>
                  <a:pt x="3031" y="3663"/>
                </a:lnTo>
                <a:lnTo>
                  <a:pt x="3031" y="3663"/>
                </a:lnTo>
                <a:lnTo>
                  <a:pt x="3011" y="3587"/>
                </a:lnTo>
                <a:lnTo>
                  <a:pt x="2988" y="3516"/>
                </a:lnTo>
                <a:lnTo>
                  <a:pt x="2967" y="3449"/>
                </a:lnTo>
                <a:lnTo>
                  <a:pt x="2946" y="3391"/>
                </a:lnTo>
                <a:lnTo>
                  <a:pt x="2913" y="3303"/>
                </a:lnTo>
                <a:lnTo>
                  <a:pt x="2900" y="3269"/>
                </a:lnTo>
                <a:lnTo>
                  <a:pt x="2900" y="3269"/>
                </a:lnTo>
                <a:lnTo>
                  <a:pt x="2893" y="3249"/>
                </a:lnTo>
                <a:lnTo>
                  <a:pt x="2889" y="3228"/>
                </a:lnTo>
                <a:lnTo>
                  <a:pt x="2886" y="3206"/>
                </a:lnTo>
                <a:lnTo>
                  <a:pt x="2887" y="3186"/>
                </a:lnTo>
                <a:lnTo>
                  <a:pt x="2889" y="3166"/>
                </a:lnTo>
                <a:lnTo>
                  <a:pt x="2895" y="3146"/>
                </a:lnTo>
                <a:lnTo>
                  <a:pt x="2902" y="3129"/>
                </a:lnTo>
                <a:lnTo>
                  <a:pt x="2910" y="3114"/>
                </a:lnTo>
                <a:lnTo>
                  <a:pt x="2910" y="3108"/>
                </a:lnTo>
                <a:lnTo>
                  <a:pt x="2929" y="3095"/>
                </a:lnTo>
                <a:lnTo>
                  <a:pt x="2929" y="3095"/>
                </a:lnTo>
                <a:lnTo>
                  <a:pt x="2947" y="3080"/>
                </a:lnTo>
                <a:lnTo>
                  <a:pt x="2977" y="3054"/>
                </a:lnTo>
                <a:lnTo>
                  <a:pt x="3013" y="3021"/>
                </a:lnTo>
                <a:lnTo>
                  <a:pt x="3050" y="2983"/>
                </a:lnTo>
                <a:lnTo>
                  <a:pt x="3050" y="2983"/>
                </a:lnTo>
                <a:lnTo>
                  <a:pt x="3064" y="2969"/>
                </a:lnTo>
                <a:lnTo>
                  <a:pt x="3077" y="2956"/>
                </a:lnTo>
                <a:lnTo>
                  <a:pt x="3098" y="2929"/>
                </a:lnTo>
                <a:lnTo>
                  <a:pt x="3098" y="2929"/>
                </a:lnTo>
                <a:lnTo>
                  <a:pt x="3112" y="2910"/>
                </a:lnTo>
                <a:lnTo>
                  <a:pt x="3128" y="2893"/>
                </a:lnTo>
                <a:lnTo>
                  <a:pt x="3128" y="2893"/>
                </a:lnTo>
                <a:lnTo>
                  <a:pt x="3138" y="2879"/>
                </a:lnTo>
                <a:lnTo>
                  <a:pt x="3146" y="2869"/>
                </a:lnTo>
                <a:lnTo>
                  <a:pt x="3153" y="2859"/>
                </a:lnTo>
                <a:lnTo>
                  <a:pt x="3153" y="2859"/>
                </a:lnTo>
                <a:lnTo>
                  <a:pt x="3161" y="2849"/>
                </a:lnTo>
                <a:lnTo>
                  <a:pt x="3168" y="2841"/>
                </a:lnTo>
                <a:lnTo>
                  <a:pt x="3176" y="2834"/>
                </a:lnTo>
                <a:lnTo>
                  <a:pt x="3186" y="2826"/>
                </a:lnTo>
                <a:lnTo>
                  <a:pt x="3198" y="2821"/>
                </a:lnTo>
                <a:lnTo>
                  <a:pt x="3208" y="2816"/>
                </a:lnTo>
                <a:lnTo>
                  <a:pt x="3219" y="2814"/>
                </a:lnTo>
                <a:lnTo>
                  <a:pt x="3232" y="2811"/>
                </a:lnTo>
                <a:lnTo>
                  <a:pt x="3243" y="2808"/>
                </a:lnTo>
                <a:lnTo>
                  <a:pt x="3256" y="2808"/>
                </a:lnTo>
                <a:lnTo>
                  <a:pt x="3280" y="2808"/>
                </a:lnTo>
                <a:lnTo>
                  <a:pt x="3304" y="2811"/>
                </a:lnTo>
                <a:lnTo>
                  <a:pt x="3327" y="2818"/>
                </a:lnTo>
                <a:lnTo>
                  <a:pt x="3327" y="2818"/>
                </a:lnTo>
                <a:lnTo>
                  <a:pt x="3361" y="2829"/>
                </a:lnTo>
                <a:lnTo>
                  <a:pt x="3451" y="2856"/>
                </a:lnTo>
                <a:lnTo>
                  <a:pt x="3511" y="2873"/>
                </a:lnTo>
                <a:lnTo>
                  <a:pt x="3577" y="2890"/>
                </a:lnTo>
                <a:lnTo>
                  <a:pt x="3650" y="2909"/>
                </a:lnTo>
                <a:lnTo>
                  <a:pt x="3725" y="2925"/>
                </a:lnTo>
                <a:lnTo>
                  <a:pt x="3725" y="2925"/>
                </a:lnTo>
                <a:lnTo>
                  <a:pt x="3795" y="2937"/>
                </a:lnTo>
                <a:lnTo>
                  <a:pt x="3865" y="2949"/>
                </a:lnTo>
                <a:lnTo>
                  <a:pt x="3930" y="2959"/>
                </a:lnTo>
                <a:lnTo>
                  <a:pt x="3990" y="2966"/>
                </a:lnTo>
                <a:lnTo>
                  <a:pt x="4088" y="2974"/>
                </a:lnTo>
                <a:lnTo>
                  <a:pt x="4142" y="2979"/>
                </a:lnTo>
                <a:lnTo>
                  <a:pt x="4145" y="2979"/>
                </a:lnTo>
                <a:lnTo>
                  <a:pt x="4145" y="2979"/>
                </a:lnTo>
                <a:lnTo>
                  <a:pt x="4158" y="2977"/>
                </a:lnTo>
                <a:lnTo>
                  <a:pt x="4172" y="2974"/>
                </a:lnTo>
                <a:lnTo>
                  <a:pt x="4185" y="2967"/>
                </a:lnTo>
                <a:lnTo>
                  <a:pt x="4198" y="2959"/>
                </a:lnTo>
                <a:lnTo>
                  <a:pt x="4209" y="2949"/>
                </a:lnTo>
                <a:lnTo>
                  <a:pt x="4220" y="2936"/>
                </a:lnTo>
                <a:lnTo>
                  <a:pt x="4230" y="2923"/>
                </a:lnTo>
                <a:lnTo>
                  <a:pt x="4237" y="2908"/>
                </a:lnTo>
                <a:lnTo>
                  <a:pt x="4237" y="2906"/>
                </a:lnTo>
                <a:lnTo>
                  <a:pt x="4237" y="2906"/>
                </a:lnTo>
                <a:lnTo>
                  <a:pt x="4252" y="2866"/>
                </a:lnTo>
                <a:lnTo>
                  <a:pt x="4274" y="2792"/>
                </a:lnTo>
                <a:lnTo>
                  <a:pt x="4307" y="2677"/>
                </a:lnTo>
                <a:lnTo>
                  <a:pt x="4307" y="2677"/>
                </a:lnTo>
                <a:lnTo>
                  <a:pt x="4331" y="2553"/>
                </a:lnTo>
                <a:lnTo>
                  <a:pt x="4350" y="2457"/>
                </a:lnTo>
                <a:lnTo>
                  <a:pt x="4353" y="2417"/>
                </a:lnTo>
                <a:lnTo>
                  <a:pt x="4353" y="2417"/>
                </a:lnTo>
                <a:lnTo>
                  <a:pt x="4353" y="2400"/>
                </a:lnTo>
                <a:lnTo>
                  <a:pt x="4351" y="2383"/>
                </a:lnTo>
                <a:lnTo>
                  <a:pt x="4345" y="2366"/>
                </a:lnTo>
                <a:lnTo>
                  <a:pt x="4340" y="2350"/>
                </a:lnTo>
                <a:lnTo>
                  <a:pt x="4331" y="2337"/>
                </a:lnTo>
                <a:lnTo>
                  <a:pt x="4323" y="2324"/>
                </a:lnTo>
                <a:lnTo>
                  <a:pt x="4313" y="2316"/>
                </a:lnTo>
                <a:lnTo>
                  <a:pt x="4303" y="2310"/>
                </a:lnTo>
                <a:lnTo>
                  <a:pt x="4303" y="2310"/>
                </a:lnTo>
                <a:close/>
                <a:moveTo>
                  <a:pt x="2176" y="2650"/>
                </a:moveTo>
                <a:lnTo>
                  <a:pt x="2176" y="2650"/>
                </a:lnTo>
                <a:lnTo>
                  <a:pt x="2152" y="2649"/>
                </a:lnTo>
                <a:lnTo>
                  <a:pt x="2127" y="2647"/>
                </a:lnTo>
                <a:lnTo>
                  <a:pt x="2102" y="2644"/>
                </a:lnTo>
                <a:lnTo>
                  <a:pt x="2078" y="2640"/>
                </a:lnTo>
                <a:lnTo>
                  <a:pt x="2055" y="2634"/>
                </a:lnTo>
                <a:lnTo>
                  <a:pt x="2031" y="2627"/>
                </a:lnTo>
                <a:lnTo>
                  <a:pt x="2008" y="2620"/>
                </a:lnTo>
                <a:lnTo>
                  <a:pt x="1987" y="2612"/>
                </a:lnTo>
                <a:lnTo>
                  <a:pt x="1964" y="2602"/>
                </a:lnTo>
                <a:lnTo>
                  <a:pt x="1944" y="2590"/>
                </a:lnTo>
                <a:lnTo>
                  <a:pt x="1923" y="2579"/>
                </a:lnTo>
                <a:lnTo>
                  <a:pt x="1903" y="2566"/>
                </a:lnTo>
                <a:lnTo>
                  <a:pt x="1885" y="2552"/>
                </a:lnTo>
                <a:lnTo>
                  <a:pt x="1866" y="2538"/>
                </a:lnTo>
                <a:lnTo>
                  <a:pt x="1848" y="2522"/>
                </a:lnTo>
                <a:lnTo>
                  <a:pt x="1831" y="2506"/>
                </a:lnTo>
                <a:lnTo>
                  <a:pt x="1815" y="2489"/>
                </a:lnTo>
                <a:lnTo>
                  <a:pt x="1799" y="2471"/>
                </a:lnTo>
                <a:lnTo>
                  <a:pt x="1785" y="2452"/>
                </a:lnTo>
                <a:lnTo>
                  <a:pt x="1771" y="2434"/>
                </a:lnTo>
                <a:lnTo>
                  <a:pt x="1758" y="2414"/>
                </a:lnTo>
                <a:lnTo>
                  <a:pt x="1747" y="2394"/>
                </a:lnTo>
                <a:lnTo>
                  <a:pt x="1737" y="2373"/>
                </a:lnTo>
                <a:lnTo>
                  <a:pt x="1727" y="2351"/>
                </a:lnTo>
                <a:lnTo>
                  <a:pt x="1718" y="2329"/>
                </a:lnTo>
                <a:lnTo>
                  <a:pt x="1710" y="2306"/>
                </a:lnTo>
                <a:lnTo>
                  <a:pt x="1703" y="2283"/>
                </a:lnTo>
                <a:lnTo>
                  <a:pt x="1698" y="2259"/>
                </a:lnTo>
                <a:lnTo>
                  <a:pt x="1694" y="2235"/>
                </a:lnTo>
                <a:lnTo>
                  <a:pt x="1690" y="2210"/>
                </a:lnTo>
                <a:lnTo>
                  <a:pt x="1688" y="2185"/>
                </a:lnTo>
                <a:lnTo>
                  <a:pt x="1688" y="2161"/>
                </a:lnTo>
                <a:lnTo>
                  <a:pt x="1688" y="2161"/>
                </a:lnTo>
                <a:lnTo>
                  <a:pt x="1688" y="2135"/>
                </a:lnTo>
                <a:lnTo>
                  <a:pt x="1690" y="2111"/>
                </a:lnTo>
                <a:lnTo>
                  <a:pt x="1694" y="2085"/>
                </a:lnTo>
                <a:lnTo>
                  <a:pt x="1698" y="2061"/>
                </a:lnTo>
                <a:lnTo>
                  <a:pt x="1703" y="2038"/>
                </a:lnTo>
                <a:lnTo>
                  <a:pt x="1710" y="2016"/>
                </a:lnTo>
                <a:lnTo>
                  <a:pt x="1718" y="1993"/>
                </a:lnTo>
                <a:lnTo>
                  <a:pt x="1727" y="1970"/>
                </a:lnTo>
                <a:lnTo>
                  <a:pt x="1737" y="1949"/>
                </a:lnTo>
                <a:lnTo>
                  <a:pt x="1747" y="1927"/>
                </a:lnTo>
                <a:lnTo>
                  <a:pt x="1758" y="1908"/>
                </a:lnTo>
                <a:lnTo>
                  <a:pt x="1771" y="1888"/>
                </a:lnTo>
                <a:lnTo>
                  <a:pt x="1785" y="1868"/>
                </a:lnTo>
                <a:lnTo>
                  <a:pt x="1799" y="1849"/>
                </a:lnTo>
                <a:lnTo>
                  <a:pt x="1815" y="1832"/>
                </a:lnTo>
                <a:lnTo>
                  <a:pt x="1831" y="1815"/>
                </a:lnTo>
                <a:lnTo>
                  <a:pt x="1848" y="1798"/>
                </a:lnTo>
                <a:lnTo>
                  <a:pt x="1866" y="1784"/>
                </a:lnTo>
                <a:lnTo>
                  <a:pt x="1885" y="1768"/>
                </a:lnTo>
                <a:lnTo>
                  <a:pt x="1903" y="1755"/>
                </a:lnTo>
                <a:lnTo>
                  <a:pt x="1923" y="1743"/>
                </a:lnTo>
                <a:lnTo>
                  <a:pt x="1944" y="1731"/>
                </a:lnTo>
                <a:lnTo>
                  <a:pt x="1964" y="1720"/>
                </a:lnTo>
                <a:lnTo>
                  <a:pt x="1987" y="1710"/>
                </a:lnTo>
                <a:lnTo>
                  <a:pt x="2008" y="1701"/>
                </a:lnTo>
                <a:lnTo>
                  <a:pt x="2031" y="1693"/>
                </a:lnTo>
                <a:lnTo>
                  <a:pt x="2055" y="1687"/>
                </a:lnTo>
                <a:lnTo>
                  <a:pt x="2078" y="1681"/>
                </a:lnTo>
                <a:lnTo>
                  <a:pt x="2102" y="1677"/>
                </a:lnTo>
                <a:lnTo>
                  <a:pt x="2127" y="1674"/>
                </a:lnTo>
                <a:lnTo>
                  <a:pt x="2152" y="1671"/>
                </a:lnTo>
                <a:lnTo>
                  <a:pt x="2176" y="1671"/>
                </a:lnTo>
                <a:lnTo>
                  <a:pt x="2176" y="1671"/>
                </a:lnTo>
                <a:lnTo>
                  <a:pt x="2202" y="1671"/>
                </a:lnTo>
                <a:lnTo>
                  <a:pt x="2227" y="1674"/>
                </a:lnTo>
                <a:lnTo>
                  <a:pt x="2252" y="1677"/>
                </a:lnTo>
                <a:lnTo>
                  <a:pt x="2276" y="1681"/>
                </a:lnTo>
                <a:lnTo>
                  <a:pt x="2299" y="1687"/>
                </a:lnTo>
                <a:lnTo>
                  <a:pt x="2323" y="1693"/>
                </a:lnTo>
                <a:lnTo>
                  <a:pt x="2346" y="1701"/>
                </a:lnTo>
                <a:lnTo>
                  <a:pt x="2367" y="1710"/>
                </a:lnTo>
                <a:lnTo>
                  <a:pt x="2388" y="1720"/>
                </a:lnTo>
                <a:lnTo>
                  <a:pt x="2410" y="1731"/>
                </a:lnTo>
                <a:lnTo>
                  <a:pt x="2431" y="1743"/>
                </a:lnTo>
                <a:lnTo>
                  <a:pt x="2451" y="1755"/>
                </a:lnTo>
                <a:lnTo>
                  <a:pt x="2469" y="1768"/>
                </a:lnTo>
                <a:lnTo>
                  <a:pt x="2488" y="1784"/>
                </a:lnTo>
                <a:lnTo>
                  <a:pt x="2506" y="1798"/>
                </a:lnTo>
                <a:lnTo>
                  <a:pt x="2522" y="1815"/>
                </a:lnTo>
                <a:lnTo>
                  <a:pt x="2539" y="1832"/>
                </a:lnTo>
                <a:lnTo>
                  <a:pt x="2555" y="1849"/>
                </a:lnTo>
                <a:lnTo>
                  <a:pt x="2569" y="1868"/>
                </a:lnTo>
                <a:lnTo>
                  <a:pt x="2582" y="1888"/>
                </a:lnTo>
                <a:lnTo>
                  <a:pt x="2594" y="1908"/>
                </a:lnTo>
                <a:lnTo>
                  <a:pt x="2607" y="1927"/>
                </a:lnTo>
                <a:lnTo>
                  <a:pt x="2617" y="1949"/>
                </a:lnTo>
                <a:lnTo>
                  <a:pt x="2627" y="1970"/>
                </a:lnTo>
                <a:lnTo>
                  <a:pt x="2636" y="1993"/>
                </a:lnTo>
                <a:lnTo>
                  <a:pt x="2644" y="2016"/>
                </a:lnTo>
                <a:lnTo>
                  <a:pt x="2650" y="2038"/>
                </a:lnTo>
                <a:lnTo>
                  <a:pt x="2656" y="2061"/>
                </a:lnTo>
                <a:lnTo>
                  <a:pt x="2660" y="2085"/>
                </a:lnTo>
                <a:lnTo>
                  <a:pt x="2663" y="2111"/>
                </a:lnTo>
                <a:lnTo>
                  <a:pt x="2666" y="2135"/>
                </a:lnTo>
                <a:lnTo>
                  <a:pt x="2666" y="2161"/>
                </a:lnTo>
                <a:lnTo>
                  <a:pt x="2666" y="2161"/>
                </a:lnTo>
                <a:lnTo>
                  <a:pt x="2666" y="2185"/>
                </a:lnTo>
                <a:lnTo>
                  <a:pt x="2663" y="2210"/>
                </a:lnTo>
                <a:lnTo>
                  <a:pt x="2660" y="2235"/>
                </a:lnTo>
                <a:lnTo>
                  <a:pt x="2656" y="2259"/>
                </a:lnTo>
                <a:lnTo>
                  <a:pt x="2650" y="2283"/>
                </a:lnTo>
                <a:lnTo>
                  <a:pt x="2644" y="2306"/>
                </a:lnTo>
                <a:lnTo>
                  <a:pt x="2636" y="2329"/>
                </a:lnTo>
                <a:lnTo>
                  <a:pt x="2627" y="2351"/>
                </a:lnTo>
                <a:lnTo>
                  <a:pt x="2617" y="2373"/>
                </a:lnTo>
                <a:lnTo>
                  <a:pt x="2607" y="2394"/>
                </a:lnTo>
                <a:lnTo>
                  <a:pt x="2594" y="2414"/>
                </a:lnTo>
                <a:lnTo>
                  <a:pt x="2582" y="2434"/>
                </a:lnTo>
                <a:lnTo>
                  <a:pt x="2569" y="2452"/>
                </a:lnTo>
                <a:lnTo>
                  <a:pt x="2555" y="2471"/>
                </a:lnTo>
                <a:lnTo>
                  <a:pt x="2539" y="2489"/>
                </a:lnTo>
                <a:lnTo>
                  <a:pt x="2522" y="2506"/>
                </a:lnTo>
                <a:lnTo>
                  <a:pt x="2506" y="2522"/>
                </a:lnTo>
                <a:lnTo>
                  <a:pt x="2488" y="2538"/>
                </a:lnTo>
                <a:lnTo>
                  <a:pt x="2469" y="2552"/>
                </a:lnTo>
                <a:lnTo>
                  <a:pt x="2451" y="2566"/>
                </a:lnTo>
                <a:lnTo>
                  <a:pt x="2431" y="2579"/>
                </a:lnTo>
                <a:lnTo>
                  <a:pt x="2410" y="2590"/>
                </a:lnTo>
                <a:lnTo>
                  <a:pt x="2388" y="2602"/>
                </a:lnTo>
                <a:lnTo>
                  <a:pt x="2367" y="2612"/>
                </a:lnTo>
                <a:lnTo>
                  <a:pt x="2346" y="2620"/>
                </a:lnTo>
                <a:lnTo>
                  <a:pt x="2323" y="2627"/>
                </a:lnTo>
                <a:lnTo>
                  <a:pt x="2299" y="2634"/>
                </a:lnTo>
                <a:lnTo>
                  <a:pt x="2276" y="2640"/>
                </a:lnTo>
                <a:lnTo>
                  <a:pt x="2252" y="2644"/>
                </a:lnTo>
                <a:lnTo>
                  <a:pt x="2227" y="2647"/>
                </a:lnTo>
                <a:lnTo>
                  <a:pt x="2202" y="2649"/>
                </a:lnTo>
                <a:lnTo>
                  <a:pt x="2176" y="2650"/>
                </a:lnTo>
                <a:lnTo>
                  <a:pt x="2176" y="2650"/>
                </a:lnTo>
                <a:close/>
              </a:path>
            </a:pathLst>
          </a:custGeom>
          <a:solidFill>
            <a:srgbClr val="FF7E00"/>
          </a:solidFill>
          <a:ln w="9525">
            <a:noFill/>
            <a:prstDash val="sysDash"/>
            <a:miter lim="800000"/>
            <a:headEnd/>
            <a:tailEnd/>
          </a:ln>
          <a:extLst>
            <a:ext uri="{91240B29-F687-4f45-9708-019B960494DF}">
              <a14:hiddenLine xmlns:mc="http://schemas.openxmlformats.org/markup-compatibility/2006" xmlns:mv="urn:schemas-microsoft-com:mac:vml" xmlns:a14="http://schemas.microsoft.com/office/drawing/2010/main" xmlns="" w="9525">
                <a:solidFill>
                  <a:srgbClr val="000000"/>
                </a:solidFill>
                <a:round/>
                <a:headEnd/>
                <a:tailEnd/>
              </a14:hiddenLine>
            </a:ext>
          </a:extLst>
        </p:spPr>
        <p:txBody>
          <a:bodyPr lIns="18288" tIns="18288" rIns="18288" bIns="18288" anchor="ctr" anchorCtr="1"/>
          <a:lstStyle/>
          <a:p>
            <a:pPr algn="ctr">
              <a:lnSpc>
                <a:spcPct val="85000"/>
              </a:lnSpc>
              <a:spcBef>
                <a:spcPct val="20000"/>
              </a:spcBef>
            </a:pPr>
            <a:endParaRPr lang="en-US" sz="1600" b="1" dirty="0">
              <a:solidFill>
                <a:srgbClr val="FFFFFF"/>
              </a:solidFill>
              <a:latin typeface="Arial Narrow" pitchFamily="112" charset="0"/>
            </a:endParaRPr>
          </a:p>
        </p:txBody>
      </p:sp>
      <p:grpSp>
        <p:nvGrpSpPr>
          <p:cNvPr id="1753" name="Group 1752">
            <a:extLst>
              <a:ext uri="{C183D7F6-B498-43B3-948B-1728B52AA6E4}">
                <adec:decorative xmlns:adec="http://schemas.microsoft.com/office/drawing/2017/decorative" val="1"/>
              </a:ext>
            </a:extLst>
          </p:cNvPr>
          <p:cNvGrpSpPr/>
          <p:nvPr/>
        </p:nvGrpSpPr>
        <p:grpSpPr>
          <a:xfrm rot="21127918">
            <a:off x="6886153" y="2631445"/>
            <a:ext cx="1994867" cy="2008816"/>
            <a:chOff x="6143544" y="2544695"/>
            <a:chExt cx="2246691" cy="2262401"/>
          </a:xfrm>
        </p:grpSpPr>
        <p:sp>
          <p:nvSpPr>
            <p:cNvPr id="1754" name="Freeform 6"/>
            <p:cNvSpPr>
              <a:spLocks noEditPoints="1"/>
            </p:cNvSpPr>
            <p:nvPr/>
          </p:nvSpPr>
          <p:spPr bwMode="auto">
            <a:xfrm>
              <a:off x="6143544" y="2544695"/>
              <a:ext cx="2246691" cy="2262401"/>
            </a:xfrm>
            <a:custGeom>
              <a:avLst/>
              <a:gdLst>
                <a:gd name="T0" fmla="*/ 3976 w 4004"/>
                <a:gd name="T1" fmla="*/ 1612 h 4034"/>
                <a:gd name="T2" fmla="*/ 3620 w 4004"/>
                <a:gd name="T3" fmla="*/ 1549 h 4034"/>
                <a:gd name="T4" fmla="*/ 3584 w 4004"/>
                <a:gd name="T5" fmla="*/ 1330 h 4034"/>
                <a:gd name="T6" fmla="*/ 3723 w 4004"/>
                <a:gd name="T7" fmla="*/ 970 h 4034"/>
                <a:gd name="T8" fmla="*/ 3394 w 4004"/>
                <a:gd name="T9" fmla="*/ 1037 h 4034"/>
                <a:gd name="T10" fmla="*/ 3246 w 4004"/>
                <a:gd name="T11" fmla="*/ 865 h 4034"/>
                <a:gd name="T12" fmla="*/ 3379 w 4004"/>
                <a:gd name="T13" fmla="*/ 546 h 4034"/>
                <a:gd name="T14" fmla="*/ 2977 w 4004"/>
                <a:gd name="T15" fmla="*/ 620 h 4034"/>
                <a:gd name="T16" fmla="*/ 2780 w 4004"/>
                <a:gd name="T17" fmla="*/ 431 h 4034"/>
                <a:gd name="T18" fmla="*/ 2648 w 4004"/>
                <a:gd name="T19" fmla="*/ 108 h 4034"/>
                <a:gd name="T20" fmla="*/ 2441 w 4004"/>
                <a:gd name="T21" fmla="*/ 371 h 4034"/>
                <a:gd name="T22" fmla="*/ 2200 w 4004"/>
                <a:gd name="T23" fmla="*/ 314 h 4034"/>
                <a:gd name="T24" fmla="*/ 1958 w 4004"/>
                <a:gd name="T25" fmla="*/ 2 h 4034"/>
                <a:gd name="T26" fmla="*/ 1844 w 4004"/>
                <a:gd name="T27" fmla="*/ 327 h 4034"/>
                <a:gd name="T28" fmla="*/ 1555 w 4004"/>
                <a:gd name="T29" fmla="*/ 263 h 4034"/>
                <a:gd name="T30" fmla="*/ 1263 w 4004"/>
                <a:gd name="T31" fmla="*/ 145 h 4034"/>
                <a:gd name="T32" fmla="*/ 1260 w 4004"/>
                <a:gd name="T33" fmla="*/ 506 h 4034"/>
                <a:gd name="T34" fmla="*/ 1051 w 4004"/>
                <a:gd name="T35" fmla="*/ 578 h 4034"/>
                <a:gd name="T36" fmla="*/ 703 w 4004"/>
                <a:gd name="T37" fmla="*/ 475 h 4034"/>
                <a:gd name="T38" fmla="*/ 792 w 4004"/>
                <a:gd name="T39" fmla="*/ 799 h 4034"/>
                <a:gd name="T40" fmla="*/ 672 w 4004"/>
                <a:gd name="T41" fmla="*/ 982 h 4034"/>
                <a:gd name="T42" fmla="*/ 338 w 4004"/>
                <a:gd name="T43" fmla="*/ 901 h 4034"/>
                <a:gd name="T44" fmla="*/ 443 w 4004"/>
                <a:gd name="T45" fmla="*/ 1281 h 4034"/>
                <a:gd name="T46" fmla="*/ 390 w 4004"/>
                <a:gd name="T47" fmla="*/ 1510 h 4034"/>
                <a:gd name="T48" fmla="*/ 44 w 4004"/>
                <a:gd name="T49" fmla="*/ 1552 h 4034"/>
                <a:gd name="T50" fmla="*/ 307 w 4004"/>
                <a:gd name="T51" fmla="*/ 1873 h 4034"/>
                <a:gd name="T52" fmla="*/ 297 w 4004"/>
                <a:gd name="T53" fmla="*/ 2114 h 4034"/>
                <a:gd name="T54" fmla="*/ 26 w 4004"/>
                <a:gd name="T55" fmla="*/ 2413 h 4034"/>
                <a:gd name="T56" fmla="*/ 375 w 4004"/>
                <a:gd name="T57" fmla="*/ 2472 h 4034"/>
                <a:gd name="T58" fmla="*/ 425 w 4004"/>
                <a:gd name="T59" fmla="*/ 2698 h 4034"/>
                <a:gd name="T60" fmla="*/ 241 w 4004"/>
                <a:gd name="T61" fmla="*/ 2997 h 4034"/>
                <a:gd name="T62" fmla="*/ 594 w 4004"/>
                <a:gd name="T63" fmla="*/ 2997 h 4034"/>
                <a:gd name="T64" fmla="*/ 755 w 4004"/>
                <a:gd name="T65" fmla="*/ 3152 h 4034"/>
                <a:gd name="T66" fmla="*/ 615 w 4004"/>
                <a:gd name="T67" fmla="*/ 3461 h 4034"/>
                <a:gd name="T68" fmla="*/ 816 w 4004"/>
                <a:gd name="T69" fmla="*/ 3568 h 4034"/>
                <a:gd name="T70" fmla="*/ 1212 w 4004"/>
                <a:gd name="T71" fmla="*/ 3506 h 4034"/>
                <a:gd name="T72" fmla="*/ 1193 w 4004"/>
                <a:gd name="T73" fmla="*/ 3849 h 4034"/>
                <a:gd name="T74" fmla="*/ 1473 w 4004"/>
                <a:gd name="T75" fmla="*/ 3800 h 4034"/>
                <a:gd name="T76" fmla="*/ 1768 w 4004"/>
                <a:gd name="T77" fmla="*/ 3685 h 4034"/>
                <a:gd name="T78" fmla="*/ 1866 w 4004"/>
                <a:gd name="T79" fmla="*/ 4012 h 4034"/>
                <a:gd name="T80" fmla="*/ 2077 w 4004"/>
                <a:gd name="T81" fmla="*/ 4012 h 4034"/>
                <a:gd name="T82" fmla="*/ 2354 w 4004"/>
                <a:gd name="T83" fmla="*/ 3666 h 4034"/>
                <a:gd name="T84" fmla="*/ 2560 w 4004"/>
                <a:gd name="T85" fmla="*/ 3941 h 4034"/>
                <a:gd name="T86" fmla="*/ 2722 w 4004"/>
                <a:gd name="T87" fmla="*/ 3583 h 4034"/>
                <a:gd name="T88" fmla="*/ 2888 w 4004"/>
                <a:gd name="T89" fmla="*/ 3448 h 4034"/>
                <a:gd name="T90" fmla="*/ 3179 w 4004"/>
                <a:gd name="T91" fmla="*/ 3633 h 4034"/>
                <a:gd name="T92" fmla="*/ 3340 w 4004"/>
                <a:gd name="T93" fmla="*/ 3495 h 4034"/>
                <a:gd name="T94" fmla="*/ 3222 w 4004"/>
                <a:gd name="T95" fmla="*/ 3177 h 4034"/>
                <a:gd name="T96" fmla="*/ 3521 w 4004"/>
                <a:gd name="T97" fmla="*/ 3090 h 4034"/>
                <a:gd name="T98" fmla="*/ 3768 w 4004"/>
                <a:gd name="T99" fmla="*/ 2950 h 4034"/>
                <a:gd name="T100" fmla="*/ 3556 w 4004"/>
                <a:gd name="T101" fmla="*/ 2669 h 4034"/>
                <a:gd name="T102" fmla="*/ 3796 w 4004"/>
                <a:gd name="T103" fmla="*/ 2506 h 4034"/>
                <a:gd name="T104" fmla="*/ 3978 w 4004"/>
                <a:gd name="T105" fmla="*/ 2290 h 4034"/>
                <a:gd name="T106" fmla="*/ 3685 w 4004"/>
                <a:gd name="T107" fmla="*/ 1966 h 4034"/>
                <a:gd name="T108" fmla="*/ 1907 w 4004"/>
                <a:gd name="T109" fmla="*/ 2385 h 4034"/>
                <a:gd name="T110" fmla="*/ 1631 w 4004"/>
                <a:gd name="T111" fmla="*/ 2093 h 4034"/>
                <a:gd name="T112" fmla="*/ 1711 w 4004"/>
                <a:gd name="T113" fmla="*/ 1777 h 4034"/>
                <a:gd name="T114" fmla="*/ 2040 w 4004"/>
                <a:gd name="T115" fmla="*/ 1641 h 4034"/>
                <a:gd name="T116" fmla="*/ 2358 w 4004"/>
                <a:gd name="T117" fmla="*/ 1888 h 4034"/>
                <a:gd name="T118" fmla="*/ 2344 w 4004"/>
                <a:gd name="T119" fmla="*/ 2182 h 4034"/>
                <a:gd name="T120" fmla="*/ 2002 w 4004"/>
                <a:gd name="T121" fmla="*/ 2396 h 4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04" h="4034">
                  <a:moveTo>
                    <a:pt x="3723" y="1913"/>
                  </a:moveTo>
                  <a:lnTo>
                    <a:pt x="3723" y="1913"/>
                  </a:lnTo>
                  <a:lnTo>
                    <a:pt x="3765" y="1898"/>
                  </a:lnTo>
                  <a:lnTo>
                    <a:pt x="3855" y="1864"/>
                  </a:lnTo>
                  <a:lnTo>
                    <a:pt x="3855" y="1864"/>
                  </a:lnTo>
                  <a:lnTo>
                    <a:pt x="3945" y="1825"/>
                  </a:lnTo>
                  <a:lnTo>
                    <a:pt x="3987" y="1808"/>
                  </a:lnTo>
                  <a:lnTo>
                    <a:pt x="3987" y="1808"/>
                  </a:lnTo>
                  <a:lnTo>
                    <a:pt x="3994" y="1803"/>
                  </a:lnTo>
                  <a:lnTo>
                    <a:pt x="4000" y="1794"/>
                  </a:lnTo>
                  <a:lnTo>
                    <a:pt x="4004" y="1786"/>
                  </a:lnTo>
                  <a:lnTo>
                    <a:pt x="4004" y="1781"/>
                  </a:lnTo>
                  <a:lnTo>
                    <a:pt x="4004" y="1777"/>
                  </a:lnTo>
                  <a:lnTo>
                    <a:pt x="3979" y="1621"/>
                  </a:lnTo>
                  <a:lnTo>
                    <a:pt x="3979" y="1621"/>
                  </a:lnTo>
                  <a:lnTo>
                    <a:pt x="3978" y="1617"/>
                  </a:lnTo>
                  <a:lnTo>
                    <a:pt x="3976" y="1612"/>
                  </a:lnTo>
                  <a:lnTo>
                    <a:pt x="3970" y="1605"/>
                  </a:lnTo>
                  <a:lnTo>
                    <a:pt x="3962" y="1599"/>
                  </a:lnTo>
                  <a:lnTo>
                    <a:pt x="3954" y="1596"/>
                  </a:lnTo>
                  <a:lnTo>
                    <a:pt x="3954" y="1596"/>
                  </a:lnTo>
                  <a:lnTo>
                    <a:pt x="3908" y="1592"/>
                  </a:lnTo>
                  <a:lnTo>
                    <a:pt x="3811" y="1584"/>
                  </a:lnTo>
                  <a:lnTo>
                    <a:pt x="3811" y="1584"/>
                  </a:lnTo>
                  <a:lnTo>
                    <a:pt x="3715" y="1580"/>
                  </a:lnTo>
                  <a:lnTo>
                    <a:pt x="3670" y="1580"/>
                  </a:lnTo>
                  <a:lnTo>
                    <a:pt x="3670" y="1580"/>
                  </a:lnTo>
                  <a:lnTo>
                    <a:pt x="3661" y="1578"/>
                  </a:lnTo>
                  <a:lnTo>
                    <a:pt x="3653" y="1575"/>
                  </a:lnTo>
                  <a:lnTo>
                    <a:pt x="3644" y="1573"/>
                  </a:lnTo>
                  <a:lnTo>
                    <a:pt x="3636" y="1568"/>
                  </a:lnTo>
                  <a:lnTo>
                    <a:pt x="3630" y="1562"/>
                  </a:lnTo>
                  <a:lnTo>
                    <a:pt x="3624" y="1555"/>
                  </a:lnTo>
                  <a:lnTo>
                    <a:pt x="3620" y="1549"/>
                  </a:lnTo>
                  <a:lnTo>
                    <a:pt x="3617" y="1540"/>
                  </a:lnTo>
                  <a:lnTo>
                    <a:pt x="3611" y="1516"/>
                  </a:lnTo>
                  <a:lnTo>
                    <a:pt x="3611" y="1516"/>
                  </a:lnTo>
                  <a:lnTo>
                    <a:pt x="3601" y="1487"/>
                  </a:lnTo>
                  <a:lnTo>
                    <a:pt x="3601" y="1487"/>
                  </a:lnTo>
                  <a:lnTo>
                    <a:pt x="3593" y="1467"/>
                  </a:lnTo>
                  <a:lnTo>
                    <a:pt x="3567" y="1394"/>
                  </a:lnTo>
                  <a:lnTo>
                    <a:pt x="3567" y="1394"/>
                  </a:lnTo>
                  <a:lnTo>
                    <a:pt x="3564" y="1385"/>
                  </a:lnTo>
                  <a:lnTo>
                    <a:pt x="3564" y="1377"/>
                  </a:lnTo>
                  <a:lnTo>
                    <a:pt x="3564" y="1368"/>
                  </a:lnTo>
                  <a:lnTo>
                    <a:pt x="3565" y="1359"/>
                  </a:lnTo>
                  <a:lnTo>
                    <a:pt x="3570" y="1351"/>
                  </a:lnTo>
                  <a:lnTo>
                    <a:pt x="3574" y="1343"/>
                  </a:lnTo>
                  <a:lnTo>
                    <a:pt x="3579" y="1336"/>
                  </a:lnTo>
                  <a:lnTo>
                    <a:pt x="3584" y="1330"/>
                  </a:lnTo>
                  <a:lnTo>
                    <a:pt x="3584" y="1330"/>
                  </a:lnTo>
                  <a:lnTo>
                    <a:pt x="3618" y="1302"/>
                  </a:lnTo>
                  <a:lnTo>
                    <a:pt x="3691" y="1238"/>
                  </a:lnTo>
                  <a:lnTo>
                    <a:pt x="3691" y="1238"/>
                  </a:lnTo>
                  <a:lnTo>
                    <a:pt x="3762" y="1173"/>
                  </a:lnTo>
                  <a:lnTo>
                    <a:pt x="3794" y="1142"/>
                  </a:lnTo>
                  <a:lnTo>
                    <a:pt x="3794" y="1142"/>
                  </a:lnTo>
                  <a:lnTo>
                    <a:pt x="3799" y="1135"/>
                  </a:lnTo>
                  <a:lnTo>
                    <a:pt x="3802" y="1126"/>
                  </a:lnTo>
                  <a:lnTo>
                    <a:pt x="3802" y="1115"/>
                  </a:lnTo>
                  <a:lnTo>
                    <a:pt x="3799" y="1105"/>
                  </a:lnTo>
                  <a:lnTo>
                    <a:pt x="3799" y="1105"/>
                  </a:lnTo>
                  <a:lnTo>
                    <a:pt x="3780" y="1065"/>
                  </a:lnTo>
                  <a:lnTo>
                    <a:pt x="3768" y="1041"/>
                  </a:lnTo>
                  <a:lnTo>
                    <a:pt x="3780" y="1034"/>
                  </a:lnTo>
                  <a:lnTo>
                    <a:pt x="3778" y="1033"/>
                  </a:lnTo>
                  <a:lnTo>
                    <a:pt x="3766" y="1040"/>
                  </a:lnTo>
                  <a:lnTo>
                    <a:pt x="3723" y="970"/>
                  </a:lnTo>
                  <a:lnTo>
                    <a:pt x="3723" y="970"/>
                  </a:lnTo>
                  <a:lnTo>
                    <a:pt x="3718" y="963"/>
                  </a:lnTo>
                  <a:lnTo>
                    <a:pt x="3709" y="957"/>
                  </a:lnTo>
                  <a:lnTo>
                    <a:pt x="3700" y="954"/>
                  </a:lnTo>
                  <a:lnTo>
                    <a:pt x="3695" y="954"/>
                  </a:lnTo>
                  <a:lnTo>
                    <a:pt x="3691" y="956"/>
                  </a:lnTo>
                  <a:lnTo>
                    <a:pt x="3691" y="956"/>
                  </a:lnTo>
                  <a:lnTo>
                    <a:pt x="3648" y="966"/>
                  </a:lnTo>
                  <a:lnTo>
                    <a:pt x="3555" y="991"/>
                  </a:lnTo>
                  <a:lnTo>
                    <a:pt x="3555" y="991"/>
                  </a:lnTo>
                  <a:lnTo>
                    <a:pt x="3506" y="1007"/>
                  </a:lnTo>
                  <a:lnTo>
                    <a:pt x="3462" y="1021"/>
                  </a:lnTo>
                  <a:lnTo>
                    <a:pt x="3420" y="1036"/>
                  </a:lnTo>
                  <a:lnTo>
                    <a:pt x="3420" y="1036"/>
                  </a:lnTo>
                  <a:lnTo>
                    <a:pt x="3411" y="1037"/>
                  </a:lnTo>
                  <a:lnTo>
                    <a:pt x="3403" y="1039"/>
                  </a:lnTo>
                  <a:lnTo>
                    <a:pt x="3394" y="1037"/>
                  </a:lnTo>
                  <a:lnTo>
                    <a:pt x="3385" y="1036"/>
                  </a:lnTo>
                  <a:lnTo>
                    <a:pt x="3376" y="1033"/>
                  </a:lnTo>
                  <a:lnTo>
                    <a:pt x="3369" y="1028"/>
                  </a:lnTo>
                  <a:lnTo>
                    <a:pt x="3361" y="1024"/>
                  </a:lnTo>
                  <a:lnTo>
                    <a:pt x="3357" y="1018"/>
                  </a:lnTo>
                  <a:lnTo>
                    <a:pt x="3309" y="954"/>
                  </a:lnTo>
                  <a:lnTo>
                    <a:pt x="3309" y="954"/>
                  </a:lnTo>
                  <a:lnTo>
                    <a:pt x="3298" y="939"/>
                  </a:lnTo>
                  <a:lnTo>
                    <a:pt x="3286" y="928"/>
                  </a:lnTo>
                  <a:lnTo>
                    <a:pt x="3286" y="928"/>
                  </a:lnTo>
                  <a:lnTo>
                    <a:pt x="3274" y="914"/>
                  </a:lnTo>
                  <a:lnTo>
                    <a:pt x="3258" y="897"/>
                  </a:lnTo>
                  <a:lnTo>
                    <a:pt x="3258" y="897"/>
                  </a:lnTo>
                  <a:lnTo>
                    <a:pt x="3253" y="889"/>
                  </a:lnTo>
                  <a:lnTo>
                    <a:pt x="3249" y="882"/>
                  </a:lnTo>
                  <a:lnTo>
                    <a:pt x="3247" y="874"/>
                  </a:lnTo>
                  <a:lnTo>
                    <a:pt x="3246" y="865"/>
                  </a:lnTo>
                  <a:lnTo>
                    <a:pt x="3246" y="857"/>
                  </a:lnTo>
                  <a:lnTo>
                    <a:pt x="3247" y="848"/>
                  </a:lnTo>
                  <a:lnTo>
                    <a:pt x="3249" y="839"/>
                  </a:lnTo>
                  <a:lnTo>
                    <a:pt x="3253" y="831"/>
                  </a:lnTo>
                  <a:lnTo>
                    <a:pt x="3253" y="831"/>
                  </a:lnTo>
                  <a:lnTo>
                    <a:pt x="3275" y="793"/>
                  </a:lnTo>
                  <a:lnTo>
                    <a:pt x="3299" y="753"/>
                  </a:lnTo>
                  <a:lnTo>
                    <a:pt x="3324" y="707"/>
                  </a:lnTo>
                  <a:lnTo>
                    <a:pt x="3324" y="707"/>
                  </a:lnTo>
                  <a:lnTo>
                    <a:pt x="3348" y="661"/>
                  </a:lnTo>
                  <a:lnTo>
                    <a:pt x="3369" y="621"/>
                  </a:lnTo>
                  <a:lnTo>
                    <a:pt x="3388" y="581"/>
                  </a:lnTo>
                  <a:lnTo>
                    <a:pt x="3388" y="581"/>
                  </a:lnTo>
                  <a:lnTo>
                    <a:pt x="3391" y="573"/>
                  </a:lnTo>
                  <a:lnTo>
                    <a:pt x="3389" y="564"/>
                  </a:lnTo>
                  <a:lnTo>
                    <a:pt x="3385" y="553"/>
                  </a:lnTo>
                  <a:lnTo>
                    <a:pt x="3379" y="546"/>
                  </a:lnTo>
                  <a:lnTo>
                    <a:pt x="3281" y="457"/>
                  </a:lnTo>
                  <a:lnTo>
                    <a:pt x="3264" y="444"/>
                  </a:lnTo>
                  <a:lnTo>
                    <a:pt x="3264" y="444"/>
                  </a:lnTo>
                  <a:lnTo>
                    <a:pt x="3255" y="439"/>
                  </a:lnTo>
                  <a:lnTo>
                    <a:pt x="3244" y="438"/>
                  </a:lnTo>
                  <a:lnTo>
                    <a:pt x="3234" y="438"/>
                  </a:lnTo>
                  <a:lnTo>
                    <a:pt x="3227" y="441"/>
                  </a:lnTo>
                  <a:lnTo>
                    <a:pt x="3227" y="441"/>
                  </a:lnTo>
                  <a:lnTo>
                    <a:pt x="3188" y="468"/>
                  </a:lnTo>
                  <a:lnTo>
                    <a:pt x="3110" y="524"/>
                  </a:lnTo>
                  <a:lnTo>
                    <a:pt x="3110" y="524"/>
                  </a:lnTo>
                  <a:lnTo>
                    <a:pt x="3033" y="581"/>
                  </a:lnTo>
                  <a:lnTo>
                    <a:pt x="2999" y="610"/>
                  </a:lnTo>
                  <a:lnTo>
                    <a:pt x="2999" y="610"/>
                  </a:lnTo>
                  <a:lnTo>
                    <a:pt x="2991" y="614"/>
                  </a:lnTo>
                  <a:lnTo>
                    <a:pt x="2984" y="617"/>
                  </a:lnTo>
                  <a:lnTo>
                    <a:pt x="2977" y="620"/>
                  </a:lnTo>
                  <a:lnTo>
                    <a:pt x="2968" y="621"/>
                  </a:lnTo>
                  <a:lnTo>
                    <a:pt x="2959" y="621"/>
                  </a:lnTo>
                  <a:lnTo>
                    <a:pt x="2951" y="620"/>
                  </a:lnTo>
                  <a:lnTo>
                    <a:pt x="2943" y="617"/>
                  </a:lnTo>
                  <a:lnTo>
                    <a:pt x="2935" y="614"/>
                  </a:lnTo>
                  <a:lnTo>
                    <a:pt x="2799" y="533"/>
                  </a:lnTo>
                  <a:lnTo>
                    <a:pt x="2799" y="533"/>
                  </a:lnTo>
                  <a:lnTo>
                    <a:pt x="2793" y="528"/>
                  </a:lnTo>
                  <a:lnTo>
                    <a:pt x="2787" y="522"/>
                  </a:lnTo>
                  <a:lnTo>
                    <a:pt x="2781" y="516"/>
                  </a:lnTo>
                  <a:lnTo>
                    <a:pt x="2777" y="509"/>
                  </a:lnTo>
                  <a:lnTo>
                    <a:pt x="2774" y="500"/>
                  </a:lnTo>
                  <a:lnTo>
                    <a:pt x="2773" y="491"/>
                  </a:lnTo>
                  <a:lnTo>
                    <a:pt x="2771" y="482"/>
                  </a:lnTo>
                  <a:lnTo>
                    <a:pt x="2773" y="475"/>
                  </a:lnTo>
                  <a:lnTo>
                    <a:pt x="2773" y="475"/>
                  </a:lnTo>
                  <a:lnTo>
                    <a:pt x="2780" y="431"/>
                  </a:lnTo>
                  <a:lnTo>
                    <a:pt x="2796" y="336"/>
                  </a:lnTo>
                  <a:lnTo>
                    <a:pt x="2796" y="336"/>
                  </a:lnTo>
                  <a:lnTo>
                    <a:pt x="2802" y="284"/>
                  </a:lnTo>
                  <a:lnTo>
                    <a:pt x="2808" y="240"/>
                  </a:lnTo>
                  <a:lnTo>
                    <a:pt x="2812" y="194"/>
                  </a:lnTo>
                  <a:lnTo>
                    <a:pt x="2812" y="194"/>
                  </a:lnTo>
                  <a:lnTo>
                    <a:pt x="2812" y="189"/>
                  </a:lnTo>
                  <a:lnTo>
                    <a:pt x="2812" y="185"/>
                  </a:lnTo>
                  <a:lnTo>
                    <a:pt x="2808" y="176"/>
                  </a:lnTo>
                  <a:lnTo>
                    <a:pt x="2801" y="167"/>
                  </a:lnTo>
                  <a:lnTo>
                    <a:pt x="2793" y="163"/>
                  </a:lnTo>
                  <a:lnTo>
                    <a:pt x="2783" y="157"/>
                  </a:lnTo>
                  <a:lnTo>
                    <a:pt x="2783" y="157"/>
                  </a:lnTo>
                  <a:lnTo>
                    <a:pt x="2725" y="136"/>
                  </a:lnTo>
                  <a:lnTo>
                    <a:pt x="2730" y="123"/>
                  </a:lnTo>
                  <a:lnTo>
                    <a:pt x="2725" y="136"/>
                  </a:lnTo>
                  <a:lnTo>
                    <a:pt x="2648" y="108"/>
                  </a:lnTo>
                  <a:lnTo>
                    <a:pt x="2648" y="108"/>
                  </a:lnTo>
                  <a:lnTo>
                    <a:pt x="2638" y="107"/>
                  </a:lnTo>
                  <a:lnTo>
                    <a:pt x="2629" y="108"/>
                  </a:lnTo>
                  <a:lnTo>
                    <a:pt x="2620" y="111"/>
                  </a:lnTo>
                  <a:lnTo>
                    <a:pt x="2616" y="114"/>
                  </a:lnTo>
                  <a:lnTo>
                    <a:pt x="2613" y="117"/>
                  </a:lnTo>
                  <a:lnTo>
                    <a:pt x="2613" y="117"/>
                  </a:lnTo>
                  <a:lnTo>
                    <a:pt x="2588" y="152"/>
                  </a:lnTo>
                  <a:lnTo>
                    <a:pt x="2561" y="191"/>
                  </a:lnTo>
                  <a:lnTo>
                    <a:pt x="2533" y="234"/>
                  </a:lnTo>
                  <a:lnTo>
                    <a:pt x="2533" y="234"/>
                  </a:lnTo>
                  <a:lnTo>
                    <a:pt x="2480" y="317"/>
                  </a:lnTo>
                  <a:lnTo>
                    <a:pt x="2458" y="355"/>
                  </a:lnTo>
                  <a:lnTo>
                    <a:pt x="2458" y="355"/>
                  </a:lnTo>
                  <a:lnTo>
                    <a:pt x="2453" y="361"/>
                  </a:lnTo>
                  <a:lnTo>
                    <a:pt x="2447" y="365"/>
                  </a:lnTo>
                  <a:lnTo>
                    <a:pt x="2441" y="371"/>
                  </a:lnTo>
                  <a:lnTo>
                    <a:pt x="2435" y="374"/>
                  </a:lnTo>
                  <a:lnTo>
                    <a:pt x="2429" y="379"/>
                  </a:lnTo>
                  <a:lnTo>
                    <a:pt x="2422" y="380"/>
                  </a:lnTo>
                  <a:lnTo>
                    <a:pt x="2415" y="382"/>
                  </a:lnTo>
                  <a:lnTo>
                    <a:pt x="2407" y="383"/>
                  </a:lnTo>
                  <a:lnTo>
                    <a:pt x="2407" y="383"/>
                  </a:lnTo>
                  <a:lnTo>
                    <a:pt x="2397" y="382"/>
                  </a:lnTo>
                  <a:lnTo>
                    <a:pt x="2320" y="363"/>
                  </a:lnTo>
                  <a:lnTo>
                    <a:pt x="2245" y="352"/>
                  </a:lnTo>
                  <a:lnTo>
                    <a:pt x="2245" y="352"/>
                  </a:lnTo>
                  <a:lnTo>
                    <a:pt x="2236" y="349"/>
                  </a:lnTo>
                  <a:lnTo>
                    <a:pt x="2228" y="346"/>
                  </a:lnTo>
                  <a:lnTo>
                    <a:pt x="2221" y="342"/>
                  </a:lnTo>
                  <a:lnTo>
                    <a:pt x="2213" y="336"/>
                  </a:lnTo>
                  <a:lnTo>
                    <a:pt x="2209" y="328"/>
                  </a:lnTo>
                  <a:lnTo>
                    <a:pt x="2203" y="321"/>
                  </a:lnTo>
                  <a:lnTo>
                    <a:pt x="2200" y="314"/>
                  </a:lnTo>
                  <a:lnTo>
                    <a:pt x="2199" y="305"/>
                  </a:lnTo>
                  <a:lnTo>
                    <a:pt x="2199" y="305"/>
                  </a:lnTo>
                  <a:lnTo>
                    <a:pt x="2191" y="260"/>
                  </a:lnTo>
                  <a:lnTo>
                    <a:pt x="2172" y="164"/>
                  </a:lnTo>
                  <a:lnTo>
                    <a:pt x="2172" y="164"/>
                  </a:lnTo>
                  <a:lnTo>
                    <a:pt x="2162" y="113"/>
                  </a:lnTo>
                  <a:lnTo>
                    <a:pt x="2151" y="70"/>
                  </a:lnTo>
                  <a:lnTo>
                    <a:pt x="2141" y="27"/>
                  </a:lnTo>
                  <a:lnTo>
                    <a:pt x="2141" y="27"/>
                  </a:lnTo>
                  <a:lnTo>
                    <a:pt x="2140" y="22"/>
                  </a:lnTo>
                  <a:lnTo>
                    <a:pt x="2137" y="19"/>
                  </a:lnTo>
                  <a:lnTo>
                    <a:pt x="2131" y="12"/>
                  </a:lnTo>
                  <a:lnTo>
                    <a:pt x="2122" y="8"/>
                  </a:lnTo>
                  <a:lnTo>
                    <a:pt x="2111" y="5"/>
                  </a:lnTo>
                  <a:lnTo>
                    <a:pt x="1980" y="0"/>
                  </a:lnTo>
                  <a:lnTo>
                    <a:pt x="1958" y="2"/>
                  </a:lnTo>
                  <a:lnTo>
                    <a:pt x="1958" y="2"/>
                  </a:lnTo>
                  <a:lnTo>
                    <a:pt x="1947" y="3"/>
                  </a:lnTo>
                  <a:lnTo>
                    <a:pt x="1938" y="9"/>
                  </a:lnTo>
                  <a:lnTo>
                    <a:pt x="1931" y="15"/>
                  </a:lnTo>
                  <a:lnTo>
                    <a:pt x="1928" y="19"/>
                  </a:lnTo>
                  <a:lnTo>
                    <a:pt x="1927" y="24"/>
                  </a:lnTo>
                  <a:lnTo>
                    <a:pt x="1927" y="24"/>
                  </a:lnTo>
                  <a:lnTo>
                    <a:pt x="1915" y="67"/>
                  </a:lnTo>
                  <a:lnTo>
                    <a:pt x="1891" y="161"/>
                  </a:lnTo>
                  <a:lnTo>
                    <a:pt x="1891" y="161"/>
                  </a:lnTo>
                  <a:lnTo>
                    <a:pt x="1879" y="212"/>
                  </a:lnTo>
                  <a:lnTo>
                    <a:pt x="1869" y="255"/>
                  </a:lnTo>
                  <a:lnTo>
                    <a:pt x="1860" y="299"/>
                  </a:lnTo>
                  <a:lnTo>
                    <a:pt x="1860" y="299"/>
                  </a:lnTo>
                  <a:lnTo>
                    <a:pt x="1859" y="306"/>
                  </a:lnTo>
                  <a:lnTo>
                    <a:pt x="1854" y="314"/>
                  </a:lnTo>
                  <a:lnTo>
                    <a:pt x="1850" y="321"/>
                  </a:lnTo>
                  <a:lnTo>
                    <a:pt x="1844" y="327"/>
                  </a:lnTo>
                  <a:lnTo>
                    <a:pt x="1838" y="333"/>
                  </a:lnTo>
                  <a:lnTo>
                    <a:pt x="1830" y="337"/>
                  </a:lnTo>
                  <a:lnTo>
                    <a:pt x="1822" y="340"/>
                  </a:lnTo>
                  <a:lnTo>
                    <a:pt x="1814" y="342"/>
                  </a:lnTo>
                  <a:lnTo>
                    <a:pt x="1659" y="367"/>
                  </a:lnTo>
                  <a:lnTo>
                    <a:pt x="1659" y="367"/>
                  </a:lnTo>
                  <a:lnTo>
                    <a:pt x="1650" y="368"/>
                  </a:lnTo>
                  <a:lnTo>
                    <a:pt x="1643" y="367"/>
                  </a:lnTo>
                  <a:lnTo>
                    <a:pt x="1634" y="365"/>
                  </a:lnTo>
                  <a:lnTo>
                    <a:pt x="1626" y="363"/>
                  </a:lnTo>
                  <a:lnTo>
                    <a:pt x="1619" y="358"/>
                  </a:lnTo>
                  <a:lnTo>
                    <a:pt x="1612" y="354"/>
                  </a:lnTo>
                  <a:lnTo>
                    <a:pt x="1606" y="346"/>
                  </a:lnTo>
                  <a:lnTo>
                    <a:pt x="1601" y="340"/>
                  </a:lnTo>
                  <a:lnTo>
                    <a:pt x="1601" y="340"/>
                  </a:lnTo>
                  <a:lnTo>
                    <a:pt x="1579" y="302"/>
                  </a:lnTo>
                  <a:lnTo>
                    <a:pt x="1555" y="263"/>
                  </a:lnTo>
                  <a:lnTo>
                    <a:pt x="1529" y="219"/>
                  </a:lnTo>
                  <a:lnTo>
                    <a:pt x="1529" y="219"/>
                  </a:lnTo>
                  <a:lnTo>
                    <a:pt x="1477" y="138"/>
                  </a:lnTo>
                  <a:lnTo>
                    <a:pt x="1452" y="99"/>
                  </a:lnTo>
                  <a:lnTo>
                    <a:pt x="1452" y="99"/>
                  </a:lnTo>
                  <a:lnTo>
                    <a:pt x="1449" y="96"/>
                  </a:lnTo>
                  <a:lnTo>
                    <a:pt x="1444" y="93"/>
                  </a:lnTo>
                  <a:lnTo>
                    <a:pt x="1436" y="89"/>
                  </a:lnTo>
                  <a:lnTo>
                    <a:pt x="1425" y="87"/>
                  </a:lnTo>
                  <a:lnTo>
                    <a:pt x="1416" y="87"/>
                  </a:lnTo>
                  <a:lnTo>
                    <a:pt x="1405" y="90"/>
                  </a:lnTo>
                  <a:lnTo>
                    <a:pt x="1405" y="90"/>
                  </a:lnTo>
                  <a:lnTo>
                    <a:pt x="1350" y="111"/>
                  </a:lnTo>
                  <a:lnTo>
                    <a:pt x="1347" y="111"/>
                  </a:lnTo>
                  <a:lnTo>
                    <a:pt x="1270" y="139"/>
                  </a:lnTo>
                  <a:lnTo>
                    <a:pt x="1270" y="139"/>
                  </a:lnTo>
                  <a:lnTo>
                    <a:pt x="1263" y="145"/>
                  </a:lnTo>
                  <a:lnTo>
                    <a:pt x="1255" y="151"/>
                  </a:lnTo>
                  <a:lnTo>
                    <a:pt x="1251" y="160"/>
                  </a:lnTo>
                  <a:lnTo>
                    <a:pt x="1249" y="164"/>
                  </a:lnTo>
                  <a:lnTo>
                    <a:pt x="1249" y="169"/>
                  </a:lnTo>
                  <a:lnTo>
                    <a:pt x="1252" y="212"/>
                  </a:lnTo>
                  <a:lnTo>
                    <a:pt x="1263" y="311"/>
                  </a:lnTo>
                  <a:lnTo>
                    <a:pt x="1263" y="311"/>
                  </a:lnTo>
                  <a:lnTo>
                    <a:pt x="1276" y="407"/>
                  </a:lnTo>
                  <a:lnTo>
                    <a:pt x="1282" y="451"/>
                  </a:lnTo>
                  <a:lnTo>
                    <a:pt x="1282" y="451"/>
                  </a:lnTo>
                  <a:lnTo>
                    <a:pt x="1283" y="460"/>
                  </a:lnTo>
                  <a:lnTo>
                    <a:pt x="1282" y="469"/>
                  </a:lnTo>
                  <a:lnTo>
                    <a:pt x="1280" y="478"/>
                  </a:lnTo>
                  <a:lnTo>
                    <a:pt x="1276" y="485"/>
                  </a:lnTo>
                  <a:lnTo>
                    <a:pt x="1271" y="493"/>
                  </a:lnTo>
                  <a:lnTo>
                    <a:pt x="1267" y="500"/>
                  </a:lnTo>
                  <a:lnTo>
                    <a:pt x="1260" y="506"/>
                  </a:lnTo>
                  <a:lnTo>
                    <a:pt x="1254" y="510"/>
                  </a:lnTo>
                  <a:lnTo>
                    <a:pt x="1231" y="521"/>
                  </a:lnTo>
                  <a:lnTo>
                    <a:pt x="1231" y="521"/>
                  </a:lnTo>
                  <a:lnTo>
                    <a:pt x="1218" y="527"/>
                  </a:lnTo>
                  <a:lnTo>
                    <a:pt x="1218" y="527"/>
                  </a:lnTo>
                  <a:lnTo>
                    <a:pt x="1202" y="536"/>
                  </a:lnTo>
                  <a:lnTo>
                    <a:pt x="1184" y="544"/>
                  </a:lnTo>
                  <a:lnTo>
                    <a:pt x="1116" y="586"/>
                  </a:lnTo>
                  <a:lnTo>
                    <a:pt x="1116" y="586"/>
                  </a:lnTo>
                  <a:lnTo>
                    <a:pt x="1109" y="589"/>
                  </a:lnTo>
                  <a:lnTo>
                    <a:pt x="1101" y="592"/>
                  </a:lnTo>
                  <a:lnTo>
                    <a:pt x="1092" y="593"/>
                  </a:lnTo>
                  <a:lnTo>
                    <a:pt x="1084" y="592"/>
                  </a:lnTo>
                  <a:lnTo>
                    <a:pt x="1075" y="590"/>
                  </a:lnTo>
                  <a:lnTo>
                    <a:pt x="1066" y="587"/>
                  </a:lnTo>
                  <a:lnTo>
                    <a:pt x="1058" y="584"/>
                  </a:lnTo>
                  <a:lnTo>
                    <a:pt x="1051" y="578"/>
                  </a:lnTo>
                  <a:lnTo>
                    <a:pt x="1051" y="578"/>
                  </a:lnTo>
                  <a:lnTo>
                    <a:pt x="1017" y="549"/>
                  </a:lnTo>
                  <a:lnTo>
                    <a:pt x="982" y="521"/>
                  </a:lnTo>
                  <a:lnTo>
                    <a:pt x="942" y="488"/>
                  </a:lnTo>
                  <a:lnTo>
                    <a:pt x="942" y="488"/>
                  </a:lnTo>
                  <a:lnTo>
                    <a:pt x="866" y="431"/>
                  </a:lnTo>
                  <a:lnTo>
                    <a:pt x="829" y="404"/>
                  </a:lnTo>
                  <a:lnTo>
                    <a:pt x="829" y="404"/>
                  </a:lnTo>
                  <a:lnTo>
                    <a:pt x="822" y="399"/>
                  </a:lnTo>
                  <a:lnTo>
                    <a:pt x="811" y="399"/>
                  </a:lnTo>
                  <a:lnTo>
                    <a:pt x="803" y="401"/>
                  </a:lnTo>
                  <a:lnTo>
                    <a:pt x="794" y="405"/>
                  </a:lnTo>
                  <a:lnTo>
                    <a:pt x="730" y="453"/>
                  </a:lnTo>
                  <a:lnTo>
                    <a:pt x="730" y="453"/>
                  </a:lnTo>
                  <a:lnTo>
                    <a:pt x="717" y="465"/>
                  </a:lnTo>
                  <a:lnTo>
                    <a:pt x="703" y="475"/>
                  </a:lnTo>
                  <a:lnTo>
                    <a:pt x="703" y="475"/>
                  </a:lnTo>
                  <a:lnTo>
                    <a:pt x="690" y="487"/>
                  </a:lnTo>
                  <a:lnTo>
                    <a:pt x="672" y="503"/>
                  </a:lnTo>
                  <a:lnTo>
                    <a:pt x="672" y="503"/>
                  </a:lnTo>
                  <a:lnTo>
                    <a:pt x="667" y="510"/>
                  </a:lnTo>
                  <a:lnTo>
                    <a:pt x="664" y="521"/>
                  </a:lnTo>
                  <a:lnTo>
                    <a:pt x="662" y="530"/>
                  </a:lnTo>
                  <a:lnTo>
                    <a:pt x="662" y="534"/>
                  </a:lnTo>
                  <a:lnTo>
                    <a:pt x="664" y="539"/>
                  </a:lnTo>
                  <a:lnTo>
                    <a:pt x="664" y="539"/>
                  </a:lnTo>
                  <a:lnTo>
                    <a:pt x="683" y="580"/>
                  </a:lnTo>
                  <a:lnTo>
                    <a:pt x="724" y="667"/>
                  </a:lnTo>
                  <a:lnTo>
                    <a:pt x="724" y="667"/>
                  </a:lnTo>
                  <a:lnTo>
                    <a:pt x="746" y="712"/>
                  </a:lnTo>
                  <a:lnTo>
                    <a:pt x="767" y="752"/>
                  </a:lnTo>
                  <a:lnTo>
                    <a:pt x="788" y="791"/>
                  </a:lnTo>
                  <a:lnTo>
                    <a:pt x="788" y="791"/>
                  </a:lnTo>
                  <a:lnTo>
                    <a:pt x="792" y="799"/>
                  </a:lnTo>
                  <a:lnTo>
                    <a:pt x="794" y="808"/>
                  </a:lnTo>
                  <a:lnTo>
                    <a:pt x="795" y="817"/>
                  </a:lnTo>
                  <a:lnTo>
                    <a:pt x="795" y="826"/>
                  </a:lnTo>
                  <a:lnTo>
                    <a:pt x="794" y="834"/>
                  </a:lnTo>
                  <a:lnTo>
                    <a:pt x="791" y="842"/>
                  </a:lnTo>
                  <a:lnTo>
                    <a:pt x="788" y="851"/>
                  </a:lnTo>
                  <a:lnTo>
                    <a:pt x="782" y="857"/>
                  </a:lnTo>
                  <a:lnTo>
                    <a:pt x="782" y="857"/>
                  </a:lnTo>
                  <a:lnTo>
                    <a:pt x="782" y="857"/>
                  </a:lnTo>
                  <a:lnTo>
                    <a:pt x="779" y="860"/>
                  </a:lnTo>
                  <a:lnTo>
                    <a:pt x="779" y="860"/>
                  </a:lnTo>
                  <a:lnTo>
                    <a:pt x="715" y="931"/>
                  </a:lnTo>
                  <a:lnTo>
                    <a:pt x="687" y="963"/>
                  </a:lnTo>
                  <a:lnTo>
                    <a:pt x="689" y="963"/>
                  </a:lnTo>
                  <a:lnTo>
                    <a:pt x="680" y="975"/>
                  </a:lnTo>
                  <a:lnTo>
                    <a:pt x="680" y="975"/>
                  </a:lnTo>
                  <a:lnTo>
                    <a:pt x="672" y="982"/>
                  </a:lnTo>
                  <a:lnTo>
                    <a:pt x="661" y="990"/>
                  </a:lnTo>
                  <a:lnTo>
                    <a:pt x="649" y="993"/>
                  </a:lnTo>
                  <a:lnTo>
                    <a:pt x="637" y="994"/>
                  </a:lnTo>
                  <a:lnTo>
                    <a:pt x="637" y="994"/>
                  </a:lnTo>
                  <a:lnTo>
                    <a:pt x="627" y="994"/>
                  </a:lnTo>
                  <a:lnTo>
                    <a:pt x="618" y="991"/>
                  </a:lnTo>
                  <a:lnTo>
                    <a:pt x="618" y="991"/>
                  </a:lnTo>
                  <a:lnTo>
                    <a:pt x="575" y="975"/>
                  </a:lnTo>
                  <a:lnTo>
                    <a:pt x="533" y="960"/>
                  </a:lnTo>
                  <a:lnTo>
                    <a:pt x="485" y="944"/>
                  </a:lnTo>
                  <a:lnTo>
                    <a:pt x="485" y="944"/>
                  </a:lnTo>
                  <a:lnTo>
                    <a:pt x="434" y="928"/>
                  </a:lnTo>
                  <a:lnTo>
                    <a:pt x="390" y="914"/>
                  </a:lnTo>
                  <a:lnTo>
                    <a:pt x="347" y="901"/>
                  </a:lnTo>
                  <a:lnTo>
                    <a:pt x="347" y="901"/>
                  </a:lnTo>
                  <a:lnTo>
                    <a:pt x="343" y="901"/>
                  </a:lnTo>
                  <a:lnTo>
                    <a:pt x="338" y="901"/>
                  </a:lnTo>
                  <a:lnTo>
                    <a:pt x="329" y="902"/>
                  </a:lnTo>
                  <a:lnTo>
                    <a:pt x="320" y="908"/>
                  </a:lnTo>
                  <a:lnTo>
                    <a:pt x="315" y="914"/>
                  </a:lnTo>
                  <a:lnTo>
                    <a:pt x="276" y="979"/>
                  </a:lnTo>
                  <a:lnTo>
                    <a:pt x="233" y="1049"/>
                  </a:lnTo>
                  <a:lnTo>
                    <a:pt x="233" y="1049"/>
                  </a:lnTo>
                  <a:lnTo>
                    <a:pt x="232" y="1053"/>
                  </a:lnTo>
                  <a:lnTo>
                    <a:pt x="230" y="1058"/>
                  </a:lnTo>
                  <a:lnTo>
                    <a:pt x="230" y="1068"/>
                  </a:lnTo>
                  <a:lnTo>
                    <a:pt x="233" y="1078"/>
                  </a:lnTo>
                  <a:lnTo>
                    <a:pt x="238" y="1086"/>
                  </a:lnTo>
                  <a:lnTo>
                    <a:pt x="238" y="1086"/>
                  </a:lnTo>
                  <a:lnTo>
                    <a:pt x="270" y="1117"/>
                  </a:lnTo>
                  <a:lnTo>
                    <a:pt x="340" y="1185"/>
                  </a:lnTo>
                  <a:lnTo>
                    <a:pt x="340" y="1185"/>
                  </a:lnTo>
                  <a:lnTo>
                    <a:pt x="411" y="1252"/>
                  </a:lnTo>
                  <a:lnTo>
                    <a:pt x="443" y="1281"/>
                  </a:lnTo>
                  <a:lnTo>
                    <a:pt x="443" y="1281"/>
                  </a:lnTo>
                  <a:lnTo>
                    <a:pt x="451" y="1287"/>
                  </a:lnTo>
                  <a:lnTo>
                    <a:pt x="455" y="1294"/>
                  </a:lnTo>
                  <a:lnTo>
                    <a:pt x="459" y="1302"/>
                  </a:lnTo>
                  <a:lnTo>
                    <a:pt x="461" y="1311"/>
                  </a:lnTo>
                  <a:lnTo>
                    <a:pt x="462" y="1320"/>
                  </a:lnTo>
                  <a:lnTo>
                    <a:pt x="462" y="1328"/>
                  </a:lnTo>
                  <a:lnTo>
                    <a:pt x="461" y="1336"/>
                  </a:lnTo>
                  <a:lnTo>
                    <a:pt x="458" y="1345"/>
                  </a:lnTo>
                  <a:lnTo>
                    <a:pt x="448" y="1367"/>
                  </a:lnTo>
                  <a:lnTo>
                    <a:pt x="448" y="1367"/>
                  </a:lnTo>
                  <a:lnTo>
                    <a:pt x="437" y="1395"/>
                  </a:lnTo>
                  <a:lnTo>
                    <a:pt x="403" y="1490"/>
                  </a:lnTo>
                  <a:lnTo>
                    <a:pt x="403" y="1490"/>
                  </a:lnTo>
                  <a:lnTo>
                    <a:pt x="400" y="1497"/>
                  </a:lnTo>
                  <a:lnTo>
                    <a:pt x="396" y="1504"/>
                  </a:lnTo>
                  <a:lnTo>
                    <a:pt x="390" y="1510"/>
                  </a:lnTo>
                  <a:lnTo>
                    <a:pt x="383" y="1516"/>
                  </a:lnTo>
                  <a:lnTo>
                    <a:pt x="375" y="1521"/>
                  </a:lnTo>
                  <a:lnTo>
                    <a:pt x="366" y="1524"/>
                  </a:lnTo>
                  <a:lnTo>
                    <a:pt x="357" y="1525"/>
                  </a:lnTo>
                  <a:lnTo>
                    <a:pt x="349" y="1527"/>
                  </a:lnTo>
                  <a:lnTo>
                    <a:pt x="349" y="1527"/>
                  </a:lnTo>
                  <a:lnTo>
                    <a:pt x="349" y="1527"/>
                  </a:lnTo>
                  <a:lnTo>
                    <a:pt x="304" y="1527"/>
                  </a:lnTo>
                  <a:lnTo>
                    <a:pt x="208" y="1528"/>
                  </a:lnTo>
                  <a:lnTo>
                    <a:pt x="208" y="1528"/>
                  </a:lnTo>
                  <a:lnTo>
                    <a:pt x="112" y="1533"/>
                  </a:lnTo>
                  <a:lnTo>
                    <a:pt x="68" y="1536"/>
                  </a:lnTo>
                  <a:lnTo>
                    <a:pt x="68" y="1536"/>
                  </a:lnTo>
                  <a:lnTo>
                    <a:pt x="63" y="1537"/>
                  </a:lnTo>
                  <a:lnTo>
                    <a:pt x="59" y="1538"/>
                  </a:lnTo>
                  <a:lnTo>
                    <a:pt x="51" y="1543"/>
                  </a:lnTo>
                  <a:lnTo>
                    <a:pt x="44" y="1552"/>
                  </a:lnTo>
                  <a:lnTo>
                    <a:pt x="41" y="1561"/>
                  </a:lnTo>
                  <a:lnTo>
                    <a:pt x="22" y="1636"/>
                  </a:lnTo>
                  <a:lnTo>
                    <a:pt x="11" y="1713"/>
                  </a:lnTo>
                  <a:lnTo>
                    <a:pt x="11" y="1713"/>
                  </a:lnTo>
                  <a:lnTo>
                    <a:pt x="11" y="1722"/>
                  </a:lnTo>
                  <a:lnTo>
                    <a:pt x="14" y="1732"/>
                  </a:lnTo>
                  <a:lnTo>
                    <a:pt x="20" y="1740"/>
                  </a:lnTo>
                  <a:lnTo>
                    <a:pt x="23" y="1743"/>
                  </a:lnTo>
                  <a:lnTo>
                    <a:pt x="26" y="1746"/>
                  </a:lnTo>
                  <a:lnTo>
                    <a:pt x="26" y="1746"/>
                  </a:lnTo>
                  <a:lnTo>
                    <a:pt x="68" y="1765"/>
                  </a:lnTo>
                  <a:lnTo>
                    <a:pt x="155" y="1805"/>
                  </a:lnTo>
                  <a:lnTo>
                    <a:pt x="285" y="1858"/>
                  </a:lnTo>
                  <a:lnTo>
                    <a:pt x="285" y="1858"/>
                  </a:lnTo>
                  <a:lnTo>
                    <a:pt x="292" y="1862"/>
                  </a:lnTo>
                  <a:lnTo>
                    <a:pt x="300" y="1867"/>
                  </a:lnTo>
                  <a:lnTo>
                    <a:pt x="307" y="1873"/>
                  </a:lnTo>
                  <a:lnTo>
                    <a:pt x="312" y="1880"/>
                  </a:lnTo>
                  <a:lnTo>
                    <a:pt x="316" y="1888"/>
                  </a:lnTo>
                  <a:lnTo>
                    <a:pt x="320" y="1896"/>
                  </a:lnTo>
                  <a:lnTo>
                    <a:pt x="322" y="1904"/>
                  </a:lnTo>
                  <a:lnTo>
                    <a:pt x="322" y="1913"/>
                  </a:lnTo>
                  <a:lnTo>
                    <a:pt x="322" y="1913"/>
                  </a:lnTo>
                  <a:lnTo>
                    <a:pt x="319" y="1996"/>
                  </a:lnTo>
                  <a:lnTo>
                    <a:pt x="317" y="2055"/>
                  </a:lnTo>
                  <a:lnTo>
                    <a:pt x="319" y="2055"/>
                  </a:lnTo>
                  <a:lnTo>
                    <a:pt x="319" y="2068"/>
                  </a:lnTo>
                  <a:lnTo>
                    <a:pt x="319" y="2068"/>
                  </a:lnTo>
                  <a:lnTo>
                    <a:pt x="319" y="2077"/>
                  </a:lnTo>
                  <a:lnTo>
                    <a:pt x="317" y="2084"/>
                  </a:lnTo>
                  <a:lnTo>
                    <a:pt x="315" y="2093"/>
                  </a:lnTo>
                  <a:lnTo>
                    <a:pt x="310" y="2101"/>
                  </a:lnTo>
                  <a:lnTo>
                    <a:pt x="304" y="2106"/>
                  </a:lnTo>
                  <a:lnTo>
                    <a:pt x="297" y="2114"/>
                  </a:lnTo>
                  <a:lnTo>
                    <a:pt x="289" y="2118"/>
                  </a:lnTo>
                  <a:lnTo>
                    <a:pt x="282" y="2121"/>
                  </a:lnTo>
                  <a:lnTo>
                    <a:pt x="282" y="2121"/>
                  </a:lnTo>
                  <a:lnTo>
                    <a:pt x="241" y="2136"/>
                  </a:lnTo>
                  <a:lnTo>
                    <a:pt x="149" y="2172"/>
                  </a:lnTo>
                  <a:lnTo>
                    <a:pt x="149" y="2172"/>
                  </a:lnTo>
                  <a:lnTo>
                    <a:pt x="59" y="2209"/>
                  </a:lnTo>
                  <a:lnTo>
                    <a:pt x="17" y="2226"/>
                  </a:lnTo>
                  <a:lnTo>
                    <a:pt x="17" y="2226"/>
                  </a:lnTo>
                  <a:lnTo>
                    <a:pt x="10" y="2232"/>
                  </a:lnTo>
                  <a:lnTo>
                    <a:pt x="4" y="2240"/>
                  </a:lnTo>
                  <a:lnTo>
                    <a:pt x="1" y="2248"/>
                  </a:lnTo>
                  <a:lnTo>
                    <a:pt x="0" y="2253"/>
                  </a:lnTo>
                  <a:lnTo>
                    <a:pt x="1" y="2257"/>
                  </a:lnTo>
                  <a:lnTo>
                    <a:pt x="13" y="2331"/>
                  </a:lnTo>
                  <a:lnTo>
                    <a:pt x="26" y="2413"/>
                  </a:lnTo>
                  <a:lnTo>
                    <a:pt x="26" y="2413"/>
                  </a:lnTo>
                  <a:lnTo>
                    <a:pt x="26" y="2417"/>
                  </a:lnTo>
                  <a:lnTo>
                    <a:pt x="29" y="2422"/>
                  </a:lnTo>
                  <a:lnTo>
                    <a:pt x="35" y="2430"/>
                  </a:lnTo>
                  <a:lnTo>
                    <a:pt x="42" y="2435"/>
                  </a:lnTo>
                  <a:lnTo>
                    <a:pt x="51" y="2438"/>
                  </a:lnTo>
                  <a:lnTo>
                    <a:pt x="51" y="2438"/>
                  </a:lnTo>
                  <a:lnTo>
                    <a:pt x="97" y="2442"/>
                  </a:lnTo>
                  <a:lnTo>
                    <a:pt x="193" y="2450"/>
                  </a:lnTo>
                  <a:lnTo>
                    <a:pt x="193" y="2450"/>
                  </a:lnTo>
                  <a:lnTo>
                    <a:pt x="291" y="2454"/>
                  </a:lnTo>
                  <a:lnTo>
                    <a:pt x="335" y="2456"/>
                  </a:lnTo>
                  <a:lnTo>
                    <a:pt x="335" y="2456"/>
                  </a:lnTo>
                  <a:lnTo>
                    <a:pt x="344" y="2456"/>
                  </a:lnTo>
                  <a:lnTo>
                    <a:pt x="353" y="2459"/>
                  </a:lnTo>
                  <a:lnTo>
                    <a:pt x="360" y="2461"/>
                  </a:lnTo>
                  <a:lnTo>
                    <a:pt x="368" y="2467"/>
                  </a:lnTo>
                  <a:lnTo>
                    <a:pt x="375" y="2472"/>
                  </a:lnTo>
                  <a:lnTo>
                    <a:pt x="380" y="2479"/>
                  </a:lnTo>
                  <a:lnTo>
                    <a:pt x="384" y="2487"/>
                  </a:lnTo>
                  <a:lnTo>
                    <a:pt x="387" y="2494"/>
                  </a:lnTo>
                  <a:lnTo>
                    <a:pt x="393" y="2518"/>
                  </a:lnTo>
                  <a:lnTo>
                    <a:pt x="393" y="2518"/>
                  </a:lnTo>
                  <a:lnTo>
                    <a:pt x="403" y="2547"/>
                  </a:lnTo>
                  <a:lnTo>
                    <a:pt x="403" y="2547"/>
                  </a:lnTo>
                  <a:lnTo>
                    <a:pt x="412" y="2568"/>
                  </a:lnTo>
                  <a:lnTo>
                    <a:pt x="439" y="2642"/>
                  </a:lnTo>
                  <a:lnTo>
                    <a:pt x="439" y="2642"/>
                  </a:lnTo>
                  <a:lnTo>
                    <a:pt x="440" y="2649"/>
                  </a:lnTo>
                  <a:lnTo>
                    <a:pt x="442" y="2658"/>
                  </a:lnTo>
                  <a:lnTo>
                    <a:pt x="440" y="2667"/>
                  </a:lnTo>
                  <a:lnTo>
                    <a:pt x="439" y="2675"/>
                  </a:lnTo>
                  <a:lnTo>
                    <a:pt x="436" y="2683"/>
                  </a:lnTo>
                  <a:lnTo>
                    <a:pt x="431" y="2691"/>
                  </a:lnTo>
                  <a:lnTo>
                    <a:pt x="425" y="2698"/>
                  </a:lnTo>
                  <a:lnTo>
                    <a:pt x="420" y="2704"/>
                  </a:lnTo>
                  <a:lnTo>
                    <a:pt x="420" y="2704"/>
                  </a:lnTo>
                  <a:lnTo>
                    <a:pt x="386" y="2732"/>
                  </a:lnTo>
                  <a:lnTo>
                    <a:pt x="313" y="2796"/>
                  </a:lnTo>
                  <a:lnTo>
                    <a:pt x="313" y="2796"/>
                  </a:lnTo>
                  <a:lnTo>
                    <a:pt x="242" y="2861"/>
                  </a:lnTo>
                  <a:lnTo>
                    <a:pt x="210" y="2892"/>
                  </a:lnTo>
                  <a:lnTo>
                    <a:pt x="210" y="2892"/>
                  </a:lnTo>
                  <a:lnTo>
                    <a:pt x="208" y="2896"/>
                  </a:lnTo>
                  <a:lnTo>
                    <a:pt x="205" y="2899"/>
                  </a:lnTo>
                  <a:lnTo>
                    <a:pt x="202" y="2910"/>
                  </a:lnTo>
                  <a:lnTo>
                    <a:pt x="202" y="2920"/>
                  </a:lnTo>
                  <a:lnTo>
                    <a:pt x="205" y="2929"/>
                  </a:lnTo>
                  <a:lnTo>
                    <a:pt x="220" y="2957"/>
                  </a:lnTo>
                  <a:lnTo>
                    <a:pt x="220" y="2957"/>
                  </a:lnTo>
                  <a:lnTo>
                    <a:pt x="229" y="2976"/>
                  </a:lnTo>
                  <a:lnTo>
                    <a:pt x="241" y="2997"/>
                  </a:lnTo>
                  <a:lnTo>
                    <a:pt x="281" y="3064"/>
                  </a:lnTo>
                  <a:lnTo>
                    <a:pt x="281" y="3064"/>
                  </a:lnTo>
                  <a:lnTo>
                    <a:pt x="288" y="3071"/>
                  </a:lnTo>
                  <a:lnTo>
                    <a:pt x="295" y="3077"/>
                  </a:lnTo>
                  <a:lnTo>
                    <a:pt x="306" y="3080"/>
                  </a:lnTo>
                  <a:lnTo>
                    <a:pt x="310" y="3080"/>
                  </a:lnTo>
                  <a:lnTo>
                    <a:pt x="313" y="3080"/>
                  </a:lnTo>
                  <a:lnTo>
                    <a:pt x="313" y="3080"/>
                  </a:lnTo>
                  <a:lnTo>
                    <a:pt x="357" y="3068"/>
                  </a:lnTo>
                  <a:lnTo>
                    <a:pt x="449" y="3043"/>
                  </a:lnTo>
                  <a:lnTo>
                    <a:pt x="449" y="3043"/>
                  </a:lnTo>
                  <a:lnTo>
                    <a:pt x="525" y="3019"/>
                  </a:lnTo>
                  <a:lnTo>
                    <a:pt x="575" y="3003"/>
                  </a:lnTo>
                  <a:lnTo>
                    <a:pt x="575" y="3003"/>
                  </a:lnTo>
                  <a:lnTo>
                    <a:pt x="585" y="2998"/>
                  </a:lnTo>
                  <a:lnTo>
                    <a:pt x="585" y="2998"/>
                  </a:lnTo>
                  <a:lnTo>
                    <a:pt x="594" y="2997"/>
                  </a:lnTo>
                  <a:lnTo>
                    <a:pt x="603" y="2995"/>
                  </a:lnTo>
                  <a:lnTo>
                    <a:pt x="612" y="2997"/>
                  </a:lnTo>
                  <a:lnTo>
                    <a:pt x="621" y="2998"/>
                  </a:lnTo>
                  <a:lnTo>
                    <a:pt x="628" y="3001"/>
                  </a:lnTo>
                  <a:lnTo>
                    <a:pt x="637" y="3006"/>
                  </a:lnTo>
                  <a:lnTo>
                    <a:pt x="643" y="3010"/>
                  </a:lnTo>
                  <a:lnTo>
                    <a:pt x="649" y="3016"/>
                  </a:lnTo>
                  <a:lnTo>
                    <a:pt x="696" y="3080"/>
                  </a:lnTo>
                  <a:lnTo>
                    <a:pt x="696" y="3080"/>
                  </a:lnTo>
                  <a:lnTo>
                    <a:pt x="706" y="3095"/>
                  </a:lnTo>
                  <a:lnTo>
                    <a:pt x="718" y="3106"/>
                  </a:lnTo>
                  <a:lnTo>
                    <a:pt x="718" y="3106"/>
                  </a:lnTo>
                  <a:lnTo>
                    <a:pt x="730" y="3120"/>
                  </a:lnTo>
                  <a:lnTo>
                    <a:pt x="746" y="3137"/>
                  </a:lnTo>
                  <a:lnTo>
                    <a:pt x="746" y="3137"/>
                  </a:lnTo>
                  <a:lnTo>
                    <a:pt x="752" y="3145"/>
                  </a:lnTo>
                  <a:lnTo>
                    <a:pt x="755" y="3152"/>
                  </a:lnTo>
                  <a:lnTo>
                    <a:pt x="758" y="3161"/>
                  </a:lnTo>
                  <a:lnTo>
                    <a:pt x="760" y="3169"/>
                  </a:lnTo>
                  <a:lnTo>
                    <a:pt x="760" y="3177"/>
                  </a:lnTo>
                  <a:lnTo>
                    <a:pt x="758" y="3186"/>
                  </a:lnTo>
                  <a:lnTo>
                    <a:pt x="755" y="3195"/>
                  </a:lnTo>
                  <a:lnTo>
                    <a:pt x="752" y="3204"/>
                  </a:lnTo>
                  <a:lnTo>
                    <a:pt x="752" y="3204"/>
                  </a:lnTo>
                  <a:lnTo>
                    <a:pt x="729" y="3243"/>
                  </a:lnTo>
                  <a:lnTo>
                    <a:pt x="706" y="3281"/>
                  </a:lnTo>
                  <a:lnTo>
                    <a:pt x="681" y="3327"/>
                  </a:lnTo>
                  <a:lnTo>
                    <a:pt x="681" y="3327"/>
                  </a:lnTo>
                  <a:lnTo>
                    <a:pt x="656" y="3373"/>
                  </a:lnTo>
                  <a:lnTo>
                    <a:pt x="635" y="3414"/>
                  </a:lnTo>
                  <a:lnTo>
                    <a:pt x="616" y="3454"/>
                  </a:lnTo>
                  <a:lnTo>
                    <a:pt x="616" y="3454"/>
                  </a:lnTo>
                  <a:lnTo>
                    <a:pt x="615" y="3457"/>
                  </a:lnTo>
                  <a:lnTo>
                    <a:pt x="615" y="3461"/>
                  </a:lnTo>
                  <a:lnTo>
                    <a:pt x="616" y="3472"/>
                  </a:lnTo>
                  <a:lnTo>
                    <a:pt x="619" y="3481"/>
                  </a:lnTo>
                  <a:lnTo>
                    <a:pt x="625" y="3488"/>
                  </a:lnTo>
                  <a:lnTo>
                    <a:pt x="680" y="3538"/>
                  </a:lnTo>
                  <a:lnTo>
                    <a:pt x="711" y="3565"/>
                  </a:lnTo>
                  <a:lnTo>
                    <a:pt x="711" y="3565"/>
                  </a:lnTo>
                  <a:lnTo>
                    <a:pt x="721" y="3575"/>
                  </a:lnTo>
                  <a:lnTo>
                    <a:pt x="732" y="3583"/>
                  </a:lnTo>
                  <a:lnTo>
                    <a:pt x="742" y="3590"/>
                  </a:lnTo>
                  <a:lnTo>
                    <a:pt x="742" y="3590"/>
                  </a:lnTo>
                  <a:lnTo>
                    <a:pt x="751" y="3595"/>
                  </a:lnTo>
                  <a:lnTo>
                    <a:pt x="760" y="3598"/>
                  </a:lnTo>
                  <a:lnTo>
                    <a:pt x="770" y="3596"/>
                  </a:lnTo>
                  <a:lnTo>
                    <a:pt x="774" y="3595"/>
                  </a:lnTo>
                  <a:lnTo>
                    <a:pt x="779" y="3593"/>
                  </a:lnTo>
                  <a:lnTo>
                    <a:pt x="779" y="3593"/>
                  </a:lnTo>
                  <a:lnTo>
                    <a:pt x="816" y="3568"/>
                  </a:lnTo>
                  <a:lnTo>
                    <a:pt x="853" y="3541"/>
                  </a:lnTo>
                  <a:lnTo>
                    <a:pt x="894" y="3510"/>
                  </a:lnTo>
                  <a:lnTo>
                    <a:pt x="894" y="3510"/>
                  </a:lnTo>
                  <a:lnTo>
                    <a:pt x="971" y="3453"/>
                  </a:lnTo>
                  <a:lnTo>
                    <a:pt x="1007" y="3426"/>
                  </a:lnTo>
                  <a:lnTo>
                    <a:pt x="1007" y="3426"/>
                  </a:lnTo>
                  <a:lnTo>
                    <a:pt x="1013" y="3420"/>
                  </a:lnTo>
                  <a:lnTo>
                    <a:pt x="1020" y="3417"/>
                  </a:lnTo>
                  <a:lnTo>
                    <a:pt x="1029" y="3416"/>
                  </a:lnTo>
                  <a:lnTo>
                    <a:pt x="1036" y="3414"/>
                  </a:lnTo>
                  <a:lnTo>
                    <a:pt x="1045" y="3414"/>
                  </a:lnTo>
                  <a:lnTo>
                    <a:pt x="1054" y="3416"/>
                  </a:lnTo>
                  <a:lnTo>
                    <a:pt x="1061" y="3417"/>
                  </a:lnTo>
                  <a:lnTo>
                    <a:pt x="1070" y="3421"/>
                  </a:lnTo>
                  <a:lnTo>
                    <a:pt x="1205" y="3503"/>
                  </a:lnTo>
                  <a:lnTo>
                    <a:pt x="1205" y="3503"/>
                  </a:lnTo>
                  <a:lnTo>
                    <a:pt x="1212" y="3506"/>
                  </a:lnTo>
                  <a:lnTo>
                    <a:pt x="1218" y="3512"/>
                  </a:lnTo>
                  <a:lnTo>
                    <a:pt x="1223" y="3518"/>
                  </a:lnTo>
                  <a:lnTo>
                    <a:pt x="1227" y="3527"/>
                  </a:lnTo>
                  <a:lnTo>
                    <a:pt x="1230" y="3534"/>
                  </a:lnTo>
                  <a:lnTo>
                    <a:pt x="1233" y="3543"/>
                  </a:lnTo>
                  <a:lnTo>
                    <a:pt x="1233" y="3552"/>
                  </a:lnTo>
                  <a:lnTo>
                    <a:pt x="1233" y="3561"/>
                  </a:lnTo>
                  <a:lnTo>
                    <a:pt x="1233" y="3561"/>
                  </a:lnTo>
                  <a:lnTo>
                    <a:pt x="1224" y="3603"/>
                  </a:lnTo>
                  <a:lnTo>
                    <a:pt x="1209" y="3700"/>
                  </a:lnTo>
                  <a:lnTo>
                    <a:pt x="1209" y="3700"/>
                  </a:lnTo>
                  <a:lnTo>
                    <a:pt x="1202" y="3750"/>
                  </a:lnTo>
                  <a:lnTo>
                    <a:pt x="1196" y="3796"/>
                  </a:lnTo>
                  <a:lnTo>
                    <a:pt x="1192" y="3840"/>
                  </a:lnTo>
                  <a:lnTo>
                    <a:pt x="1192" y="3840"/>
                  </a:lnTo>
                  <a:lnTo>
                    <a:pt x="1192" y="3845"/>
                  </a:lnTo>
                  <a:lnTo>
                    <a:pt x="1193" y="3849"/>
                  </a:lnTo>
                  <a:lnTo>
                    <a:pt x="1197" y="3858"/>
                  </a:lnTo>
                  <a:lnTo>
                    <a:pt x="1203" y="3867"/>
                  </a:lnTo>
                  <a:lnTo>
                    <a:pt x="1211" y="3873"/>
                  </a:lnTo>
                  <a:lnTo>
                    <a:pt x="1220" y="3876"/>
                  </a:lnTo>
                  <a:lnTo>
                    <a:pt x="1220" y="3876"/>
                  </a:lnTo>
                  <a:lnTo>
                    <a:pt x="1233" y="3882"/>
                  </a:lnTo>
                  <a:lnTo>
                    <a:pt x="1357" y="3926"/>
                  </a:lnTo>
                  <a:lnTo>
                    <a:pt x="1357" y="3926"/>
                  </a:lnTo>
                  <a:lnTo>
                    <a:pt x="1366" y="3927"/>
                  </a:lnTo>
                  <a:lnTo>
                    <a:pt x="1376" y="3926"/>
                  </a:lnTo>
                  <a:lnTo>
                    <a:pt x="1385" y="3923"/>
                  </a:lnTo>
                  <a:lnTo>
                    <a:pt x="1388" y="3920"/>
                  </a:lnTo>
                  <a:lnTo>
                    <a:pt x="1391" y="3917"/>
                  </a:lnTo>
                  <a:lnTo>
                    <a:pt x="1391" y="3917"/>
                  </a:lnTo>
                  <a:lnTo>
                    <a:pt x="1418" y="3882"/>
                  </a:lnTo>
                  <a:lnTo>
                    <a:pt x="1443" y="3845"/>
                  </a:lnTo>
                  <a:lnTo>
                    <a:pt x="1473" y="3800"/>
                  </a:lnTo>
                  <a:lnTo>
                    <a:pt x="1473" y="3800"/>
                  </a:lnTo>
                  <a:lnTo>
                    <a:pt x="1501" y="3757"/>
                  </a:lnTo>
                  <a:lnTo>
                    <a:pt x="1524" y="3719"/>
                  </a:lnTo>
                  <a:lnTo>
                    <a:pt x="1548" y="3680"/>
                  </a:lnTo>
                  <a:lnTo>
                    <a:pt x="1548" y="3680"/>
                  </a:lnTo>
                  <a:lnTo>
                    <a:pt x="1552" y="3673"/>
                  </a:lnTo>
                  <a:lnTo>
                    <a:pt x="1560" y="3667"/>
                  </a:lnTo>
                  <a:lnTo>
                    <a:pt x="1567" y="3661"/>
                  </a:lnTo>
                  <a:lnTo>
                    <a:pt x="1575" y="3657"/>
                  </a:lnTo>
                  <a:lnTo>
                    <a:pt x="1582" y="3654"/>
                  </a:lnTo>
                  <a:lnTo>
                    <a:pt x="1591" y="3652"/>
                  </a:lnTo>
                  <a:lnTo>
                    <a:pt x="1600" y="3652"/>
                  </a:lnTo>
                  <a:lnTo>
                    <a:pt x="1607" y="3654"/>
                  </a:lnTo>
                  <a:lnTo>
                    <a:pt x="1684" y="3671"/>
                  </a:lnTo>
                  <a:lnTo>
                    <a:pt x="1761" y="3683"/>
                  </a:lnTo>
                  <a:lnTo>
                    <a:pt x="1761" y="3683"/>
                  </a:lnTo>
                  <a:lnTo>
                    <a:pt x="1768" y="3685"/>
                  </a:lnTo>
                  <a:lnTo>
                    <a:pt x="1777" y="3688"/>
                  </a:lnTo>
                  <a:lnTo>
                    <a:pt x="1785" y="3692"/>
                  </a:lnTo>
                  <a:lnTo>
                    <a:pt x="1791" y="3698"/>
                  </a:lnTo>
                  <a:lnTo>
                    <a:pt x="1796" y="3706"/>
                  </a:lnTo>
                  <a:lnTo>
                    <a:pt x="1801" y="3713"/>
                  </a:lnTo>
                  <a:lnTo>
                    <a:pt x="1804" y="3722"/>
                  </a:lnTo>
                  <a:lnTo>
                    <a:pt x="1807" y="3729"/>
                  </a:lnTo>
                  <a:lnTo>
                    <a:pt x="1807" y="3729"/>
                  </a:lnTo>
                  <a:lnTo>
                    <a:pt x="1814" y="3774"/>
                  </a:lnTo>
                  <a:lnTo>
                    <a:pt x="1822" y="3819"/>
                  </a:lnTo>
                  <a:lnTo>
                    <a:pt x="1832" y="3870"/>
                  </a:lnTo>
                  <a:lnTo>
                    <a:pt x="1832" y="3870"/>
                  </a:lnTo>
                  <a:lnTo>
                    <a:pt x="1842" y="3921"/>
                  </a:lnTo>
                  <a:lnTo>
                    <a:pt x="1853" y="3966"/>
                  </a:lnTo>
                  <a:lnTo>
                    <a:pt x="1864" y="4009"/>
                  </a:lnTo>
                  <a:lnTo>
                    <a:pt x="1864" y="4009"/>
                  </a:lnTo>
                  <a:lnTo>
                    <a:pt x="1866" y="4012"/>
                  </a:lnTo>
                  <a:lnTo>
                    <a:pt x="1867" y="4016"/>
                  </a:lnTo>
                  <a:lnTo>
                    <a:pt x="1875" y="4022"/>
                  </a:lnTo>
                  <a:lnTo>
                    <a:pt x="1884" y="4026"/>
                  </a:lnTo>
                  <a:lnTo>
                    <a:pt x="1893" y="4029"/>
                  </a:lnTo>
                  <a:lnTo>
                    <a:pt x="1967" y="4032"/>
                  </a:lnTo>
                  <a:lnTo>
                    <a:pt x="2008" y="4034"/>
                  </a:lnTo>
                  <a:lnTo>
                    <a:pt x="2008" y="4034"/>
                  </a:lnTo>
                  <a:lnTo>
                    <a:pt x="2023" y="4034"/>
                  </a:lnTo>
                  <a:lnTo>
                    <a:pt x="2035" y="4034"/>
                  </a:lnTo>
                  <a:lnTo>
                    <a:pt x="2046" y="4032"/>
                  </a:lnTo>
                  <a:lnTo>
                    <a:pt x="2046" y="4032"/>
                  </a:lnTo>
                  <a:lnTo>
                    <a:pt x="2057" y="4031"/>
                  </a:lnTo>
                  <a:lnTo>
                    <a:pt x="2066" y="4026"/>
                  </a:lnTo>
                  <a:lnTo>
                    <a:pt x="2073" y="4019"/>
                  </a:lnTo>
                  <a:lnTo>
                    <a:pt x="2076" y="4015"/>
                  </a:lnTo>
                  <a:lnTo>
                    <a:pt x="2077" y="4012"/>
                  </a:lnTo>
                  <a:lnTo>
                    <a:pt x="2077" y="4012"/>
                  </a:lnTo>
                  <a:lnTo>
                    <a:pt x="2089" y="3967"/>
                  </a:lnTo>
                  <a:lnTo>
                    <a:pt x="2114" y="3874"/>
                  </a:lnTo>
                  <a:lnTo>
                    <a:pt x="2114" y="3874"/>
                  </a:lnTo>
                  <a:lnTo>
                    <a:pt x="2135" y="3779"/>
                  </a:lnTo>
                  <a:lnTo>
                    <a:pt x="2144" y="3737"/>
                  </a:lnTo>
                  <a:lnTo>
                    <a:pt x="2144" y="3737"/>
                  </a:lnTo>
                  <a:lnTo>
                    <a:pt x="2147" y="3728"/>
                  </a:lnTo>
                  <a:lnTo>
                    <a:pt x="2150" y="3720"/>
                  </a:lnTo>
                  <a:lnTo>
                    <a:pt x="2156" y="3713"/>
                  </a:lnTo>
                  <a:lnTo>
                    <a:pt x="2160" y="3707"/>
                  </a:lnTo>
                  <a:lnTo>
                    <a:pt x="2168" y="3701"/>
                  </a:lnTo>
                  <a:lnTo>
                    <a:pt x="2175" y="3697"/>
                  </a:lnTo>
                  <a:lnTo>
                    <a:pt x="2182" y="3694"/>
                  </a:lnTo>
                  <a:lnTo>
                    <a:pt x="2191" y="3692"/>
                  </a:lnTo>
                  <a:lnTo>
                    <a:pt x="2347" y="3667"/>
                  </a:lnTo>
                  <a:lnTo>
                    <a:pt x="2347" y="3667"/>
                  </a:lnTo>
                  <a:lnTo>
                    <a:pt x="2354" y="3666"/>
                  </a:lnTo>
                  <a:lnTo>
                    <a:pt x="2363" y="3667"/>
                  </a:lnTo>
                  <a:lnTo>
                    <a:pt x="2370" y="3669"/>
                  </a:lnTo>
                  <a:lnTo>
                    <a:pt x="2379" y="3671"/>
                  </a:lnTo>
                  <a:lnTo>
                    <a:pt x="2387" y="3676"/>
                  </a:lnTo>
                  <a:lnTo>
                    <a:pt x="2394" y="3682"/>
                  </a:lnTo>
                  <a:lnTo>
                    <a:pt x="2400" y="3688"/>
                  </a:lnTo>
                  <a:lnTo>
                    <a:pt x="2404" y="3695"/>
                  </a:lnTo>
                  <a:lnTo>
                    <a:pt x="2404" y="3695"/>
                  </a:lnTo>
                  <a:lnTo>
                    <a:pt x="2426" y="3734"/>
                  </a:lnTo>
                  <a:lnTo>
                    <a:pt x="2475" y="3815"/>
                  </a:lnTo>
                  <a:lnTo>
                    <a:pt x="2475" y="3815"/>
                  </a:lnTo>
                  <a:lnTo>
                    <a:pt x="2503" y="3859"/>
                  </a:lnTo>
                  <a:lnTo>
                    <a:pt x="2529" y="3898"/>
                  </a:lnTo>
                  <a:lnTo>
                    <a:pt x="2554" y="3935"/>
                  </a:lnTo>
                  <a:lnTo>
                    <a:pt x="2554" y="3935"/>
                  </a:lnTo>
                  <a:lnTo>
                    <a:pt x="2557" y="3938"/>
                  </a:lnTo>
                  <a:lnTo>
                    <a:pt x="2560" y="3941"/>
                  </a:lnTo>
                  <a:lnTo>
                    <a:pt x="2568" y="3945"/>
                  </a:lnTo>
                  <a:lnTo>
                    <a:pt x="2579" y="3948"/>
                  </a:lnTo>
                  <a:lnTo>
                    <a:pt x="2589" y="3947"/>
                  </a:lnTo>
                  <a:lnTo>
                    <a:pt x="2589" y="3947"/>
                  </a:lnTo>
                  <a:lnTo>
                    <a:pt x="2611" y="3941"/>
                  </a:lnTo>
                  <a:lnTo>
                    <a:pt x="2734" y="3895"/>
                  </a:lnTo>
                  <a:lnTo>
                    <a:pt x="2734" y="3895"/>
                  </a:lnTo>
                  <a:lnTo>
                    <a:pt x="2743" y="3890"/>
                  </a:lnTo>
                  <a:lnTo>
                    <a:pt x="2750" y="3883"/>
                  </a:lnTo>
                  <a:lnTo>
                    <a:pt x="2755" y="3874"/>
                  </a:lnTo>
                  <a:lnTo>
                    <a:pt x="2755" y="3870"/>
                  </a:lnTo>
                  <a:lnTo>
                    <a:pt x="2756" y="3865"/>
                  </a:lnTo>
                  <a:lnTo>
                    <a:pt x="2752" y="3822"/>
                  </a:lnTo>
                  <a:lnTo>
                    <a:pt x="2741" y="3723"/>
                  </a:lnTo>
                  <a:lnTo>
                    <a:pt x="2741" y="3723"/>
                  </a:lnTo>
                  <a:lnTo>
                    <a:pt x="2730" y="3627"/>
                  </a:lnTo>
                  <a:lnTo>
                    <a:pt x="2722" y="3583"/>
                  </a:lnTo>
                  <a:lnTo>
                    <a:pt x="2722" y="3583"/>
                  </a:lnTo>
                  <a:lnTo>
                    <a:pt x="2722" y="3574"/>
                  </a:lnTo>
                  <a:lnTo>
                    <a:pt x="2722" y="3565"/>
                  </a:lnTo>
                  <a:lnTo>
                    <a:pt x="2725" y="3556"/>
                  </a:lnTo>
                  <a:lnTo>
                    <a:pt x="2728" y="3549"/>
                  </a:lnTo>
                  <a:lnTo>
                    <a:pt x="2733" y="3541"/>
                  </a:lnTo>
                  <a:lnTo>
                    <a:pt x="2739" y="3534"/>
                  </a:lnTo>
                  <a:lnTo>
                    <a:pt x="2744" y="3528"/>
                  </a:lnTo>
                  <a:lnTo>
                    <a:pt x="2752" y="3525"/>
                  </a:lnTo>
                  <a:lnTo>
                    <a:pt x="2774" y="3513"/>
                  </a:lnTo>
                  <a:lnTo>
                    <a:pt x="2774" y="3513"/>
                  </a:lnTo>
                  <a:lnTo>
                    <a:pt x="2787" y="3507"/>
                  </a:lnTo>
                  <a:lnTo>
                    <a:pt x="2787" y="3507"/>
                  </a:lnTo>
                  <a:lnTo>
                    <a:pt x="2804" y="3500"/>
                  </a:lnTo>
                  <a:lnTo>
                    <a:pt x="2820" y="3490"/>
                  </a:lnTo>
                  <a:lnTo>
                    <a:pt x="2888" y="3448"/>
                  </a:lnTo>
                  <a:lnTo>
                    <a:pt x="2888" y="3448"/>
                  </a:lnTo>
                  <a:lnTo>
                    <a:pt x="2895" y="3445"/>
                  </a:lnTo>
                  <a:lnTo>
                    <a:pt x="2904" y="3442"/>
                  </a:lnTo>
                  <a:lnTo>
                    <a:pt x="2912" y="3442"/>
                  </a:lnTo>
                  <a:lnTo>
                    <a:pt x="2920" y="3442"/>
                  </a:lnTo>
                  <a:lnTo>
                    <a:pt x="2929" y="3444"/>
                  </a:lnTo>
                  <a:lnTo>
                    <a:pt x="2938" y="3447"/>
                  </a:lnTo>
                  <a:lnTo>
                    <a:pt x="2946" y="3451"/>
                  </a:lnTo>
                  <a:lnTo>
                    <a:pt x="2953" y="3456"/>
                  </a:lnTo>
                  <a:lnTo>
                    <a:pt x="2953" y="3456"/>
                  </a:lnTo>
                  <a:lnTo>
                    <a:pt x="2988" y="3485"/>
                  </a:lnTo>
                  <a:lnTo>
                    <a:pt x="3022" y="3515"/>
                  </a:lnTo>
                  <a:lnTo>
                    <a:pt x="3062" y="3546"/>
                  </a:lnTo>
                  <a:lnTo>
                    <a:pt x="3062" y="3546"/>
                  </a:lnTo>
                  <a:lnTo>
                    <a:pt x="3139" y="3605"/>
                  </a:lnTo>
                  <a:lnTo>
                    <a:pt x="3175" y="3630"/>
                  </a:lnTo>
                  <a:lnTo>
                    <a:pt x="3175" y="3630"/>
                  </a:lnTo>
                  <a:lnTo>
                    <a:pt x="3179" y="3633"/>
                  </a:lnTo>
                  <a:lnTo>
                    <a:pt x="3184" y="3635"/>
                  </a:lnTo>
                  <a:lnTo>
                    <a:pt x="3193" y="3635"/>
                  </a:lnTo>
                  <a:lnTo>
                    <a:pt x="3203" y="3633"/>
                  </a:lnTo>
                  <a:lnTo>
                    <a:pt x="3212" y="3629"/>
                  </a:lnTo>
                  <a:lnTo>
                    <a:pt x="3271" y="3584"/>
                  </a:lnTo>
                  <a:lnTo>
                    <a:pt x="3280" y="3596"/>
                  </a:lnTo>
                  <a:lnTo>
                    <a:pt x="3274" y="3583"/>
                  </a:lnTo>
                  <a:lnTo>
                    <a:pt x="3274" y="3583"/>
                  </a:lnTo>
                  <a:lnTo>
                    <a:pt x="3295" y="3565"/>
                  </a:lnTo>
                  <a:lnTo>
                    <a:pt x="3332" y="3531"/>
                  </a:lnTo>
                  <a:lnTo>
                    <a:pt x="3332" y="3531"/>
                  </a:lnTo>
                  <a:lnTo>
                    <a:pt x="3337" y="3524"/>
                  </a:lnTo>
                  <a:lnTo>
                    <a:pt x="3342" y="3515"/>
                  </a:lnTo>
                  <a:lnTo>
                    <a:pt x="3343" y="3504"/>
                  </a:lnTo>
                  <a:lnTo>
                    <a:pt x="3342" y="3500"/>
                  </a:lnTo>
                  <a:lnTo>
                    <a:pt x="3340" y="3495"/>
                  </a:lnTo>
                  <a:lnTo>
                    <a:pt x="3340" y="3495"/>
                  </a:lnTo>
                  <a:lnTo>
                    <a:pt x="3323" y="3456"/>
                  </a:lnTo>
                  <a:lnTo>
                    <a:pt x="3281" y="3368"/>
                  </a:lnTo>
                  <a:lnTo>
                    <a:pt x="3281" y="3368"/>
                  </a:lnTo>
                  <a:lnTo>
                    <a:pt x="3252" y="3309"/>
                  </a:lnTo>
                  <a:lnTo>
                    <a:pt x="3218" y="3245"/>
                  </a:lnTo>
                  <a:lnTo>
                    <a:pt x="3213" y="3238"/>
                  </a:lnTo>
                  <a:lnTo>
                    <a:pt x="3213" y="3238"/>
                  </a:lnTo>
                  <a:lnTo>
                    <a:pt x="3213" y="3238"/>
                  </a:lnTo>
                  <a:lnTo>
                    <a:pt x="3212" y="3231"/>
                  </a:lnTo>
                  <a:lnTo>
                    <a:pt x="3210" y="3222"/>
                  </a:lnTo>
                  <a:lnTo>
                    <a:pt x="3209" y="3214"/>
                  </a:lnTo>
                  <a:lnTo>
                    <a:pt x="3210" y="3206"/>
                  </a:lnTo>
                  <a:lnTo>
                    <a:pt x="3212" y="3198"/>
                  </a:lnTo>
                  <a:lnTo>
                    <a:pt x="3215" y="3191"/>
                  </a:lnTo>
                  <a:lnTo>
                    <a:pt x="3218" y="3183"/>
                  </a:lnTo>
                  <a:lnTo>
                    <a:pt x="3222" y="3177"/>
                  </a:lnTo>
                  <a:lnTo>
                    <a:pt x="3222" y="3177"/>
                  </a:lnTo>
                  <a:lnTo>
                    <a:pt x="3278" y="3117"/>
                  </a:lnTo>
                  <a:lnTo>
                    <a:pt x="3317" y="3071"/>
                  </a:lnTo>
                  <a:lnTo>
                    <a:pt x="3317" y="3071"/>
                  </a:lnTo>
                  <a:lnTo>
                    <a:pt x="3324" y="3061"/>
                  </a:lnTo>
                  <a:lnTo>
                    <a:pt x="3324" y="3061"/>
                  </a:lnTo>
                  <a:lnTo>
                    <a:pt x="3330" y="3053"/>
                  </a:lnTo>
                  <a:lnTo>
                    <a:pt x="3337" y="3049"/>
                  </a:lnTo>
                  <a:lnTo>
                    <a:pt x="3345" y="3044"/>
                  </a:lnTo>
                  <a:lnTo>
                    <a:pt x="3352" y="3041"/>
                  </a:lnTo>
                  <a:lnTo>
                    <a:pt x="3361" y="3040"/>
                  </a:lnTo>
                  <a:lnTo>
                    <a:pt x="3370" y="3040"/>
                  </a:lnTo>
                  <a:lnTo>
                    <a:pt x="3379" y="3041"/>
                  </a:lnTo>
                  <a:lnTo>
                    <a:pt x="3388" y="3043"/>
                  </a:lnTo>
                  <a:lnTo>
                    <a:pt x="3388" y="3043"/>
                  </a:lnTo>
                  <a:lnTo>
                    <a:pt x="3429" y="3059"/>
                  </a:lnTo>
                  <a:lnTo>
                    <a:pt x="3472" y="3074"/>
                  </a:lnTo>
                  <a:lnTo>
                    <a:pt x="3521" y="3090"/>
                  </a:lnTo>
                  <a:lnTo>
                    <a:pt x="3521" y="3090"/>
                  </a:lnTo>
                  <a:lnTo>
                    <a:pt x="3614" y="3120"/>
                  </a:lnTo>
                  <a:lnTo>
                    <a:pt x="3658" y="3133"/>
                  </a:lnTo>
                  <a:lnTo>
                    <a:pt x="3658" y="3133"/>
                  </a:lnTo>
                  <a:lnTo>
                    <a:pt x="3663" y="3135"/>
                  </a:lnTo>
                  <a:lnTo>
                    <a:pt x="3667" y="3135"/>
                  </a:lnTo>
                  <a:lnTo>
                    <a:pt x="3676" y="3132"/>
                  </a:lnTo>
                  <a:lnTo>
                    <a:pt x="3685" y="3127"/>
                  </a:lnTo>
                  <a:lnTo>
                    <a:pt x="3691" y="3120"/>
                  </a:lnTo>
                  <a:lnTo>
                    <a:pt x="3771" y="2985"/>
                  </a:lnTo>
                  <a:lnTo>
                    <a:pt x="3771" y="2985"/>
                  </a:lnTo>
                  <a:lnTo>
                    <a:pt x="3774" y="2981"/>
                  </a:lnTo>
                  <a:lnTo>
                    <a:pt x="3775" y="2976"/>
                  </a:lnTo>
                  <a:lnTo>
                    <a:pt x="3775" y="2966"/>
                  </a:lnTo>
                  <a:lnTo>
                    <a:pt x="3772" y="2957"/>
                  </a:lnTo>
                  <a:lnTo>
                    <a:pt x="3768" y="2950"/>
                  </a:lnTo>
                  <a:lnTo>
                    <a:pt x="3768" y="2950"/>
                  </a:lnTo>
                  <a:lnTo>
                    <a:pt x="3735" y="2917"/>
                  </a:lnTo>
                  <a:lnTo>
                    <a:pt x="3703" y="2885"/>
                  </a:lnTo>
                  <a:lnTo>
                    <a:pt x="3666" y="2849"/>
                  </a:lnTo>
                  <a:lnTo>
                    <a:pt x="3666" y="2849"/>
                  </a:lnTo>
                  <a:lnTo>
                    <a:pt x="3627" y="2814"/>
                  </a:lnTo>
                  <a:lnTo>
                    <a:pt x="3595" y="2782"/>
                  </a:lnTo>
                  <a:lnTo>
                    <a:pt x="3561" y="2754"/>
                  </a:lnTo>
                  <a:lnTo>
                    <a:pt x="3561" y="2754"/>
                  </a:lnTo>
                  <a:lnTo>
                    <a:pt x="3555" y="2747"/>
                  </a:lnTo>
                  <a:lnTo>
                    <a:pt x="3550" y="2740"/>
                  </a:lnTo>
                  <a:lnTo>
                    <a:pt x="3546" y="2732"/>
                  </a:lnTo>
                  <a:lnTo>
                    <a:pt x="3543" y="2723"/>
                  </a:lnTo>
                  <a:lnTo>
                    <a:pt x="3542" y="2714"/>
                  </a:lnTo>
                  <a:lnTo>
                    <a:pt x="3542" y="2707"/>
                  </a:lnTo>
                  <a:lnTo>
                    <a:pt x="3543" y="2698"/>
                  </a:lnTo>
                  <a:lnTo>
                    <a:pt x="3546" y="2691"/>
                  </a:lnTo>
                  <a:lnTo>
                    <a:pt x="3556" y="2669"/>
                  </a:lnTo>
                  <a:lnTo>
                    <a:pt x="3556" y="2669"/>
                  </a:lnTo>
                  <a:lnTo>
                    <a:pt x="3568" y="2639"/>
                  </a:lnTo>
                  <a:lnTo>
                    <a:pt x="3601" y="2544"/>
                  </a:lnTo>
                  <a:lnTo>
                    <a:pt x="3601" y="2544"/>
                  </a:lnTo>
                  <a:lnTo>
                    <a:pt x="3605" y="2537"/>
                  </a:lnTo>
                  <a:lnTo>
                    <a:pt x="3610" y="2530"/>
                  </a:lnTo>
                  <a:lnTo>
                    <a:pt x="3616" y="2524"/>
                  </a:lnTo>
                  <a:lnTo>
                    <a:pt x="3623" y="2519"/>
                  </a:lnTo>
                  <a:lnTo>
                    <a:pt x="3630" y="2515"/>
                  </a:lnTo>
                  <a:lnTo>
                    <a:pt x="3639" y="2510"/>
                  </a:lnTo>
                  <a:lnTo>
                    <a:pt x="3647" y="2509"/>
                  </a:lnTo>
                  <a:lnTo>
                    <a:pt x="3655" y="2509"/>
                  </a:lnTo>
                  <a:lnTo>
                    <a:pt x="3655" y="2509"/>
                  </a:lnTo>
                  <a:lnTo>
                    <a:pt x="3657" y="2509"/>
                  </a:lnTo>
                  <a:lnTo>
                    <a:pt x="3700" y="2509"/>
                  </a:lnTo>
                  <a:lnTo>
                    <a:pt x="3796" y="2506"/>
                  </a:lnTo>
                  <a:lnTo>
                    <a:pt x="3796" y="2506"/>
                  </a:lnTo>
                  <a:lnTo>
                    <a:pt x="3892" y="2501"/>
                  </a:lnTo>
                  <a:lnTo>
                    <a:pt x="3938" y="2498"/>
                  </a:lnTo>
                  <a:lnTo>
                    <a:pt x="3938" y="2498"/>
                  </a:lnTo>
                  <a:lnTo>
                    <a:pt x="3942" y="2498"/>
                  </a:lnTo>
                  <a:lnTo>
                    <a:pt x="3945" y="2497"/>
                  </a:lnTo>
                  <a:lnTo>
                    <a:pt x="3954" y="2491"/>
                  </a:lnTo>
                  <a:lnTo>
                    <a:pt x="3960" y="2484"/>
                  </a:lnTo>
                  <a:lnTo>
                    <a:pt x="3965" y="2473"/>
                  </a:lnTo>
                  <a:lnTo>
                    <a:pt x="3982" y="2402"/>
                  </a:lnTo>
                  <a:lnTo>
                    <a:pt x="3994" y="2322"/>
                  </a:lnTo>
                  <a:lnTo>
                    <a:pt x="3994" y="2322"/>
                  </a:lnTo>
                  <a:lnTo>
                    <a:pt x="3993" y="2312"/>
                  </a:lnTo>
                  <a:lnTo>
                    <a:pt x="3990" y="2303"/>
                  </a:lnTo>
                  <a:lnTo>
                    <a:pt x="3985" y="2294"/>
                  </a:lnTo>
                  <a:lnTo>
                    <a:pt x="3982" y="2291"/>
                  </a:lnTo>
                  <a:lnTo>
                    <a:pt x="3978" y="2290"/>
                  </a:lnTo>
                  <a:lnTo>
                    <a:pt x="3978" y="2290"/>
                  </a:lnTo>
                  <a:lnTo>
                    <a:pt x="3938" y="2269"/>
                  </a:lnTo>
                  <a:lnTo>
                    <a:pt x="3851" y="2229"/>
                  </a:lnTo>
                  <a:lnTo>
                    <a:pt x="3721" y="2176"/>
                  </a:lnTo>
                  <a:lnTo>
                    <a:pt x="3721" y="2176"/>
                  </a:lnTo>
                  <a:lnTo>
                    <a:pt x="3712" y="2172"/>
                  </a:lnTo>
                  <a:lnTo>
                    <a:pt x="3704" y="2167"/>
                  </a:lnTo>
                  <a:lnTo>
                    <a:pt x="3698" y="2161"/>
                  </a:lnTo>
                  <a:lnTo>
                    <a:pt x="3692" y="2154"/>
                  </a:lnTo>
                  <a:lnTo>
                    <a:pt x="3688" y="2146"/>
                  </a:lnTo>
                  <a:lnTo>
                    <a:pt x="3685" y="2139"/>
                  </a:lnTo>
                  <a:lnTo>
                    <a:pt x="3684" y="2130"/>
                  </a:lnTo>
                  <a:lnTo>
                    <a:pt x="3682" y="2123"/>
                  </a:lnTo>
                  <a:lnTo>
                    <a:pt x="3682" y="2123"/>
                  </a:lnTo>
                  <a:lnTo>
                    <a:pt x="3687" y="2040"/>
                  </a:lnTo>
                  <a:lnTo>
                    <a:pt x="3687" y="1979"/>
                  </a:lnTo>
                  <a:lnTo>
                    <a:pt x="3687" y="1979"/>
                  </a:lnTo>
                  <a:lnTo>
                    <a:pt x="3685" y="1966"/>
                  </a:lnTo>
                  <a:lnTo>
                    <a:pt x="3685" y="1966"/>
                  </a:lnTo>
                  <a:lnTo>
                    <a:pt x="3685" y="1957"/>
                  </a:lnTo>
                  <a:lnTo>
                    <a:pt x="3688" y="1950"/>
                  </a:lnTo>
                  <a:lnTo>
                    <a:pt x="3691" y="1941"/>
                  </a:lnTo>
                  <a:lnTo>
                    <a:pt x="3695" y="1933"/>
                  </a:lnTo>
                  <a:lnTo>
                    <a:pt x="3701" y="1928"/>
                  </a:lnTo>
                  <a:lnTo>
                    <a:pt x="3707" y="1922"/>
                  </a:lnTo>
                  <a:lnTo>
                    <a:pt x="3715" y="1916"/>
                  </a:lnTo>
                  <a:lnTo>
                    <a:pt x="3723" y="1913"/>
                  </a:lnTo>
                  <a:lnTo>
                    <a:pt x="3723" y="1913"/>
                  </a:lnTo>
                  <a:close/>
                  <a:moveTo>
                    <a:pt x="2002" y="2396"/>
                  </a:moveTo>
                  <a:lnTo>
                    <a:pt x="2002" y="2396"/>
                  </a:lnTo>
                  <a:lnTo>
                    <a:pt x="1983" y="2395"/>
                  </a:lnTo>
                  <a:lnTo>
                    <a:pt x="1964" y="2393"/>
                  </a:lnTo>
                  <a:lnTo>
                    <a:pt x="1944" y="2392"/>
                  </a:lnTo>
                  <a:lnTo>
                    <a:pt x="1927" y="2388"/>
                  </a:lnTo>
                  <a:lnTo>
                    <a:pt x="1907" y="2385"/>
                  </a:lnTo>
                  <a:lnTo>
                    <a:pt x="1890" y="2379"/>
                  </a:lnTo>
                  <a:lnTo>
                    <a:pt x="1872" y="2373"/>
                  </a:lnTo>
                  <a:lnTo>
                    <a:pt x="1856" y="2367"/>
                  </a:lnTo>
                  <a:lnTo>
                    <a:pt x="1838" y="2358"/>
                  </a:lnTo>
                  <a:lnTo>
                    <a:pt x="1822" y="2351"/>
                  </a:lnTo>
                  <a:lnTo>
                    <a:pt x="1791" y="2331"/>
                  </a:lnTo>
                  <a:lnTo>
                    <a:pt x="1761" y="2309"/>
                  </a:lnTo>
                  <a:lnTo>
                    <a:pt x="1734" y="2285"/>
                  </a:lnTo>
                  <a:lnTo>
                    <a:pt x="1711" y="2257"/>
                  </a:lnTo>
                  <a:lnTo>
                    <a:pt x="1688" y="2229"/>
                  </a:lnTo>
                  <a:lnTo>
                    <a:pt x="1669" y="2198"/>
                  </a:lnTo>
                  <a:lnTo>
                    <a:pt x="1662" y="2182"/>
                  </a:lnTo>
                  <a:lnTo>
                    <a:pt x="1653" y="2164"/>
                  </a:lnTo>
                  <a:lnTo>
                    <a:pt x="1647" y="2148"/>
                  </a:lnTo>
                  <a:lnTo>
                    <a:pt x="1641" y="2130"/>
                  </a:lnTo>
                  <a:lnTo>
                    <a:pt x="1635" y="2112"/>
                  </a:lnTo>
                  <a:lnTo>
                    <a:pt x="1631" y="2093"/>
                  </a:lnTo>
                  <a:lnTo>
                    <a:pt x="1628" y="2075"/>
                  </a:lnTo>
                  <a:lnTo>
                    <a:pt x="1626" y="2056"/>
                  </a:lnTo>
                  <a:lnTo>
                    <a:pt x="1625" y="2037"/>
                  </a:lnTo>
                  <a:lnTo>
                    <a:pt x="1623" y="2018"/>
                  </a:lnTo>
                  <a:lnTo>
                    <a:pt x="1623" y="2018"/>
                  </a:lnTo>
                  <a:lnTo>
                    <a:pt x="1625" y="1997"/>
                  </a:lnTo>
                  <a:lnTo>
                    <a:pt x="1626" y="1978"/>
                  </a:lnTo>
                  <a:lnTo>
                    <a:pt x="1628" y="1960"/>
                  </a:lnTo>
                  <a:lnTo>
                    <a:pt x="1631" y="1941"/>
                  </a:lnTo>
                  <a:lnTo>
                    <a:pt x="1635" y="1923"/>
                  </a:lnTo>
                  <a:lnTo>
                    <a:pt x="1641" y="1904"/>
                  </a:lnTo>
                  <a:lnTo>
                    <a:pt x="1647" y="1888"/>
                  </a:lnTo>
                  <a:lnTo>
                    <a:pt x="1653" y="1870"/>
                  </a:lnTo>
                  <a:lnTo>
                    <a:pt x="1662" y="1854"/>
                  </a:lnTo>
                  <a:lnTo>
                    <a:pt x="1669" y="1837"/>
                  </a:lnTo>
                  <a:lnTo>
                    <a:pt x="1688" y="1805"/>
                  </a:lnTo>
                  <a:lnTo>
                    <a:pt x="1711" y="1777"/>
                  </a:lnTo>
                  <a:lnTo>
                    <a:pt x="1734" y="1750"/>
                  </a:lnTo>
                  <a:lnTo>
                    <a:pt x="1761" y="1725"/>
                  </a:lnTo>
                  <a:lnTo>
                    <a:pt x="1791" y="1703"/>
                  </a:lnTo>
                  <a:lnTo>
                    <a:pt x="1822" y="1683"/>
                  </a:lnTo>
                  <a:lnTo>
                    <a:pt x="1838" y="1676"/>
                  </a:lnTo>
                  <a:lnTo>
                    <a:pt x="1856" y="1669"/>
                  </a:lnTo>
                  <a:lnTo>
                    <a:pt x="1872" y="1661"/>
                  </a:lnTo>
                  <a:lnTo>
                    <a:pt x="1890" y="1655"/>
                  </a:lnTo>
                  <a:lnTo>
                    <a:pt x="1907" y="1651"/>
                  </a:lnTo>
                  <a:lnTo>
                    <a:pt x="1927" y="1646"/>
                  </a:lnTo>
                  <a:lnTo>
                    <a:pt x="1944" y="1644"/>
                  </a:lnTo>
                  <a:lnTo>
                    <a:pt x="1964" y="1641"/>
                  </a:lnTo>
                  <a:lnTo>
                    <a:pt x="1983" y="1639"/>
                  </a:lnTo>
                  <a:lnTo>
                    <a:pt x="2002" y="1639"/>
                  </a:lnTo>
                  <a:lnTo>
                    <a:pt x="2002" y="1639"/>
                  </a:lnTo>
                  <a:lnTo>
                    <a:pt x="2021" y="1639"/>
                  </a:lnTo>
                  <a:lnTo>
                    <a:pt x="2040" y="1641"/>
                  </a:lnTo>
                  <a:lnTo>
                    <a:pt x="2060" y="1644"/>
                  </a:lnTo>
                  <a:lnTo>
                    <a:pt x="2079" y="1646"/>
                  </a:lnTo>
                  <a:lnTo>
                    <a:pt x="2097" y="1651"/>
                  </a:lnTo>
                  <a:lnTo>
                    <a:pt x="2114" y="1655"/>
                  </a:lnTo>
                  <a:lnTo>
                    <a:pt x="2132" y="1661"/>
                  </a:lnTo>
                  <a:lnTo>
                    <a:pt x="2150" y="1669"/>
                  </a:lnTo>
                  <a:lnTo>
                    <a:pt x="2166" y="1676"/>
                  </a:lnTo>
                  <a:lnTo>
                    <a:pt x="2182" y="1683"/>
                  </a:lnTo>
                  <a:lnTo>
                    <a:pt x="2213" y="1703"/>
                  </a:lnTo>
                  <a:lnTo>
                    <a:pt x="2243" y="1725"/>
                  </a:lnTo>
                  <a:lnTo>
                    <a:pt x="2270" y="1750"/>
                  </a:lnTo>
                  <a:lnTo>
                    <a:pt x="2295" y="1777"/>
                  </a:lnTo>
                  <a:lnTo>
                    <a:pt x="2317" y="1805"/>
                  </a:lnTo>
                  <a:lnTo>
                    <a:pt x="2335" y="1837"/>
                  </a:lnTo>
                  <a:lnTo>
                    <a:pt x="2344" y="1854"/>
                  </a:lnTo>
                  <a:lnTo>
                    <a:pt x="2351" y="1870"/>
                  </a:lnTo>
                  <a:lnTo>
                    <a:pt x="2358" y="1888"/>
                  </a:lnTo>
                  <a:lnTo>
                    <a:pt x="2364" y="1904"/>
                  </a:lnTo>
                  <a:lnTo>
                    <a:pt x="2369" y="1923"/>
                  </a:lnTo>
                  <a:lnTo>
                    <a:pt x="2373" y="1941"/>
                  </a:lnTo>
                  <a:lnTo>
                    <a:pt x="2376" y="1960"/>
                  </a:lnTo>
                  <a:lnTo>
                    <a:pt x="2379" y="1978"/>
                  </a:lnTo>
                  <a:lnTo>
                    <a:pt x="2381" y="1997"/>
                  </a:lnTo>
                  <a:lnTo>
                    <a:pt x="2381" y="2018"/>
                  </a:lnTo>
                  <a:lnTo>
                    <a:pt x="2381" y="2018"/>
                  </a:lnTo>
                  <a:lnTo>
                    <a:pt x="2381" y="2037"/>
                  </a:lnTo>
                  <a:lnTo>
                    <a:pt x="2379" y="2056"/>
                  </a:lnTo>
                  <a:lnTo>
                    <a:pt x="2376" y="2075"/>
                  </a:lnTo>
                  <a:lnTo>
                    <a:pt x="2373" y="2093"/>
                  </a:lnTo>
                  <a:lnTo>
                    <a:pt x="2369" y="2112"/>
                  </a:lnTo>
                  <a:lnTo>
                    <a:pt x="2364" y="2130"/>
                  </a:lnTo>
                  <a:lnTo>
                    <a:pt x="2358" y="2148"/>
                  </a:lnTo>
                  <a:lnTo>
                    <a:pt x="2351" y="2164"/>
                  </a:lnTo>
                  <a:lnTo>
                    <a:pt x="2344" y="2182"/>
                  </a:lnTo>
                  <a:lnTo>
                    <a:pt x="2335" y="2198"/>
                  </a:lnTo>
                  <a:lnTo>
                    <a:pt x="2317" y="2229"/>
                  </a:lnTo>
                  <a:lnTo>
                    <a:pt x="2295" y="2257"/>
                  </a:lnTo>
                  <a:lnTo>
                    <a:pt x="2270" y="2285"/>
                  </a:lnTo>
                  <a:lnTo>
                    <a:pt x="2243" y="2309"/>
                  </a:lnTo>
                  <a:lnTo>
                    <a:pt x="2213" y="2331"/>
                  </a:lnTo>
                  <a:lnTo>
                    <a:pt x="2182" y="2351"/>
                  </a:lnTo>
                  <a:lnTo>
                    <a:pt x="2166" y="2358"/>
                  </a:lnTo>
                  <a:lnTo>
                    <a:pt x="2150" y="2367"/>
                  </a:lnTo>
                  <a:lnTo>
                    <a:pt x="2132" y="2373"/>
                  </a:lnTo>
                  <a:lnTo>
                    <a:pt x="2114" y="2379"/>
                  </a:lnTo>
                  <a:lnTo>
                    <a:pt x="2097" y="2385"/>
                  </a:lnTo>
                  <a:lnTo>
                    <a:pt x="2079" y="2388"/>
                  </a:lnTo>
                  <a:lnTo>
                    <a:pt x="2060" y="2392"/>
                  </a:lnTo>
                  <a:lnTo>
                    <a:pt x="2040" y="2393"/>
                  </a:lnTo>
                  <a:lnTo>
                    <a:pt x="2021" y="2395"/>
                  </a:lnTo>
                  <a:lnTo>
                    <a:pt x="2002" y="2396"/>
                  </a:lnTo>
                  <a:lnTo>
                    <a:pt x="2002" y="2396"/>
                  </a:lnTo>
                  <a:close/>
                </a:path>
              </a:pathLst>
            </a:custGeom>
            <a:solidFill>
              <a:srgbClr val="F0E400"/>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55" name="Freeform 7"/>
            <p:cNvSpPr>
              <a:spLocks/>
            </p:cNvSpPr>
            <p:nvPr/>
          </p:nvSpPr>
          <p:spPr bwMode="auto">
            <a:xfrm>
              <a:off x="6627686" y="2867154"/>
              <a:ext cx="1424114" cy="565378"/>
            </a:xfrm>
            <a:custGeom>
              <a:avLst/>
              <a:gdLst/>
              <a:ahLst/>
              <a:cxnLst>
                <a:cxn ang="0">
                  <a:pos x="3430" y="953"/>
                </a:cxn>
                <a:cxn ang="0">
                  <a:pos x="3321" y="797"/>
                </a:cxn>
                <a:cxn ang="0">
                  <a:pos x="3197" y="652"/>
                </a:cxn>
                <a:cxn ang="0">
                  <a:pos x="3062" y="518"/>
                </a:cxn>
                <a:cxn ang="0">
                  <a:pos x="2914" y="399"/>
                </a:cxn>
                <a:cxn ang="0">
                  <a:pos x="2755" y="293"/>
                </a:cxn>
                <a:cxn ang="0">
                  <a:pos x="2587" y="202"/>
                </a:cxn>
                <a:cxn ang="0">
                  <a:pos x="2411" y="127"/>
                </a:cxn>
                <a:cxn ang="0">
                  <a:pos x="2225" y="68"/>
                </a:cxn>
                <a:cxn ang="0">
                  <a:pos x="2034" y="27"/>
                </a:cxn>
                <a:cxn ang="0">
                  <a:pos x="1835" y="4"/>
                </a:cxn>
                <a:cxn ang="0">
                  <a:pos x="1699" y="0"/>
                </a:cxn>
                <a:cxn ang="0">
                  <a:pos x="1503" y="9"/>
                </a:cxn>
                <a:cxn ang="0">
                  <a:pos x="1312" y="37"/>
                </a:cxn>
                <a:cxn ang="0">
                  <a:pos x="1126" y="81"/>
                </a:cxn>
                <a:cxn ang="0">
                  <a:pos x="948" y="143"/>
                </a:cxn>
                <a:cxn ang="0">
                  <a:pos x="777" y="219"/>
                </a:cxn>
                <a:cxn ang="0">
                  <a:pos x="615" y="311"/>
                </a:cxn>
                <a:cxn ang="0">
                  <a:pos x="464" y="415"/>
                </a:cxn>
                <a:cxn ang="0">
                  <a:pos x="321" y="535"/>
                </a:cxn>
                <a:cxn ang="0">
                  <a:pos x="191" y="664"/>
                </a:cxn>
                <a:cxn ang="0">
                  <a:pos x="72" y="807"/>
                </a:cxn>
                <a:cxn ang="0">
                  <a:pos x="385" y="897"/>
                </a:cxn>
                <a:cxn ang="0">
                  <a:pos x="599" y="1237"/>
                </a:cxn>
                <a:cxn ang="0">
                  <a:pos x="676" y="1141"/>
                </a:cxn>
                <a:cxn ang="0">
                  <a:pos x="761" y="1055"/>
                </a:cxn>
                <a:cxn ang="0">
                  <a:pos x="852" y="975"/>
                </a:cxn>
                <a:cxn ang="0">
                  <a:pos x="951" y="904"/>
                </a:cxn>
                <a:cxn ang="0">
                  <a:pos x="1056" y="841"/>
                </a:cxn>
                <a:cxn ang="0">
                  <a:pos x="1168" y="788"/>
                </a:cxn>
                <a:cxn ang="0">
                  <a:pos x="1282" y="745"/>
                </a:cxn>
                <a:cxn ang="0">
                  <a:pos x="1403" y="713"/>
                </a:cxn>
                <a:cxn ang="0">
                  <a:pos x="1528" y="691"/>
                </a:cxn>
                <a:cxn ang="0">
                  <a:pos x="1657" y="680"/>
                </a:cxn>
                <a:cxn ang="0">
                  <a:pos x="1743" y="680"/>
                </a:cxn>
                <a:cxn ang="0">
                  <a:pos x="1875" y="691"/>
                </a:cxn>
                <a:cxn ang="0">
                  <a:pos x="2001" y="713"/>
                </a:cxn>
                <a:cxn ang="0">
                  <a:pos x="2123" y="747"/>
                </a:cxn>
                <a:cxn ang="0">
                  <a:pos x="2240" y="791"/>
                </a:cxn>
                <a:cxn ang="0">
                  <a:pos x="2353" y="845"/>
                </a:cxn>
                <a:cxn ang="0">
                  <a:pos x="2458" y="910"/>
                </a:cxn>
                <a:cxn ang="0">
                  <a:pos x="2558" y="984"/>
                </a:cxn>
                <a:cxn ang="0">
                  <a:pos x="2651" y="1065"/>
                </a:cxn>
                <a:cxn ang="0">
                  <a:pos x="2735" y="1155"/>
                </a:cxn>
                <a:cxn ang="0">
                  <a:pos x="2811" y="1252"/>
                </a:cxn>
                <a:cxn ang="0">
                  <a:pos x="2636" y="1402"/>
                </a:cxn>
                <a:cxn ang="0">
                  <a:pos x="3624" y="844"/>
                </a:cxn>
              </a:cxnLst>
              <a:rect l="0" t="0" r="r" b="b"/>
              <a:pathLst>
                <a:path w="3626" h="1438">
                  <a:moveTo>
                    <a:pt x="3624" y="844"/>
                  </a:moveTo>
                  <a:lnTo>
                    <a:pt x="3430" y="953"/>
                  </a:lnTo>
                  <a:lnTo>
                    <a:pt x="3430" y="953"/>
                  </a:lnTo>
                  <a:lnTo>
                    <a:pt x="3395" y="900"/>
                  </a:lnTo>
                  <a:lnTo>
                    <a:pt x="3358" y="847"/>
                  </a:lnTo>
                  <a:lnTo>
                    <a:pt x="3321" y="797"/>
                  </a:lnTo>
                  <a:lnTo>
                    <a:pt x="3281" y="747"/>
                  </a:lnTo>
                  <a:lnTo>
                    <a:pt x="3240" y="698"/>
                  </a:lnTo>
                  <a:lnTo>
                    <a:pt x="3197" y="652"/>
                  </a:lnTo>
                  <a:lnTo>
                    <a:pt x="3153" y="607"/>
                  </a:lnTo>
                  <a:lnTo>
                    <a:pt x="3109" y="563"/>
                  </a:lnTo>
                  <a:lnTo>
                    <a:pt x="3062" y="518"/>
                  </a:lnTo>
                  <a:lnTo>
                    <a:pt x="3013" y="477"/>
                  </a:lnTo>
                  <a:lnTo>
                    <a:pt x="2964" y="437"/>
                  </a:lnTo>
                  <a:lnTo>
                    <a:pt x="2914" y="399"/>
                  </a:lnTo>
                  <a:lnTo>
                    <a:pt x="2863" y="362"/>
                  </a:lnTo>
                  <a:lnTo>
                    <a:pt x="2810" y="327"/>
                  </a:lnTo>
                  <a:lnTo>
                    <a:pt x="2755" y="293"/>
                  </a:lnTo>
                  <a:lnTo>
                    <a:pt x="2701" y="261"/>
                  </a:lnTo>
                  <a:lnTo>
                    <a:pt x="2645" y="231"/>
                  </a:lnTo>
                  <a:lnTo>
                    <a:pt x="2587" y="202"/>
                  </a:lnTo>
                  <a:lnTo>
                    <a:pt x="2530" y="175"/>
                  </a:lnTo>
                  <a:lnTo>
                    <a:pt x="2471" y="150"/>
                  </a:lnTo>
                  <a:lnTo>
                    <a:pt x="2411" y="127"/>
                  </a:lnTo>
                  <a:lnTo>
                    <a:pt x="2350" y="105"/>
                  </a:lnTo>
                  <a:lnTo>
                    <a:pt x="2288" y="85"/>
                  </a:lnTo>
                  <a:lnTo>
                    <a:pt x="2225" y="68"/>
                  </a:lnTo>
                  <a:lnTo>
                    <a:pt x="2162" y="52"/>
                  </a:lnTo>
                  <a:lnTo>
                    <a:pt x="2098" y="38"/>
                  </a:lnTo>
                  <a:lnTo>
                    <a:pt x="2034" y="27"/>
                  </a:lnTo>
                  <a:lnTo>
                    <a:pt x="1967" y="16"/>
                  </a:lnTo>
                  <a:lnTo>
                    <a:pt x="1903" y="9"/>
                  </a:lnTo>
                  <a:lnTo>
                    <a:pt x="1835" y="4"/>
                  </a:lnTo>
                  <a:lnTo>
                    <a:pt x="1768" y="0"/>
                  </a:lnTo>
                  <a:lnTo>
                    <a:pt x="1699" y="0"/>
                  </a:lnTo>
                  <a:lnTo>
                    <a:pt x="1699" y="0"/>
                  </a:lnTo>
                  <a:lnTo>
                    <a:pt x="1634" y="0"/>
                  </a:lnTo>
                  <a:lnTo>
                    <a:pt x="1568" y="3"/>
                  </a:lnTo>
                  <a:lnTo>
                    <a:pt x="1503" y="9"/>
                  </a:lnTo>
                  <a:lnTo>
                    <a:pt x="1439" y="16"/>
                  </a:lnTo>
                  <a:lnTo>
                    <a:pt x="1375" y="25"/>
                  </a:lnTo>
                  <a:lnTo>
                    <a:pt x="1312" y="37"/>
                  </a:lnTo>
                  <a:lnTo>
                    <a:pt x="1250" y="49"/>
                  </a:lnTo>
                  <a:lnTo>
                    <a:pt x="1188" y="65"/>
                  </a:lnTo>
                  <a:lnTo>
                    <a:pt x="1126" y="81"/>
                  </a:lnTo>
                  <a:lnTo>
                    <a:pt x="1066" y="100"/>
                  </a:lnTo>
                  <a:lnTo>
                    <a:pt x="1007" y="121"/>
                  </a:lnTo>
                  <a:lnTo>
                    <a:pt x="948" y="143"/>
                  </a:lnTo>
                  <a:lnTo>
                    <a:pt x="891" y="166"/>
                  </a:lnTo>
                  <a:lnTo>
                    <a:pt x="833" y="191"/>
                  </a:lnTo>
                  <a:lnTo>
                    <a:pt x="777" y="219"/>
                  </a:lnTo>
                  <a:lnTo>
                    <a:pt x="723" y="247"/>
                  </a:lnTo>
                  <a:lnTo>
                    <a:pt x="668" y="278"/>
                  </a:lnTo>
                  <a:lnTo>
                    <a:pt x="615" y="311"/>
                  </a:lnTo>
                  <a:lnTo>
                    <a:pt x="564" y="345"/>
                  </a:lnTo>
                  <a:lnTo>
                    <a:pt x="514" y="380"/>
                  </a:lnTo>
                  <a:lnTo>
                    <a:pt x="464" y="415"/>
                  </a:lnTo>
                  <a:lnTo>
                    <a:pt x="415" y="454"/>
                  </a:lnTo>
                  <a:lnTo>
                    <a:pt x="368" y="493"/>
                  </a:lnTo>
                  <a:lnTo>
                    <a:pt x="321" y="535"/>
                  </a:lnTo>
                  <a:lnTo>
                    <a:pt x="276" y="576"/>
                  </a:lnTo>
                  <a:lnTo>
                    <a:pt x="232" y="620"/>
                  </a:lnTo>
                  <a:lnTo>
                    <a:pt x="191" y="664"/>
                  </a:lnTo>
                  <a:lnTo>
                    <a:pt x="150" y="711"/>
                  </a:lnTo>
                  <a:lnTo>
                    <a:pt x="110" y="759"/>
                  </a:lnTo>
                  <a:lnTo>
                    <a:pt x="72" y="807"/>
                  </a:lnTo>
                  <a:lnTo>
                    <a:pt x="35" y="856"/>
                  </a:lnTo>
                  <a:lnTo>
                    <a:pt x="0" y="907"/>
                  </a:lnTo>
                  <a:lnTo>
                    <a:pt x="385" y="897"/>
                  </a:lnTo>
                  <a:lnTo>
                    <a:pt x="575" y="1270"/>
                  </a:lnTo>
                  <a:lnTo>
                    <a:pt x="575" y="1270"/>
                  </a:lnTo>
                  <a:lnTo>
                    <a:pt x="599" y="1237"/>
                  </a:lnTo>
                  <a:lnTo>
                    <a:pt x="624" y="1205"/>
                  </a:lnTo>
                  <a:lnTo>
                    <a:pt x="649" y="1172"/>
                  </a:lnTo>
                  <a:lnTo>
                    <a:pt x="676" y="1141"/>
                  </a:lnTo>
                  <a:lnTo>
                    <a:pt x="704" y="1112"/>
                  </a:lnTo>
                  <a:lnTo>
                    <a:pt x="732" y="1083"/>
                  </a:lnTo>
                  <a:lnTo>
                    <a:pt x="761" y="1055"/>
                  </a:lnTo>
                  <a:lnTo>
                    <a:pt x="791" y="1028"/>
                  </a:lnTo>
                  <a:lnTo>
                    <a:pt x="821" y="1000"/>
                  </a:lnTo>
                  <a:lnTo>
                    <a:pt x="852" y="975"/>
                  </a:lnTo>
                  <a:lnTo>
                    <a:pt x="885" y="950"/>
                  </a:lnTo>
                  <a:lnTo>
                    <a:pt x="917" y="926"/>
                  </a:lnTo>
                  <a:lnTo>
                    <a:pt x="951" y="904"/>
                  </a:lnTo>
                  <a:lnTo>
                    <a:pt x="985" y="882"/>
                  </a:lnTo>
                  <a:lnTo>
                    <a:pt x="1020" y="862"/>
                  </a:lnTo>
                  <a:lnTo>
                    <a:pt x="1056" y="841"/>
                  </a:lnTo>
                  <a:lnTo>
                    <a:pt x="1092" y="822"/>
                  </a:lnTo>
                  <a:lnTo>
                    <a:pt x="1129" y="804"/>
                  </a:lnTo>
                  <a:lnTo>
                    <a:pt x="1168" y="788"/>
                  </a:lnTo>
                  <a:lnTo>
                    <a:pt x="1204" y="773"/>
                  </a:lnTo>
                  <a:lnTo>
                    <a:pt x="1244" y="759"/>
                  </a:lnTo>
                  <a:lnTo>
                    <a:pt x="1282" y="745"/>
                  </a:lnTo>
                  <a:lnTo>
                    <a:pt x="1322" y="734"/>
                  </a:lnTo>
                  <a:lnTo>
                    <a:pt x="1363" y="722"/>
                  </a:lnTo>
                  <a:lnTo>
                    <a:pt x="1403" y="713"/>
                  </a:lnTo>
                  <a:lnTo>
                    <a:pt x="1444" y="704"/>
                  </a:lnTo>
                  <a:lnTo>
                    <a:pt x="1486" y="697"/>
                  </a:lnTo>
                  <a:lnTo>
                    <a:pt x="1528" y="691"/>
                  </a:lnTo>
                  <a:lnTo>
                    <a:pt x="1571" y="686"/>
                  </a:lnTo>
                  <a:lnTo>
                    <a:pt x="1614" y="682"/>
                  </a:lnTo>
                  <a:lnTo>
                    <a:pt x="1657" y="680"/>
                  </a:lnTo>
                  <a:lnTo>
                    <a:pt x="1699" y="680"/>
                  </a:lnTo>
                  <a:lnTo>
                    <a:pt x="1699" y="680"/>
                  </a:lnTo>
                  <a:lnTo>
                    <a:pt x="1743" y="680"/>
                  </a:lnTo>
                  <a:lnTo>
                    <a:pt x="1788" y="682"/>
                  </a:lnTo>
                  <a:lnTo>
                    <a:pt x="1832" y="686"/>
                  </a:lnTo>
                  <a:lnTo>
                    <a:pt x="1875" y="691"/>
                  </a:lnTo>
                  <a:lnTo>
                    <a:pt x="1917" y="697"/>
                  </a:lnTo>
                  <a:lnTo>
                    <a:pt x="1958" y="704"/>
                  </a:lnTo>
                  <a:lnTo>
                    <a:pt x="2001" y="713"/>
                  </a:lnTo>
                  <a:lnTo>
                    <a:pt x="2042" y="723"/>
                  </a:lnTo>
                  <a:lnTo>
                    <a:pt x="2082" y="735"/>
                  </a:lnTo>
                  <a:lnTo>
                    <a:pt x="2123" y="747"/>
                  </a:lnTo>
                  <a:lnTo>
                    <a:pt x="2163" y="760"/>
                  </a:lnTo>
                  <a:lnTo>
                    <a:pt x="2202" y="775"/>
                  </a:lnTo>
                  <a:lnTo>
                    <a:pt x="2240" y="791"/>
                  </a:lnTo>
                  <a:lnTo>
                    <a:pt x="2278" y="809"/>
                  </a:lnTo>
                  <a:lnTo>
                    <a:pt x="2316" y="826"/>
                  </a:lnTo>
                  <a:lnTo>
                    <a:pt x="2353" y="845"/>
                  </a:lnTo>
                  <a:lnTo>
                    <a:pt x="2389" y="866"/>
                  </a:lnTo>
                  <a:lnTo>
                    <a:pt x="2424" y="888"/>
                  </a:lnTo>
                  <a:lnTo>
                    <a:pt x="2458" y="910"/>
                  </a:lnTo>
                  <a:lnTo>
                    <a:pt x="2493" y="934"/>
                  </a:lnTo>
                  <a:lnTo>
                    <a:pt x="2526" y="959"/>
                  </a:lnTo>
                  <a:lnTo>
                    <a:pt x="2558" y="984"/>
                  </a:lnTo>
                  <a:lnTo>
                    <a:pt x="2589" y="1010"/>
                  </a:lnTo>
                  <a:lnTo>
                    <a:pt x="2620" y="1037"/>
                  </a:lnTo>
                  <a:lnTo>
                    <a:pt x="2651" y="1065"/>
                  </a:lnTo>
                  <a:lnTo>
                    <a:pt x="2680" y="1094"/>
                  </a:lnTo>
                  <a:lnTo>
                    <a:pt x="2708" y="1124"/>
                  </a:lnTo>
                  <a:lnTo>
                    <a:pt x="2735" y="1155"/>
                  </a:lnTo>
                  <a:lnTo>
                    <a:pt x="2761" y="1187"/>
                  </a:lnTo>
                  <a:lnTo>
                    <a:pt x="2786" y="1220"/>
                  </a:lnTo>
                  <a:lnTo>
                    <a:pt x="2811" y="1252"/>
                  </a:lnTo>
                  <a:lnTo>
                    <a:pt x="2835" y="1286"/>
                  </a:lnTo>
                  <a:lnTo>
                    <a:pt x="2635" y="1399"/>
                  </a:lnTo>
                  <a:lnTo>
                    <a:pt x="2636" y="1402"/>
                  </a:lnTo>
                  <a:lnTo>
                    <a:pt x="3306" y="1438"/>
                  </a:lnTo>
                  <a:lnTo>
                    <a:pt x="3626" y="847"/>
                  </a:lnTo>
                  <a:lnTo>
                    <a:pt x="3624" y="844"/>
                  </a:lnTo>
                  <a:close/>
                </a:path>
              </a:pathLst>
            </a:custGeom>
            <a:solidFill>
              <a:schemeClr val="bg1"/>
            </a:solidFill>
            <a:ln w="9525">
              <a:noFill/>
              <a:miter lim="800000"/>
              <a:headEnd/>
              <a:tailEnd/>
            </a:ln>
          </p:spPr>
          <p:txBody>
            <a:bodyPr wrap="none" anchor="ctr"/>
            <a:lstStyle/>
            <a:p>
              <a:endParaRPr lang="en-US" dirty="0"/>
            </a:p>
          </p:txBody>
        </p:sp>
      </p:grpSp>
      <p:grpSp>
        <p:nvGrpSpPr>
          <p:cNvPr id="1756" name="Group 1755">
            <a:extLst>
              <a:ext uri="{C183D7F6-B498-43B3-948B-1728B52AA6E4}">
                <adec:decorative xmlns:adec="http://schemas.microsoft.com/office/drawing/2017/decorative" val="1"/>
              </a:ext>
            </a:extLst>
          </p:cNvPr>
          <p:cNvGrpSpPr/>
          <p:nvPr/>
        </p:nvGrpSpPr>
        <p:grpSpPr>
          <a:xfrm>
            <a:off x="9157349" y="2233012"/>
            <a:ext cx="1104442" cy="1124077"/>
            <a:chOff x="8010734" y="1725146"/>
            <a:chExt cx="1243863" cy="1265976"/>
          </a:xfrm>
        </p:grpSpPr>
        <p:sp>
          <p:nvSpPr>
            <p:cNvPr id="1757" name="Freeform 7"/>
            <p:cNvSpPr>
              <a:spLocks noEditPoints="1"/>
            </p:cNvSpPr>
            <p:nvPr/>
          </p:nvSpPr>
          <p:spPr bwMode="auto">
            <a:xfrm rot="21246557">
              <a:off x="8010734" y="1725146"/>
              <a:ext cx="1243863" cy="1265976"/>
            </a:xfrm>
            <a:custGeom>
              <a:avLst/>
              <a:gdLst>
                <a:gd name="T0" fmla="*/ 1975 w 2250"/>
                <a:gd name="T1" fmla="*/ 1188 h 2291"/>
                <a:gd name="T2" fmla="*/ 1942 w 2250"/>
                <a:gd name="T3" fmla="*/ 1107 h 2291"/>
                <a:gd name="T4" fmla="*/ 1954 w 2250"/>
                <a:gd name="T5" fmla="*/ 959 h 2291"/>
                <a:gd name="T6" fmla="*/ 2202 w 2250"/>
                <a:gd name="T7" fmla="*/ 806 h 2291"/>
                <a:gd name="T8" fmla="*/ 2146 w 2250"/>
                <a:gd name="T9" fmla="*/ 632 h 2291"/>
                <a:gd name="T10" fmla="*/ 1979 w 2250"/>
                <a:gd name="T11" fmla="*/ 641 h 2291"/>
                <a:gd name="T12" fmla="*/ 1799 w 2250"/>
                <a:gd name="T13" fmla="*/ 673 h 2291"/>
                <a:gd name="T14" fmla="*/ 1695 w 2250"/>
                <a:gd name="T15" fmla="*/ 553 h 2291"/>
                <a:gd name="T16" fmla="*/ 1751 w 2250"/>
                <a:gd name="T17" fmla="*/ 374 h 2291"/>
                <a:gd name="T18" fmla="*/ 1723 w 2250"/>
                <a:gd name="T19" fmla="*/ 169 h 2291"/>
                <a:gd name="T20" fmla="*/ 1615 w 2250"/>
                <a:gd name="T21" fmla="*/ 132 h 2291"/>
                <a:gd name="T22" fmla="*/ 1430 w 2250"/>
                <a:gd name="T23" fmla="*/ 351 h 2291"/>
                <a:gd name="T24" fmla="*/ 1234 w 2250"/>
                <a:gd name="T25" fmla="*/ 326 h 2291"/>
                <a:gd name="T26" fmla="*/ 1182 w 2250"/>
                <a:gd name="T27" fmla="*/ 152 h 2291"/>
                <a:gd name="T28" fmla="*/ 1075 w 2250"/>
                <a:gd name="T29" fmla="*/ 0 h 2291"/>
                <a:gd name="T30" fmla="*/ 929 w 2250"/>
                <a:gd name="T31" fmla="*/ 37 h 2291"/>
                <a:gd name="T32" fmla="*/ 904 w 2250"/>
                <a:gd name="T33" fmla="*/ 334 h 2291"/>
                <a:gd name="T34" fmla="*/ 762 w 2250"/>
                <a:gd name="T35" fmla="*/ 407 h 2291"/>
                <a:gd name="T36" fmla="*/ 695 w 2250"/>
                <a:gd name="T37" fmla="*/ 407 h 2291"/>
                <a:gd name="T38" fmla="*/ 479 w 2250"/>
                <a:gd name="T39" fmla="*/ 219 h 2291"/>
                <a:gd name="T40" fmla="*/ 321 w 2250"/>
                <a:gd name="T41" fmla="*/ 334 h 2291"/>
                <a:gd name="T42" fmla="*/ 463 w 2250"/>
                <a:gd name="T43" fmla="*/ 595 h 2291"/>
                <a:gd name="T44" fmla="*/ 428 w 2250"/>
                <a:gd name="T45" fmla="*/ 713 h 2291"/>
                <a:gd name="T46" fmla="*/ 339 w 2250"/>
                <a:gd name="T47" fmla="*/ 797 h 2291"/>
                <a:gd name="T48" fmla="*/ 58 w 2250"/>
                <a:gd name="T49" fmla="*/ 777 h 2291"/>
                <a:gd name="T50" fmla="*/ 15 w 2250"/>
                <a:gd name="T51" fmla="*/ 985 h 2291"/>
                <a:gd name="T52" fmla="*/ 283 w 2250"/>
                <a:gd name="T53" fmla="*/ 1095 h 2291"/>
                <a:gd name="T54" fmla="*/ 309 w 2250"/>
                <a:gd name="T55" fmla="*/ 1188 h 2291"/>
                <a:gd name="T56" fmla="*/ 289 w 2250"/>
                <a:gd name="T57" fmla="*/ 1325 h 2291"/>
                <a:gd name="T58" fmla="*/ 45 w 2250"/>
                <a:gd name="T59" fmla="*/ 1481 h 2291"/>
                <a:gd name="T60" fmla="*/ 111 w 2250"/>
                <a:gd name="T61" fmla="*/ 1657 h 2291"/>
                <a:gd name="T62" fmla="*/ 320 w 2250"/>
                <a:gd name="T63" fmla="*/ 1626 h 2291"/>
                <a:gd name="T64" fmla="*/ 462 w 2250"/>
                <a:gd name="T65" fmla="*/ 1617 h 2291"/>
                <a:gd name="T66" fmla="*/ 562 w 2250"/>
                <a:gd name="T67" fmla="*/ 1741 h 2291"/>
                <a:gd name="T68" fmla="*/ 481 w 2250"/>
                <a:gd name="T69" fmla="*/ 1951 h 2291"/>
                <a:gd name="T70" fmla="*/ 577 w 2250"/>
                <a:gd name="T71" fmla="*/ 2139 h 2291"/>
                <a:gd name="T72" fmla="*/ 728 w 2250"/>
                <a:gd name="T73" fmla="*/ 2044 h 2291"/>
                <a:gd name="T74" fmla="*/ 852 w 2250"/>
                <a:gd name="T75" fmla="*/ 1914 h 2291"/>
                <a:gd name="T76" fmla="*/ 1035 w 2250"/>
                <a:gd name="T77" fmla="*/ 1973 h 2291"/>
                <a:gd name="T78" fmla="*/ 1092 w 2250"/>
                <a:gd name="T79" fmla="*/ 2219 h 2291"/>
                <a:gd name="T80" fmla="*/ 1208 w 2250"/>
                <a:gd name="T81" fmla="*/ 2278 h 2291"/>
                <a:gd name="T82" fmla="*/ 1321 w 2250"/>
                <a:gd name="T83" fmla="*/ 2243 h 2291"/>
                <a:gd name="T84" fmla="*/ 1343 w 2250"/>
                <a:gd name="T85" fmla="*/ 1953 h 2291"/>
                <a:gd name="T86" fmla="*/ 1488 w 2250"/>
                <a:gd name="T87" fmla="*/ 1873 h 2291"/>
                <a:gd name="T88" fmla="*/ 1559 w 2250"/>
                <a:gd name="T89" fmla="*/ 1879 h 2291"/>
                <a:gd name="T90" fmla="*/ 1784 w 2250"/>
                <a:gd name="T91" fmla="*/ 2062 h 2291"/>
                <a:gd name="T92" fmla="*/ 1923 w 2250"/>
                <a:gd name="T93" fmla="*/ 1954 h 2291"/>
                <a:gd name="T94" fmla="*/ 1837 w 2250"/>
                <a:gd name="T95" fmla="*/ 1756 h 2291"/>
                <a:gd name="T96" fmla="*/ 1784 w 2250"/>
                <a:gd name="T97" fmla="*/ 1624 h 2291"/>
                <a:gd name="T98" fmla="*/ 1895 w 2250"/>
                <a:gd name="T99" fmla="*/ 1482 h 2291"/>
                <a:gd name="T100" fmla="*/ 2185 w 2250"/>
                <a:gd name="T101" fmla="*/ 1506 h 2291"/>
                <a:gd name="T102" fmla="*/ 2242 w 2250"/>
                <a:gd name="T103" fmla="*/ 1300 h 2291"/>
                <a:gd name="T104" fmla="*/ 998 w 2250"/>
                <a:gd name="T105" fmla="*/ 1334 h 2291"/>
                <a:gd name="T106" fmla="*/ 898 w 2250"/>
                <a:gd name="T107" fmla="*/ 1145 h 2291"/>
                <a:gd name="T108" fmla="*/ 1016 w 2250"/>
                <a:gd name="T109" fmla="*/ 945 h 2291"/>
                <a:gd name="T110" fmla="*/ 1234 w 2250"/>
                <a:gd name="T111" fmla="*/ 945 h 2291"/>
                <a:gd name="T112" fmla="*/ 1352 w 2250"/>
                <a:gd name="T113" fmla="*/ 1145 h 2291"/>
                <a:gd name="T114" fmla="*/ 1253 w 2250"/>
                <a:gd name="T115" fmla="*/ 1334 h 2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50" h="2291">
                  <a:moveTo>
                    <a:pt x="2235" y="1294"/>
                  </a:moveTo>
                  <a:lnTo>
                    <a:pt x="2235" y="1294"/>
                  </a:lnTo>
                  <a:lnTo>
                    <a:pt x="2195" y="1275"/>
                  </a:lnTo>
                  <a:lnTo>
                    <a:pt x="2155" y="1257"/>
                  </a:lnTo>
                  <a:lnTo>
                    <a:pt x="2109" y="1238"/>
                  </a:lnTo>
                  <a:lnTo>
                    <a:pt x="2109" y="1238"/>
                  </a:lnTo>
                  <a:lnTo>
                    <a:pt x="2062" y="1219"/>
                  </a:lnTo>
                  <a:lnTo>
                    <a:pt x="2022" y="1204"/>
                  </a:lnTo>
                  <a:lnTo>
                    <a:pt x="1980" y="1191"/>
                  </a:lnTo>
                  <a:lnTo>
                    <a:pt x="1980" y="1191"/>
                  </a:lnTo>
                  <a:lnTo>
                    <a:pt x="1975" y="1188"/>
                  </a:lnTo>
                  <a:lnTo>
                    <a:pt x="1967" y="1183"/>
                  </a:lnTo>
                  <a:lnTo>
                    <a:pt x="1960" y="1179"/>
                  </a:lnTo>
                  <a:lnTo>
                    <a:pt x="1954" y="1173"/>
                  </a:lnTo>
                  <a:lnTo>
                    <a:pt x="1949" y="1167"/>
                  </a:lnTo>
                  <a:lnTo>
                    <a:pt x="1945" y="1160"/>
                  </a:lnTo>
                  <a:lnTo>
                    <a:pt x="1943" y="1152"/>
                  </a:lnTo>
                  <a:lnTo>
                    <a:pt x="1942" y="1144"/>
                  </a:lnTo>
                  <a:lnTo>
                    <a:pt x="1942" y="1121"/>
                  </a:lnTo>
                  <a:lnTo>
                    <a:pt x="1942" y="1121"/>
                  </a:lnTo>
                  <a:lnTo>
                    <a:pt x="1942" y="1107"/>
                  </a:lnTo>
                  <a:lnTo>
                    <a:pt x="1942" y="1107"/>
                  </a:lnTo>
                  <a:lnTo>
                    <a:pt x="1942" y="1092"/>
                  </a:lnTo>
                  <a:lnTo>
                    <a:pt x="1941" y="1077"/>
                  </a:lnTo>
                  <a:lnTo>
                    <a:pt x="1932" y="1007"/>
                  </a:lnTo>
                  <a:lnTo>
                    <a:pt x="1932" y="1007"/>
                  </a:lnTo>
                  <a:lnTo>
                    <a:pt x="1932" y="1000"/>
                  </a:lnTo>
                  <a:lnTo>
                    <a:pt x="1932" y="993"/>
                  </a:lnTo>
                  <a:lnTo>
                    <a:pt x="1935" y="985"/>
                  </a:lnTo>
                  <a:lnTo>
                    <a:pt x="1938" y="978"/>
                  </a:lnTo>
                  <a:lnTo>
                    <a:pt x="1942" y="970"/>
                  </a:lnTo>
                  <a:lnTo>
                    <a:pt x="1948" y="965"/>
                  </a:lnTo>
                  <a:lnTo>
                    <a:pt x="1954" y="959"/>
                  </a:lnTo>
                  <a:lnTo>
                    <a:pt x="1961" y="954"/>
                  </a:lnTo>
                  <a:lnTo>
                    <a:pt x="1961" y="954"/>
                  </a:lnTo>
                  <a:lnTo>
                    <a:pt x="2000" y="935"/>
                  </a:lnTo>
                  <a:lnTo>
                    <a:pt x="2038" y="914"/>
                  </a:lnTo>
                  <a:lnTo>
                    <a:pt x="2081" y="889"/>
                  </a:lnTo>
                  <a:lnTo>
                    <a:pt x="2081" y="889"/>
                  </a:lnTo>
                  <a:lnTo>
                    <a:pt x="2122" y="864"/>
                  </a:lnTo>
                  <a:lnTo>
                    <a:pt x="2161" y="837"/>
                  </a:lnTo>
                  <a:lnTo>
                    <a:pt x="2196" y="812"/>
                  </a:lnTo>
                  <a:lnTo>
                    <a:pt x="2196" y="812"/>
                  </a:lnTo>
                  <a:lnTo>
                    <a:pt x="2202" y="806"/>
                  </a:lnTo>
                  <a:lnTo>
                    <a:pt x="2205" y="797"/>
                  </a:lnTo>
                  <a:lnTo>
                    <a:pt x="2207" y="787"/>
                  </a:lnTo>
                  <a:lnTo>
                    <a:pt x="2205" y="777"/>
                  </a:lnTo>
                  <a:lnTo>
                    <a:pt x="2205" y="777"/>
                  </a:lnTo>
                  <a:lnTo>
                    <a:pt x="2198" y="753"/>
                  </a:lnTo>
                  <a:lnTo>
                    <a:pt x="2189" y="729"/>
                  </a:lnTo>
                  <a:lnTo>
                    <a:pt x="2179" y="704"/>
                  </a:lnTo>
                  <a:lnTo>
                    <a:pt x="2156" y="652"/>
                  </a:lnTo>
                  <a:lnTo>
                    <a:pt x="2156" y="652"/>
                  </a:lnTo>
                  <a:lnTo>
                    <a:pt x="2152" y="642"/>
                  </a:lnTo>
                  <a:lnTo>
                    <a:pt x="2146" y="632"/>
                  </a:lnTo>
                  <a:lnTo>
                    <a:pt x="2146" y="632"/>
                  </a:lnTo>
                  <a:lnTo>
                    <a:pt x="2139" y="623"/>
                  </a:lnTo>
                  <a:lnTo>
                    <a:pt x="2131" y="617"/>
                  </a:lnTo>
                  <a:lnTo>
                    <a:pt x="2121" y="612"/>
                  </a:lnTo>
                  <a:lnTo>
                    <a:pt x="2114" y="612"/>
                  </a:lnTo>
                  <a:lnTo>
                    <a:pt x="2114" y="612"/>
                  </a:lnTo>
                  <a:lnTo>
                    <a:pt x="2114" y="612"/>
                  </a:lnTo>
                  <a:lnTo>
                    <a:pt x="2114" y="612"/>
                  </a:lnTo>
                  <a:lnTo>
                    <a:pt x="2071" y="620"/>
                  </a:lnTo>
                  <a:lnTo>
                    <a:pt x="2028" y="629"/>
                  </a:lnTo>
                  <a:lnTo>
                    <a:pt x="1979" y="641"/>
                  </a:lnTo>
                  <a:lnTo>
                    <a:pt x="1979" y="641"/>
                  </a:lnTo>
                  <a:lnTo>
                    <a:pt x="1930" y="652"/>
                  </a:lnTo>
                  <a:lnTo>
                    <a:pt x="1889" y="666"/>
                  </a:lnTo>
                  <a:lnTo>
                    <a:pt x="1847" y="679"/>
                  </a:lnTo>
                  <a:lnTo>
                    <a:pt x="1847" y="679"/>
                  </a:lnTo>
                  <a:lnTo>
                    <a:pt x="1838" y="681"/>
                  </a:lnTo>
                  <a:lnTo>
                    <a:pt x="1830" y="682"/>
                  </a:lnTo>
                  <a:lnTo>
                    <a:pt x="1821" y="682"/>
                  </a:lnTo>
                  <a:lnTo>
                    <a:pt x="1813" y="679"/>
                  </a:lnTo>
                  <a:lnTo>
                    <a:pt x="1806" y="676"/>
                  </a:lnTo>
                  <a:lnTo>
                    <a:pt x="1799" y="673"/>
                  </a:lnTo>
                  <a:lnTo>
                    <a:pt x="1793" y="667"/>
                  </a:lnTo>
                  <a:lnTo>
                    <a:pt x="1788" y="663"/>
                  </a:lnTo>
                  <a:lnTo>
                    <a:pt x="1781" y="651"/>
                  </a:lnTo>
                  <a:lnTo>
                    <a:pt x="1781" y="651"/>
                  </a:lnTo>
                  <a:lnTo>
                    <a:pt x="1781" y="651"/>
                  </a:lnTo>
                  <a:lnTo>
                    <a:pt x="1745" y="610"/>
                  </a:lnTo>
                  <a:lnTo>
                    <a:pt x="1710" y="568"/>
                  </a:lnTo>
                  <a:lnTo>
                    <a:pt x="1710" y="568"/>
                  </a:lnTo>
                  <a:lnTo>
                    <a:pt x="1699" y="559"/>
                  </a:lnTo>
                  <a:lnTo>
                    <a:pt x="1699" y="559"/>
                  </a:lnTo>
                  <a:lnTo>
                    <a:pt x="1695" y="553"/>
                  </a:lnTo>
                  <a:lnTo>
                    <a:pt x="1691" y="546"/>
                  </a:lnTo>
                  <a:lnTo>
                    <a:pt x="1689" y="539"/>
                  </a:lnTo>
                  <a:lnTo>
                    <a:pt x="1688" y="531"/>
                  </a:lnTo>
                  <a:lnTo>
                    <a:pt x="1688" y="522"/>
                  </a:lnTo>
                  <a:lnTo>
                    <a:pt x="1688" y="513"/>
                  </a:lnTo>
                  <a:lnTo>
                    <a:pt x="1691" y="506"/>
                  </a:lnTo>
                  <a:lnTo>
                    <a:pt x="1694" y="497"/>
                  </a:lnTo>
                  <a:lnTo>
                    <a:pt x="1694" y="497"/>
                  </a:lnTo>
                  <a:lnTo>
                    <a:pt x="1713" y="459"/>
                  </a:lnTo>
                  <a:lnTo>
                    <a:pt x="1731" y="420"/>
                  </a:lnTo>
                  <a:lnTo>
                    <a:pt x="1751" y="374"/>
                  </a:lnTo>
                  <a:lnTo>
                    <a:pt x="1751" y="374"/>
                  </a:lnTo>
                  <a:lnTo>
                    <a:pt x="1770" y="328"/>
                  </a:lnTo>
                  <a:lnTo>
                    <a:pt x="1785" y="287"/>
                  </a:lnTo>
                  <a:lnTo>
                    <a:pt x="1800" y="246"/>
                  </a:lnTo>
                  <a:lnTo>
                    <a:pt x="1800" y="246"/>
                  </a:lnTo>
                  <a:lnTo>
                    <a:pt x="1802" y="237"/>
                  </a:lnTo>
                  <a:lnTo>
                    <a:pt x="1799" y="228"/>
                  </a:lnTo>
                  <a:lnTo>
                    <a:pt x="1794" y="219"/>
                  </a:lnTo>
                  <a:lnTo>
                    <a:pt x="1791" y="215"/>
                  </a:lnTo>
                  <a:lnTo>
                    <a:pt x="1787" y="212"/>
                  </a:lnTo>
                  <a:lnTo>
                    <a:pt x="1723" y="169"/>
                  </a:lnTo>
                  <a:lnTo>
                    <a:pt x="1731" y="157"/>
                  </a:lnTo>
                  <a:lnTo>
                    <a:pt x="1722" y="167"/>
                  </a:lnTo>
                  <a:lnTo>
                    <a:pt x="1722" y="167"/>
                  </a:lnTo>
                  <a:lnTo>
                    <a:pt x="1697" y="152"/>
                  </a:lnTo>
                  <a:lnTo>
                    <a:pt x="1652" y="129"/>
                  </a:lnTo>
                  <a:lnTo>
                    <a:pt x="1652" y="129"/>
                  </a:lnTo>
                  <a:lnTo>
                    <a:pt x="1642" y="126"/>
                  </a:lnTo>
                  <a:lnTo>
                    <a:pt x="1631" y="124"/>
                  </a:lnTo>
                  <a:lnTo>
                    <a:pt x="1623" y="127"/>
                  </a:lnTo>
                  <a:lnTo>
                    <a:pt x="1618" y="129"/>
                  </a:lnTo>
                  <a:lnTo>
                    <a:pt x="1615" y="132"/>
                  </a:lnTo>
                  <a:lnTo>
                    <a:pt x="1615" y="132"/>
                  </a:lnTo>
                  <a:lnTo>
                    <a:pt x="1615" y="132"/>
                  </a:lnTo>
                  <a:lnTo>
                    <a:pt x="1578" y="170"/>
                  </a:lnTo>
                  <a:lnTo>
                    <a:pt x="1552" y="201"/>
                  </a:lnTo>
                  <a:lnTo>
                    <a:pt x="1522" y="234"/>
                  </a:lnTo>
                  <a:lnTo>
                    <a:pt x="1522" y="234"/>
                  </a:lnTo>
                  <a:lnTo>
                    <a:pt x="1491" y="274"/>
                  </a:lnTo>
                  <a:lnTo>
                    <a:pt x="1464" y="308"/>
                  </a:lnTo>
                  <a:lnTo>
                    <a:pt x="1439" y="342"/>
                  </a:lnTo>
                  <a:lnTo>
                    <a:pt x="1439" y="342"/>
                  </a:lnTo>
                  <a:lnTo>
                    <a:pt x="1430" y="351"/>
                  </a:lnTo>
                  <a:lnTo>
                    <a:pt x="1421" y="357"/>
                  </a:lnTo>
                  <a:lnTo>
                    <a:pt x="1411" y="362"/>
                  </a:lnTo>
                  <a:lnTo>
                    <a:pt x="1401" y="364"/>
                  </a:lnTo>
                  <a:lnTo>
                    <a:pt x="1401" y="364"/>
                  </a:lnTo>
                  <a:lnTo>
                    <a:pt x="1392" y="365"/>
                  </a:lnTo>
                  <a:lnTo>
                    <a:pt x="1383" y="364"/>
                  </a:lnTo>
                  <a:lnTo>
                    <a:pt x="1315" y="345"/>
                  </a:lnTo>
                  <a:lnTo>
                    <a:pt x="1248" y="331"/>
                  </a:lnTo>
                  <a:lnTo>
                    <a:pt x="1248" y="331"/>
                  </a:lnTo>
                  <a:lnTo>
                    <a:pt x="1241" y="328"/>
                  </a:lnTo>
                  <a:lnTo>
                    <a:pt x="1234" y="326"/>
                  </a:lnTo>
                  <a:lnTo>
                    <a:pt x="1226" y="321"/>
                  </a:lnTo>
                  <a:lnTo>
                    <a:pt x="1222" y="315"/>
                  </a:lnTo>
                  <a:lnTo>
                    <a:pt x="1216" y="309"/>
                  </a:lnTo>
                  <a:lnTo>
                    <a:pt x="1211" y="302"/>
                  </a:lnTo>
                  <a:lnTo>
                    <a:pt x="1208" y="294"/>
                  </a:lnTo>
                  <a:lnTo>
                    <a:pt x="1207" y="287"/>
                  </a:lnTo>
                  <a:lnTo>
                    <a:pt x="1207" y="287"/>
                  </a:lnTo>
                  <a:lnTo>
                    <a:pt x="1201" y="244"/>
                  </a:lnTo>
                  <a:lnTo>
                    <a:pt x="1192" y="201"/>
                  </a:lnTo>
                  <a:lnTo>
                    <a:pt x="1182" y="152"/>
                  </a:lnTo>
                  <a:lnTo>
                    <a:pt x="1182" y="152"/>
                  </a:lnTo>
                  <a:lnTo>
                    <a:pt x="1170" y="104"/>
                  </a:lnTo>
                  <a:lnTo>
                    <a:pt x="1158" y="61"/>
                  </a:lnTo>
                  <a:lnTo>
                    <a:pt x="1145" y="19"/>
                  </a:lnTo>
                  <a:lnTo>
                    <a:pt x="1145" y="19"/>
                  </a:lnTo>
                  <a:lnTo>
                    <a:pt x="1142" y="12"/>
                  </a:lnTo>
                  <a:lnTo>
                    <a:pt x="1135" y="6"/>
                  </a:lnTo>
                  <a:lnTo>
                    <a:pt x="1126" y="2"/>
                  </a:lnTo>
                  <a:lnTo>
                    <a:pt x="1114" y="0"/>
                  </a:lnTo>
                  <a:lnTo>
                    <a:pt x="1090" y="0"/>
                  </a:lnTo>
                  <a:lnTo>
                    <a:pt x="1090" y="0"/>
                  </a:lnTo>
                  <a:lnTo>
                    <a:pt x="1075" y="0"/>
                  </a:lnTo>
                  <a:lnTo>
                    <a:pt x="1075" y="0"/>
                  </a:lnTo>
                  <a:lnTo>
                    <a:pt x="1056" y="2"/>
                  </a:lnTo>
                  <a:lnTo>
                    <a:pt x="1037" y="3"/>
                  </a:lnTo>
                  <a:lnTo>
                    <a:pt x="956" y="12"/>
                  </a:lnTo>
                  <a:lnTo>
                    <a:pt x="956" y="12"/>
                  </a:lnTo>
                  <a:lnTo>
                    <a:pt x="951" y="13"/>
                  </a:lnTo>
                  <a:lnTo>
                    <a:pt x="947" y="15"/>
                  </a:lnTo>
                  <a:lnTo>
                    <a:pt x="938" y="21"/>
                  </a:lnTo>
                  <a:lnTo>
                    <a:pt x="932" y="28"/>
                  </a:lnTo>
                  <a:lnTo>
                    <a:pt x="929" y="37"/>
                  </a:lnTo>
                  <a:lnTo>
                    <a:pt x="929" y="37"/>
                  </a:lnTo>
                  <a:lnTo>
                    <a:pt x="923" y="80"/>
                  </a:lnTo>
                  <a:lnTo>
                    <a:pt x="919" y="124"/>
                  </a:lnTo>
                  <a:lnTo>
                    <a:pt x="914" y="173"/>
                  </a:lnTo>
                  <a:lnTo>
                    <a:pt x="914" y="173"/>
                  </a:lnTo>
                  <a:lnTo>
                    <a:pt x="911" y="229"/>
                  </a:lnTo>
                  <a:lnTo>
                    <a:pt x="910" y="266"/>
                  </a:lnTo>
                  <a:lnTo>
                    <a:pt x="910" y="309"/>
                  </a:lnTo>
                  <a:lnTo>
                    <a:pt x="910" y="309"/>
                  </a:lnTo>
                  <a:lnTo>
                    <a:pt x="910" y="318"/>
                  </a:lnTo>
                  <a:lnTo>
                    <a:pt x="907" y="327"/>
                  </a:lnTo>
                  <a:lnTo>
                    <a:pt x="904" y="334"/>
                  </a:lnTo>
                  <a:lnTo>
                    <a:pt x="901" y="342"/>
                  </a:lnTo>
                  <a:lnTo>
                    <a:pt x="895" y="349"/>
                  </a:lnTo>
                  <a:lnTo>
                    <a:pt x="890" y="354"/>
                  </a:lnTo>
                  <a:lnTo>
                    <a:pt x="883" y="358"/>
                  </a:lnTo>
                  <a:lnTo>
                    <a:pt x="877" y="361"/>
                  </a:lnTo>
                  <a:lnTo>
                    <a:pt x="862" y="365"/>
                  </a:lnTo>
                  <a:lnTo>
                    <a:pt x="862" y="365"/>
                  </a:lnTo>
                  <a:lnTo>
                    <a:pt x="862" y="365"/>
                  </a:lnTo>
                  <a:lnTo>
                    <a:pt x="812" y="385"/>
                  </a:lnTo>
                  <a:lnTo>
                    <a:pt x="762" y="407"/>
                  </a:lnTo>
                  <a:lnTo>
                    <a:pt x="762" y="407"/>
                  </a:lnTo>
                  <a:lnTo>
                    <a:pt x="751" y="413"/>
                  </a:lnTo>
                  <a:lnTo>
                    <a:pt x="751" y="413"/>
                  </a:lnTo>
                  <a:lnTo>
                    <a:pt x="744" y="416"/>
                  </a:lnTo>
                  <a:lnTo>
                    <a:pt x="738" y="417"/>
                  </a:lnTo>
                  <a:lnTo>
                    <a:pt x="731" y="419"/>
                  </a:lnTo>
                  <a:lnTo>
                    <a:pt x="723" y="417"/>
                  </a:lnTo>
                  <a:lnTo>
                    <a:pt x="716" y="416"/>
                  </a:lnTo>
                  <a:lnTo>
                    <a:pt x="710" y="414"/>
                  </a:lnTo>
                  <a:lnTo>
                    <a:pt x="703" y="411"/>
                  </a:lnTo>
                  <a:lnTo>
                    <a:pt x="697" y="407"/>
                  </a:lnTo>
                  <a:lnTo>
                    <a:pt x="695" y="407"/>
                  </a:lnTo>
                  <a:lnTo>
                    <a:pt x="689" y="401"/>
                  </a:lnTo>
                  <a:lnTo>
                    <a:pt x="689" y="401"/>
                  </a:lnTo>
                  <a:lnTo>
                    <a:pt x="651" y="362"/>
                  </a:lnTo>
                  <a:lnTo>
                    <a:pt x="623" y="336"/>
                  </a:lnTo>
                  <a:lnTo>
                    <a:pt x="590" y="308"/>
                  </a:lnTo>
                  <a:lnTo>
                    <a:pt x="590" y="308"/>
                  </a:lnTo>
                  <a:lnTo>
                    <a:pt x="553" y="275"/>
                  </a:lnTo>
                  <a:lnTo>
                    <a:pt x="518" y="249"/>
                  </a:lnTo>
                  <a:lnTo>
                    <a:pt x="484" y="222"/>
                  </a:lnTo>
                  <a:lnTo>
                    <a:pt x="484" y="222"/>
                  </a:lnTo>
                  <a:lnTo>
                    <a:pt x="479" y="219"/>
                  </a:lnTo>
                  <a:lnTo>
                    <a:pt x="475" y="218"/>
                  </a:lnTo>
                  <a:lnTo>
                    <a:pt x="466" y="218"/>
                  </a:lnTo>
                  <a:lnTo>
                    <a:pt x="456" y="219"/>
                  </a:lnTo>
                  <a:lnTo>
                    <a:pt x="445" y="223"/>
                  </a:lnTo>
                  <a:lnTo>
                    <a:pt x="445" y="223"/>
                  </a:lnTo>
                  <a:lnTo>
                    <a:pt x="417" y="247"/>
                  </a:lnTo>
                  <a:lnTo>
                    <a:pt x="388" y="271"/>
                  </a:lnTo>
                  <a:lnTo>
                    <a:pt x="355" y="297"/>
                  </a:lnTo>
                  <a:lnTo>
                    <a:pt x="327" y="327"/>
                  </a:lnTo>
                  <a:lnTo>
                    <a:pt x="327" y="327"/>
                  </a:lnTo>
                  <a:lnTo>
                    <a:pt x="321" y="334"/>
                  </a:lnTo>
                  <a:lnTo>
                    <a:pt x="317" y="345"/>
                  </a:lnTo>
                  <a:lnTo>
                    <a:pt x="317" y="355"/>
                  </a:lnTo>
                  <a:lnTo>
                    <a:pt x="318" y="362"/>
                  </a:lnTo>
                  <a:lnTo>
                    <a:pt x="318" y="362"/>
                  </a:lnTo>
                  <a:lnTo>
                    <a:pt x="339" y="401"/>
                  </a:lnTo>
                  <a:lnTo>
                    <a:pt x="361" y="439"/>
                  </a:lnTo>
                  <a:lnTo>
                    <a:pt x="386" y="482"/>
                  </a:lnTo>
                  <a:lnTo>
                    <a:pt x="386" y="482"/>
                  </a:lnTo>
                  <a:lnTo>
                    <a:pt x="414" y="524"/>
                  </a:lnTo>
                  <a:lnTo>
                    <a:pt x="438" y="561"/>
                  </a:lnTo>
                  <a:lnTo>
                    <a:pt x="463" y="595"/>
                  </a:lnTo>
                  <a:lnTo>
                    <a:pt x="463" y="595"/>
                  </a:lnTo>
                  <a:lnTo>
                    <a:pt x="467" y="602"/>
                  </a:lnTo>
                  <a:lnTo>
                    <a:pt x="470" y="610"/>
                  </a:lnTo>
                  <a:lnTo>
                    <a:pt x="473" y="618"/>
                  </a:lnTo>
                  <a:lnTo>
                    <a:pt x="473" y="626"/>
                  </a:lnTo>
                  <a:lnTo>
                    <a:pt x="473" y="635"/>
                  </a:lnTo>
                  <a:lnTo>
                    <a:pt x="472" y="642"/>
                  </a:lnTo>
                  <a:lnTo>
                    <a:pt x="469" y="649"/>
                  </a:lnTo>
                  <a:lnTo>
                    <a:pt x="466" y="655"/>
                  </a:lnTo>
                  <a:lnTo>
                    <a:pt x="428" y="713"/>
                  </a:lnTo>
                  <a:lnTo>
                    <a:pt x="428" y="713"/>
                  </a:lnTo>
                  <a:lnTo>
                    <a:pt x="405" y="753"/>
                  </a:lnTo>
                  <a:lnTo>
                    <a:pt x="395" y="772"/>
                  </a:lnTo>
                  <a:lnTo>
                    <a:pt x="395" y="772"/>
                  </a:lnTo>
                  <a:lnTo>
                    <a:pt x="391" y="778"/>
                  </a:lnTo>
                  <a:lnTo>
                    <a:pt x="385" y="784"/>
                  </a:lnTo>
                  <a:lnTo>
                    <a:pt x="379" y="789"/>
                  </a:lnTo>
                  <a:lnTo>
                    <a:pt x="371" y="793"/>
                  </a:lnTo>
                  <a:lnTo>
                    <a:pt x="364" y="796"/>
                  </a:lnTo>
                  <a:lnTo>
                    <a:pt x="355" y="797"/>
                  </a:lnTo>
                  <a:lnTo>
                    <a:pt x="348" y="797"/>
                  </a:lnTo>
                  <a:lnTo>
                    <a:pt x="339" y="797"/>
                  </a:lnTo>
                  <a:lnTo>
                    <a:pt x="339" y="797"/>
                  </a:lnTo>
                  <a:lnTo>
                    <a:pt x="297" y="791"/>
                  </a:lnTo>
                  <a:lnTo>
                    <a:pt x="255" y="786"/>
                  </a:lnTo>
                  <a:lnTo>
                    <a:pt x="204" y="781"/>
                  </a:lnTo>
                  <a:lnTo>
                    <a:pt x="204" y="781"/>
                  </a:lnTo>
                  <a:lnTo>
                    <a:pt x="154" y="777"/>
                  </a:lnTo>
                  <a:lnTo>
                    <a:pt x="110" y="775"/>
                  </a:lnTo>
                  <a:lnTo>
                    <a:pt x="65" y="774"/>
                  </a:lnTo>
                  <a:lnTo>
                    <a:pt x="65" y="774"/>
                  </a:lnTo>
                  <a:lnTo>
                    <a:pt x="61" y="775"/>
                  </a:lnTo>
                  <a:lnTo>
                    <a:pt x="58" y="777"/>
                  </a:lnTo>
                  <a:lnTo>
                    <a:pt x="49" y="781"/>
                  </a:lnTo>
                  <a:lnTo>
                    <a:pt x="43" y="789"/>
                  </a:lnTo>
                  <a:lnTo>
                    <a:pt x="39" y="797"/>
                  </a:lnTo>
                  <a:lnTo>
                    <a:pt x="16" y="874"/>
                  </a:lnTo>
                  <a:lnTo>
                    <a:pt x="2" y="951"/>
                  </a:lnTo>
                  <a:lnTo>
                    <a:pt x="2" y="951"/>
                  </a:lnTo>
                  <a:lnTo>
                    <a:pt x="0" y="962"/>
                  </a:lnTo>
                  <a:lnTo>
                    <a:pt x="3" y="972"/>
                  </a:lnTo>
                  <a:lnTo>
                    <a:pt x="9" y="979"/>
                  </a:lnTo>
                  <a:lnTo>
                    <a:pt x="12" y="982"/>
                  </a:lnTo>
                  <a:lnTo>
                    <a:pt x="15" y="985"/>
                  </a:lnTo>
                  <a:lnTo>
                    <a:pt x="15" y="985"/>
                  </a:lnTo>
                  <a:lnTo>
                    <a:pt x="55" y="1004"/>
                  </a:lnTo>
                  <a:lnTo>
                    <a:pt x="95" y="1022"/>
                  </a:lnTo>
                  <a:lnTo>
                    <a:pt x="142" y="1041"/>
                  </a:lnTo>
                  <a:lnTo>
                    <a:pt x="142" y="1041"/>
                  </a:lnTo>
                  <a:lnTo>
                    <a:pt x="188" y="1061"/>
                  </a:lnTo>
                  <a:lnTo>
                    <a:pt x="229" y="1075"/>
                  </a:lnTo>
                  <a:lnTo>
                    <a:pt x="269" y="1089"/>
                  </a:lnTo>
                  <a:lnTo>
                    <a:pt x="269" y="1089"/>
                  </a:lnTo>
                  <a:lnTo>
                    <a:pt x="277" y="1092"/>
                  </a:lnTo>
                  <a:lnTo>
                    <a:pt x="283" y="1095"/>
                  </a:lnTo>
                  <a:lnTo>
                    <a:pt x="290" y="1101"/>
                  </a:lnTo>
                  <a:lnTo>
                    <a:pt x="296" y="1107"/>
                  </a:lnTo>
                  <a:lnTo>
                    <a:pt x="300" y="1112"/>
                  </a:lnTo>
                  <a:lnTo>
                    <a:pt x="305" y="1120"/>
                  </a:lnTo>
                  <a:lnTo>
                    <a:pt x="308" y="1127"/>
                  </a:lnTo>
                  <a:lnTo>
                    <a:pt x="308" y="1136"/>
                  </a:lnTo>
                  <a:lnTo>
                    <a:pt x="308" y="1157"/>
                  </a:lnTo>
                  <a:lnTo>
                    <a:pt x="308" y="1157"/>
                  </a:lnTo>
                  <a:lnTo>
                    <a:pt x="309" y="1173"/>
                  </a:lnTo>
                  <a:lnTo>
                    <a:pt x="309" y="1173"/>
                  </a:lnTo>
                  <a:lnTo>
                    <a:pt x="309" y="1188"/>
                  </a:lnTo>
                  <a:lnTo>
                    <a:pt x="309" y="1203"/>
                  </a:lnTo>
                  <a:lnTo>
                    <a:pt x="318" y="1272"/>
                  </a:lnTo>
                  <a:lnTo>
                    <a:pt x="318" y="1272"/>
                  </a:lnTo>
                  <a:lnTo>
                    <a:pt x="318" y="1280"/>
                  </a:lnTo>
                  <a:lnTo>
                    <a:pt x="318" y="1287"/>
                  </a:lnTo>
                  <a:lnTo>
                    <a:pt x="317" y="1294"/>
                  </a:lnTo>
                  <a:lnTo>
                    <a:pt x="312" y="1302"/>
                  </a:lnTo>
                  <a:lnTo>
                    <a:pt x="308" y="1308"/>
                  </a:lnTo>
                  <a:lnTo>
                    <a:pt x="302" y="1315"/>
                  </a:lnTo>
                  <a:lnTo>
                    <a:pt x="296" y="1320"/>
                  </a:lnTo>
                  <a:lnTo>
                    <a:pt x="289" y="1325"/>
                  </a:lnTo>
                  <a:lnTo>
                    <a:pt x="289" y="1325"/>
                  </a:lnTo>
                  <a:lnTo>
                    <a:pt x="250" y="1345"/>
                  </a:lnTo>
                  <a:lnTo>
                    <a:pt x="212" y="1365"/>
                  </a:lnTo>
                  <a:lnTo>
                    <a:pt x="169" y="1391"/>
                  </a:lnTo>
                  <a:lnTo>
                    <a:pt x="169" y="1391"/>
                  </a:lnTo>
                  <a:lnTo>
                    <a:pt x="127" y="1416"/>
                  </a:lnTo>
                  <a:lnTo>
                    <a:pt x="89" y="1442"/>
                  </a:lnTo>
                  <a:lnTo>
                    <a:pt x="53" y="1466"/>
                  </a:lnTo>
                  <a:lnTo>
                    <a:pt x="53" y="1466"/>
                  </a:lnTo>
                  <a:lnTo>
                    <a:pt x="47" y="1473"/>
                  </a:lnTo>
                  <a:lnTo>
                    <a:pt x="45" y="1481"/>
                  </a:lnTo>
                  <a:lnTo>
                    <a:pt x="43" y="1493"/>
                  </a:lnTo>
                  <a:lnTo>
                    <a:pt x="45" y="1503"/>
                  </a:lnTo>
                  <a:lnTo>
                    <a:pt x="56" y="1538"/>
                  </a:lnTo>
                  <a:lnTo>
                    <a:pt x="71" y="1572"/>
                  </a:lnTo>
                  <a:lnTo>
                    <a:pt x="58" y="1578"/>
                  </a:lnTo>
                  <a:lnTo>
                    <a:pt x="71" y="1572"/>
                  </a:lnTo>
                  <a:lnTo>
                    <a:pt x="71" y="1572"/>
                  </a:lnTo>
                  <a:lnTo>
                    <a:pt x="98" y="1636"/>
                  </a:lnTo>
                  <a:lnTo>
                    <a:pt x="105" y="1648"/>
                  </a:lnTo>
                  <a:lnTo>
                    <a:pt x="105" y="1648"/>
                  </a:lnTo>
                  <a:lnTo>
                    <a:pt x="111" y="1657"/>
                  </a:lnTo>
                  <a:lnTo>
                    <a:pt x="120" y="1663"/>
                  </a:lnTo>
                  <a:lnTo>
                    <a:pt x="129" y="1666"/>
                  </a:lnTo>
                  <a:lnTo>
                    <a:pt x="136" y="1667"/>
                  </a:lnTo>
                  <a:lnTo>
                    <a:pt x="136" y="1667"/>
                  </a:lnTo>
                  <a:lnTo>
                    <a:pt x="136" y="1667"/>
                  </a:lnTo>
                  <a:lnTo>
                    <a:pt x="136" y="1667"/>
                  </a:lnTo>
                  <a:lnTo>
                    <a:pt x="181" y="1658"/>
                  </a:lnTo>
                  <a:lnTo>
                    <a:pt x="223" y="1651"/>
                  </a:lnTo>
                  <a:lnTo>
                    <a:pt x="271" y="1639"/>
                  </a:lnTo>
                  <a:lnTo>
                    <a:pt x="271" y="1639"/>
                  </a:lnTo>
                  <a:lnTo>
                    <a:pt x="320" y="1626"/>
                  </a:lnTo>
                  <a:lnTo>
                    <a:pt x="361" y="1614"/>
                  </a:lnTo>
                  <a:lnTo>
                    <a:pt x="402" y="1601"/>
                  </a:lnTo>
                  <a:lnTo>
                    <a:pt x="402" y="1601"/>
                  </a:lnTo>
                  <a:lnTo>
                    <a:pt x="411" y="1599"/>
                  </a:lnTo>
                  <a:lnTo>
                    <a:pt x="420" y="1598"/>
                  </a:lnTo>
                  <a:lnTo>
                    <a:pt x="429" y="1598"/>
                  </a:lnTo>
                  <a:lnTo>
                    <a:pt x="436" y="1601"/>
                  </a:lnTo>
                  <a:lnTo>
                    <a:pt x="444" y="1602"/>
                  </a:lnTo>
                  <a:lnTo>
                    <a:pt x="451" y="1606"/>
                  </a:lnTo>
                  <a:lnTo>
                    <a:pt x="457" y="1611"/>
                  </a:lnTo>
                  <a:lnTo>
                    <a:pt x="462" y="1617"/>
                  </a:lnTo>
                  <a:lnTo>
                    <a:pt x="469" y="1629"/>
                  </a:lnTo>
                  <a:lnTo>
                    <a:pt x="469" y="1629"/>
                  </a:lnTo>
                  <a:lnTo>
                    <a:pt x="469" y="1629"/>
                  </a:lnTo>
                  <a:lnTo>
                    <a:pt x="504" y="1670"/>
                  </a:lnTo>
                  <a:lnTo>
                    <a:pt x="540" y="1712"/>
                  </a:lnTo>
                  <a:lnTo>
                    <a:pt x="541" y="1710"/>
                  </a:lnTo>
                  <a:lnTo>
                    <a:pt x="550" y="1720"/>
                  </a:lnTo>
                  <a:lnTo>
                    <a:pt x="550" y="1720"/>
                  </a:lnTo>
                  <a:lnTo>
                    <a:pt x="555" y="1726"/>
                  </a:lnTo>
                  <a:lnTo>
                    <a:pt x="559" y="1734"/>
                  </a:lnTo>
                  <a:lnTo>
                    <a:pt x="562" y="1741"/>
                  </a:lnTo>
                  <a:lnTo>
                    <a:pt x="564" y="1749"/>
                  </a:lnTo>
                  <a:lnTo>
                    <a:pt x="564" y="1757"/>
                  </a:lnTo>
                  <a:lnTo>
                    <a:pt x="562" y="1766"/>
                  </a:lnTo>
                  <a:lnTo>
                    <a:pt x="561" y="1774"/>
                  </a:lnTo>
                  <a:lnTo>
                    <a:pt x="556" y="1783"/>
                  </a:lnTo>
                  <a:lnTo>
                    <a:pt x="556" y="1783"/>
                  </a:lnTo>
                  <a:lnTo>
                    <a:pt x="537" y="1821"/>
                  </a:lnTo>
                  <a:lnTo>
                    <a:pt x="519" y="1859"/>
                  </a:lnTo>
                  <a:lnTo>
                    <a:pt x="499" y="1905"/>
                  </a:lnTo>
                  <a:lnTo>
                    <a:pt x="499" y="1905"/>
                  </a:lnTo>
                  <a:lnTo>
                    <a:pt x="481" y="1951"/>
                  </a:lnTo>
                  <a:lnTo>
                    <a:pt x="465" y="1993"/>
                  </a:lnTo>
                  <a:lnTo>
                    <a:pt x="450" y="2034"/>
                  </a:lnTo>
                  <a:lnTo>
                    <a:pt x="450" y="2034"/>
                  </a:lnTo>
                  <a:lnTo>
                    <a:pt x="448" y="2043"/>
                  </a:lnTo>
                  <a:lnTo>
                    <a:pt x="451" y="2052"/>
                  </a:lnTo>
                  <a:lnTo>
                    <a:pt x="456" y="2061"/>
                  </a:lnTo>
                  <a:lnTo>
                    <a:pt x="459" y="2065"/>
                  </a:lnTo>
                  <a:lnTo>
                    <a:pt x="463" y="2068"/>
                  </a:lnTo>
                  <a:lnTo>
                    <a:pt x="530" y="2112"/>
                  </a:lnTo>
                  <a:lnTo>
                    <a:pt x="530" y="2112"/>
                  </a:lnTo>
                  <a:lnTo>
                    <a:pt x="577" y="2139"/>
                  </a:lnTo>
                  <a:lnTo>
                    <a:pt x="599" y="2151"/>
                  </a:lnTo>
                  <a:lnTo>
                    <a:pt x="599" y="2151"/>
                  </a:lnTo>
                  <a:lnTo>
                    <a:pt x="608" y="2154"/>
                  </a:lnTo>
                  <a:lnTo>
                    <a:pt x="618" y="2155"/>
                  </a:lnTo>
                  <a:lnTo>
                    <a:pt x="627" y="2152"/>
                  </a:lnTo>
                  <a:lnTo>
                    <a:pt x="632" y="2151"/>
                  </a:lnTo>
                  <a:lnTo>
                    <a:pt x="635" y="2148"/>
                  </a:lnTo>
                  <a:lnTo>
                    <a:pt x="635" y="2148"/>
                  </a:lnTo>
                  <a:lnTo>
                    <a:pt x="666" y="2115"/>
                  </a:lnTo>
                  <a:lnTo>
                    <a:pt x="695" y="2083"/>
                  </a:lnTo>
                  <a:lnTo>
                    <a:pt x="728" y="2044"/>
                  </a:lnTo>
                  <a:lnTo>
                    <a:pt x="728" y="2044"/>
                  </a:lnTo>
                  <a:lnTo>
                    <a:pt x="760" y="2006"/>
                  </a:lnTo>
                  <a:lnTo>
                    <a:pt x="785" y="1972"/>
                  </a:lnTo>
                  <a:lnTo>
                    <a:pt x="812" y="1938"/>
                  </a:lnTo>
                  <a:lnTo>
                    <a:pt x="812" y="1938"/>
                  </a:lnTo>
                  <a:lnTo>
                    <a:pt x="817" y="1932"/>
                  </a:lnTo>
                  <a:lnTo>
                    <a:pt x="822" y="1926"/>
                  </a:lnTo>
                  <a:lnTo>
                    <a:pt x="830" y="1922"/>
                  </a:lnTo>
                  <a:lnTo>
                    <a:pt x="837" y="1919"/>
                  </a:lnTo>
                  <a:lnTo>
                    <a:pt x="845" y="1916"/>
                  </a:lnTo>
                  <a:lnTo>
                    <a:pt x="852" y="1914"/>
                  </a:lnTo>
                  <a:lnTo>
                    <a:pt x="861" y="1914"/>
                  </a:lnTo>
                  <a:lnTo>
                    <a:pt x="868" y="1916"/>
                  </a:lnTo>
                  <a:lnTo>
                    <a:pt x="935" y="1935"/>
                  </a:lnTo>
                  <a:lnTo>
                    <a:pt x="1001" y="1948"/>
                  </a:lnTo>
                  <a:lnTo>
                    <a:pt x="1001" y="1948"/>
                  </a:lnTo>
                  <a:lnTo>
                    <a:pt x="1009" y="1950"/>
                  </a:lnTo>
                  <a:lnTo>
                    <a:pt x="1016" y="1953"/>
                  </a:lnTo>
                  <a:lnTo>
                    <a:pt x="1022" y="1957"/>
                  </a:lnTo>
                  <a:lnTo>
                    <a:pt x="1027" y="1962"/>
                  </a:lnTo>
                  <a:lnTo>
                    <a:pt x="1032" y="1967"/>
                  </a:lnTo>
                  <a:lnTo>
                    <a:pt x="1035" y="1973"/>
                  </a:lnTo>
                  <a:lnTo>
                    <a:pt x="1038" y="1979"/>
                  </a:lnTo>
                  <a:lnTo>
                    <a:pt x="1041" y="1987"/>
                  </a:lnTo>
                  <a:lnTo>
                    <a:pt x="1041" y="1987"/>
                  </a:lnTo>
                  <a:lnTo>
                    <a:pt x="1043" y="1994"/>
                  </a:lnTo>
                  <a:lnTo>
                    <a:pt x="1043" y="1994"/>
                  </a:lnTo>
                  <a:lnTo>
                    <a:pt x="1052" y="2047"/>
                  </a:lnTo>
                  <a:lnTo>
                    <a:pt x="1059" y="2086"/>
                  </a:lnTo>
                  <a:lnTo>
                    <a:pt x="1068" y="2127"/>
                  </a:lnTo>
                  <a:lnTo>
                    <a:pt x="1068" y="2127"/>
                  </a:lnTo>
                  <a:lnTo>
                    <a:pt x="1080" y="2176"/>
                  </a:lnTo>
                  <a:lnTo>
                    <a:pt x="1092" y="2219"/>
                  </a:lnTo>
                  <a:lnTo>
                    <a:pt x="1105" y="2260"/>
                  </a:lnTo>
                  <a:lnTo>
                    <a:pt x="1105" y="2260"/>
                  </a:lnTo>
                  <a:lnTo>
                    <a:pt x="1108" y="2268"/>
                  </a:lnTo>
                  <a:lnTo>
                    <a:pt x="1115" y="2274"/>
                  </a:lnTo>
                  <a:lnTo>
                    <a:pt x="1126" y="2278"/>
                  </a:lnTo>
                  <a:lnTo>
                    <a:pt x="1136" y="2280"/>
                  </a:lnTo>
                  <a:lnTo>
                    <a:pt x="1148" y="2280"/>
                  </a:lnTo>
                  <a:lnTo>
                    <a:pt x="1148" y="2280"/>
                  </a:lnTo>
                  <a:lnTo>
                    <a:pt x="1183" y="2280"/>
                  </a:lnTo>
                  <a:lnTo>
                    <a:pt x="1208" y="2278"/>
                  </a:lnTo>
                  <a:lnTo>
                    <a:pt x="1208" y="2278"/>
                  </a:lnTo>
                  <a:lnTo>
                    <a:pt x="1208" y="2278"/>
                  </a:lnTo>
                  <a:lnTo>
                    <a:pt x="1211" y="2291"/>
                  </a:lnTo>
                  <a:lnTo>
                    <a:pt x="1211" y="2291"/>
                  </a:lnTo>
                  <a:lnTo>
                    <a:pt x="1210" y="2277"/>
                  </a:lnTo>
                  <a:lnTo>
                    <a:pt x="1294" y="2268"/>
                  </a:lnTo>
                  <a:lnTo>
                    <a:pt x="1294" y="2268"/>
                  </a:lnTo>
                  <a:lnTo>
                    <a:pt x="1299" y="2266"/>
                  </a:lnTo>
                  <a:lnTo>
                    <a:pt x="1303" y="2265"/>
                  </a:lnTo>
                  <a:lnTo>
                    <a:pt x="1312" y="2259"/>
                  </a:lnTo>
                  <a:lnTo>
                    <a:pt x="1318" y="2251"/>
                  </a:lnTo>
                  <a:lnTo>
                    <a:pt x="1321" y="2243"/>
                  </a:lnTo>
                  <a:lnTo>
                    <a:pt x="1321" y="2243"/>
                  </a:lnTo>
                  <a:lnTo>
                    <a:pt x="1327" y="2200"/>
                  </a:lnTo>
                  <a:lnTo>
                    <a:pt x="1331" y="2155"/>
                  </a:lnTo>
                  <a:lnTo>
                    <a:pt x="1336" y="2105"/>
                  </a:lnTo>
                  <a:lnTo>
                    <a:pt x="1336" y="2105"/>
                  </a:lnTo>
                  <a:lnTo>
                    <a:pt x="1339" y="2059"/>
                  </a:lnTo>
                  <a:lnTo>
                    <a:pt x="1340" y="2013"/>
                  </a:lnTo>
                  <a:lnTo>
                    <a:pt x="1340" y="1970"/>
                  </a:lnTo>
                  <a:lnTo>
                    <a:pt x="1340" y="1970"/>
                  </a:lnTo>
                  <a:lnTo>
                    <a:pt x="1342" y="1962"/>
                  </a:lnTo>
                  <a:lnTo>
                    <a:pt x="1343" y="1953"/>
                  </a:lnTo>
                  <a:lnTo>
                    <a:pt x="1346" y="1945"/>
                  </a:lnTo>
                  <a:lnTo>
                    <a:pt x="1350" y="1938"/>
                  </a:lnTo>
                  <a:lnTo>
                    <a:pt x="1355" y="1930"/>
                  </a:lnTo>
                  <a:lnTo>
                    <a:pt x="1361" y="1926"/>
                  </a:lnTo>
                  <a:lnTo>
                    <a:pt x="1367" y="1922"/>
                  </a:lnTo>
                  <a:lnTo>
                    <a:pt x="1374" y="1919"/>
                  </a:lnTo>
                  <a:lnTo>
                    <a:pt x="1387" y="1914"/>
                  </a:lnTo>
                  <a:lnTo>
                    <a:pt x="1387" y="1914"/>
                  </a:lnTo>
                  <a:lnTo>
                    <a:pt x="1387" y="1914"/>
                  </a:lnTo>
                  <a:lnTo>
                    <a:pt x="1438" y="1893"/>
                  </a:lnTo>
                  <a:lnTo>
                    <a:pt x="1488" y="1873"/>
                  </a:lnTo>
                  <a:lnTo>
                    <a:pt x="1488" y="1873"/>
                  </a:lnTo>
                  <a:lnTo>
                    <a:pt x="1500" y="1865"/>
                  </a:lnTo>
                  <a:lnTo>
                    <a:pt x="1500" y="1865"/>
                  </a:lnTo>
                  <a:lnTo>
                    <a:pt x="1506" y="1864"/>
                  </a:lnTo>
                  <a:lnTo>
                    <a:pt x="1513" y="1861"/>
                  </a:lnTo>
                  <a:lnTo>
                    <a:pt x="1522" y="1861"/>
                  </a:lnTo>
                  <a:lnTo>
                    <a:pt x="1529" y="1862"/>
                  </a:lnTo>
                  <a:lnTo>
                    <a:pt x="1538" y="1864"/>
                  </a:lnTo>
                  <a:lnTo>
                    <a:pt x="1546" y="1868"/>
                  </a:lnTo>
                  <a:lnTo>
                    <a:pt x="1553" y="1873"/>
                  </a:lnTo>
                  <a:lnTo>
                    <a:pt x="1559" y="1879"/>
                  </a:lnTo>
                  <a:lnTo>
                    <a:pt x="1559" y="1879"/>
                  </a:lnTo>
                  <a:lnTo>
                    <a:pt x="1590" y="1908"/>
                  </a:lnTo>
                  <a:lnTo>
                    <a:pt x="1623" y="1939"/>
                  </a:lnTo>
                  <a:lnTo>
                    <a:pt x="1660" y="1972"/>
                  </a:lnTo>
                  <a:lnTo>
                    <a:pt x="1660" y="1972"/>
                  </a:lnTo>
                  <a:lnTo>
                    <a:pt x="1698" y="2004"/>
                  </a:lnTo>
                  <a:lnTo>
                    <a:pt x="1732" y="2031"/>
                  </a:lnTo>
                  <a:lnTo>
                    <a:pt x="1766" y="2058"/>
                  </a:lnTo>
                  <a:lnTo>
                    <a:pt x="1766" y="2058"/>
                  </a:lnTo>
                  <a:lnTo>
                    <a:pt x="1775" y="2061"/>
                  </a:lnTo>
                  <a:lnTo>
                    <a:pt x="1784" y="2062"/>
                  </a:lnTo>
                  <a:lnTo>
                    <a:pt x="1794" y="2061"/>
                  </a:lnTo>
                  <a:lnTo>
                    <a:pt x="1800" y="2059"/>
                  </a:lnTo>
                  <a:lnTo>
                    <a:pt x="1804" y="2056"/>
                  </a:lnTo>
                  <a:lnTo>
                    <a:pt x="1804" y="2056"/>
                  </a:lnTo>
                  <a:lnTo>
                    <a:pt x="1824" y="2041"/>
                  </a:lnTo>
                  <a:lnTo>
                    <a:pt x="1865" y="2006"/>
                  </a:lnTo>
                  <a:lnTo>
                    <a:pt x="1865" y="2006"/>
                  </a:lnTo>
                  <a:lnTo>
                    <a:pt x="1887" y="1988"/>
                  </a:lnTo>
                  <a:lnTo>
                    <a:pt x="1905" y="1970"/>
                  </a:lnTo>
                  <a:lnTo>
                    <a:pt x="1923" y="1954"/>
                  </a:lnTo>
                  <a:lnTo>
                    <a:pt x="1923" y="1954"/>
                  </a:lnTo>
                  <a:lnTo>
                    <a:pt x="1927" y="1950"/>
                  </a:lnTo>
                  <a:lnTo>
                    <a:pt x="1930" y="1945"/>
                  </a:lnTo>
                  <a:lnTo>
                    <a:pt x="1933" y="1935"/>
                  </a:lnTo>
                  <a:lnTo>
                    <a:pt x="1933" y="1925"/>
                  </a:lnTo>
                  <a:lnTo>
                    <a:pt x="1932" y="1917"/>
                  </a:lnTo>
                  <a:lnTo>
                    <a:pt x="1932" y="1917"/>
                  </a:lnTo>
                  <a:lnTo>
                    <a:pt x="1911" y="1879"/>
                  </a:lnTo>
                  <a:lnTo>
                    <a:pt x="1890" y="1840"/>
                  </a:lnTo>
                  <a:lnTo>
                    <a:pt x="1864" y="1797"/>
                  </a:lnTo>
                  <a:lnTo>
                    <a:pt x="1864" y="1797"/>
                  </a:lnTo>
                  <a:lnTo>
                    <a:pt x="1837" y="1756"/>
                  </a:lnTo>
                  <a:lnTo>
                    <a:pt x="1812" y="1719"/>
                  </a:lnTo>
                  <a:lnTo>
                    <a:pt x="1787" y="1685"/>
                  </a:lnTo>
                  <a:lnTo>
                    <a:pt x="1787" y="1685"/>
                  </a:lnTo>
                  <a:lnTo>
                    <a:pt x="1782" y="1677"/>
                  </a:lnTo>
                  <a:lnTo>
                    <a:pt x="1779" y="1670"/>
                  </a:lnTo>
                  <a:lnTo>
                    <a:pt x="1776" y="1661"/>
                  </a:lnTo>
                  <a:lnTo>
                    <a:pt x="1776" y="1654"/>
                  </a:lnTo>
                  <a:lnTo>
                    <a:pt x="1776" y="1645"/>
                  </a:lnTo>
                  <a:lnTo>
                    <a:pt x="1778" y="1638"/>
                  </a:lnTo>
                  <a:lnTo>
                    <a:pt x="1781" y="1630"/>
                  </a:lnTo>
                  <a:lnTo>
                    <a:pt x="1784" y="1624"/>
                  </a:lnTo>
                  <a:lnTo>
                    <a:pt x="1822" y="1567"/>
                  </a:lnTo>
                  <a:lnTo>
                    <a:pt x="1822" y="1567"/>
                  </a:lnTo>
                  <a:lnTo>
                    <a:pt x="1844" y="1527"/>
                  </a:lnTo>
                  <a:lnTo>
                    <a:pt x="1855" y="1507"/>
                  </a:lnTo>
                  <a:lnTo>
                    <a:pt x="1855" y="1507"/>
                  </a:lnTo>
                  <a:lnTo>
                    <a:pt x="1859" y="1501"/>
                  </a:lnTo>
                  <a:lnTo>
                    <a:pt x="1865" y="1496"/>
                  </a:lnTo>
                  <a:lnTo>
                    <a:pt x="1871" y="1491"/>
                  </a:lnTo>
                  <a:lnTo>
                    <a:pt x="1878" y="1487"/>
                  </a:lnTo>
                  <a:lnTo>
                    <a:pt x="1886" y="1484"/>
                  </a:lnTo>
                  <a:lnTo>
                    <a:pt x="1895" y="1482"/>
                  </a:lnTo>
                  <a:lnTo>
                    <a:pt x="1902" y="1481"/>
                  </a:lnTo>
                  <a:lnTo>
                    <a:pt x="1911" y="1482"/>
                  </a:lnTo>
                  <a:lnTo>
                    <a:pt x="1911" y="1482"/>
                  </a:lnTo>
                  <a:lnTo>
                    <a:pt x="1954" y="1488"/>
                  </a:lnTo>
                  <a:lnTo>
                    <a:pt x="1997" y="1494"/>
                  </a:lnTo>
                  <a:lnTo>
                    <a:pt x="2046" y="1499"/>
                  </a:lnTo>
                  <a:lnTo>
                    <a:pt x="2046" y="1499"/>
                  </a:lnTo>
                  <a:lnTo>
                    <a:pt x="2096" y="1503"/>
                  </a:lnTo>
                  <a:lnTo>
                    <a:pt x="2140" y="1504"/>
                  </a:lnTo>
                  <a:lnTo>
                    <a:pt x="2185" y="1506"/>
                  </a:lnTo>
                  <a:lnTo>
                    <a:pt x="2185" y="1506"/>
                  </a:lnTo>
                  <a:lnTo>
                    <a:pt x="2189" y="1504"/>
                  </a:lnTo>
                  <a:lnTo>
                    <a:pt x="2193" y="1503"/>
                  </a:lnTo>
                  <a:lnTo>
                    <a:pt x="2201" y="1499"/>
                  </a:lnTo>
                  <a:lnTo>
                    <a:pt x="2208" y="1491"/>
                  </a:lnTo>
                  <a:lnTo>
                    <a:pt x="2213" y="1482"/>
                  </a:lnTo>
                  <a:lnTo>
                    <a:pt x="2233" y="1410"/>
                  </a:lnTo>
                  <a:lnTo>
                    <a:pt x="2250" y="1328"/>
                  </a:lnTo>
                  <a:lnTo>
                    <a:pt x="2250" y="1328"/>
                  </a:lnTo>
                  <a:lnTo>
                    <a:pt x="2250" y="1318"/>
                  </a:lnTo>
                  <a:lnTo>
                    <a:pt x="2247" y="1308"/>
                  </a:lnTo>
                  <a:lnTo>
                    <a:pt x="2242" y="1300"/>
                  </a:lnTo>
                  <a:lnTo>
                    <a:pt x="2239" y="1297"/>
                  </a:lnTo>
                  <a:lnTo>
                    <a:pt x="2235" y="1294"/>
                  </a:lnTo>
                  <a:lnTo>
                    <a:pt x="2235" y="1294"/>
                  </a:lnTo>
                  <a:close/>
                  <a:moveTo>
                    <a:pt x="1126" y="1373"/>
                  </a:moveTo>
                  <a:lnTo>
                    <a:pt x="1126" y="1373"/>
                  </a:lnTo>
                  <a:lnTo>
                    <a:pt x="1102" y="1371"/>
                  </a:lnTo>
                  <a:lnTo>
                    <a:pt x="1080" y="1368"/>
                  </a:lnTo>
                  <a:lnTo>
                    <a:pt x="1058" y="1362"/>
                  </a:lnTo>
                  <a:lnTo>
                    <a:pt x="1037" y="1355"/>
                  </a:lnTo>
                  <a:lnTo>
                    <a:pt x="1016" y="1346"/>
                  </a:lnTo>
                  <a:lnTo>
                    <a:pt x="998" y="1334"/>
                  </a:lnTo>
                  <a:lnTo>
                    <a:pt x="981" y="1321"/>
                  </a:lnTo>
                  <a:lnTo>
                    <a:pt x="964" y="1306"/>
                  </a:lnTo>
                  <a:lnTo>
                    <a:pt x="950" y="1290"/>
                  </a:lnTo>
                  <a:lnTo>
                    <a:pt x="936" y="1272"/>
                  </a:lnTo>
                  <a:lnTo>
                    <a:pt x="926" y="1254"/>
                  </a:lnTo>
                  <a:lnTo>
                    <a:pt x="916" y="1234"/>
                  </a:lnTo>
                  <a:lnTo>
                    <a:pt x="908" y="1213"/>
                  </a:lnTo>
                  <a:lnTo>
                    <a:pt x="902" y="1191"/>
                  </a:lnTo>
                  <a:lnTo>
                    <a:pt x="899" y="1169"/>
                  </a:lnTo>
                  <a:lnTo>
                    <a:pt x="898" y="1145"/>
                  </a:lnTo>
                  <a:lnTo>
                    <a:pt x="898" y="1145"/>
                  </a:lnTo>
                  <a:lnTo>
                    <a:pt x="899" y="1123"/>
                  </a:lnTo>
                  <a:lnTo>
                    <a:pt x="902" y="1099"/>
                  </a:lnTo>
                  <a:lnTo>
                    <a:pt x="908" y="1078"/>
                  </a:lnTo>
                  <a:lnTo>
                    <a:pt x="916" y="1058"/>
                  </a:lnTo>
                  <a:lnTo>
                    <a:pt x="926" y="1037"/>
                  </a:lnTo>
                  <a:lnTo>
                    <a:pt x="936" y="1018"/>
                  </a:lnTo>
                  <a:lnTo>
                    <a:pt x="950" y="1002"/>
                  </a:lnTo>
                  <a:lnTo>
                    <a:pt x="964" y="985"/>
                  </a:lnTo>
                  <a:lnTo>
                    <a:pt x="981" y="970"/>
                  </a:lnTo>
                  <a:lnTo>
                    <a:pt x="998" y="957"/>
                  </a:lnTo>
                  <a:lnTo>
                    <a:pt x="1016" y="945"/>
                  </a:lnTo>
                  <a:lnTo>
                    <a:pt x="1037" y="936"/>
                  </a:lnTo>
                  <a:lnTo>
                    <a:pt x="1058" y="929"/>
                  </a:lnTo>
                  <a:lnTo>
                    <a:pt x="1080" y="923"/>
                  </a:lnTo>
                  <a:lnTo>
                    <a:pt x="1102" y="920"/>
                  </a:lnTo>
                  <a:lnTo>
                    <a:pt x="1126" y="919"/>
                  </a:lnTo>
                  <a:lnTo>
                    <a:pt x="1126" y="919"/>
                  </a:lnTo>
                  <a:lnTo>
                    <a:pt x="1148" y="920"/>
                  </a:lnTo>
                  <a:lnTo>
                    <a:pt x="1171" y="923"/>
                  </a:lnTo>
                  <a:lnTo>
                    <a:pt x="1192" y="929"/>
                  </a:lnTo>
                  <a:lnTo>
                    <a:pt x="1213" y="936"/>
                  </a:lnTo>
                  <a:lnTo>
                    <a:pt x="1234" y="945"/>
                  </a:lnTo>
                  <a:lnTo>
                    <a:pt x="1253" y="957"/>
                  </a:lnTo>
                  <a:lnTo>
                    <a:pt x="1269" y="970"/>
                  </a:lnTo>
                  <a:lnTo>
                    <a:pt x="1285" y="985"/>
                  </a:lnTo>
                  <a:lnTo>
                    <a:pt x="1300" y="1002"/>
                  </a:lnTo>
                  <a:lnTo>
                    <a:pt x="1313" y="1018"/>
                  </a:lnTo>
                  <a:lnTo>
                    <a:pt x="1325" y="1037"/>
                  </a:lnTo>
                  <a:lnTo>
                    <a:pt x="1334" y="1058"/>
                  </a:lnTo>
                  <a:lnTo>
                    <a:pt x="1342" y="1078"/>
                  </a:lnTo>
                  <a:lnTo>
                    <a:pt x="1347" y="1099"/>
                  </a:lnTo>
                  <a:lnTo>
                    <a:pt x="1350" y="1123"/>
                  </a:lnTo>
                  <a:lnTo>
                    <a:pt x="1352" y="1145"/>
                  </a:lnTo>
                  <a:lnTo>
                    <a:pt x="1352" y="1145"/>
                  </a:lnTo>
                  <a:lnTo>
                    <a:pt x="1350" y="1169"/>
                  </a:lnTo>
                  <a:lnTo>
                    <a:pt x="1347" y="1191"/>
                  </a:lnTo>
                  <a:lnTo>
                    <a:pt x="1342" y="1213"/>
                  </a:lnTo>
                  <a:lnTo>
                    <a:pt x="1334" y="1234"/>
                  </a:lnTo>
                  <a:lnTo>
                    <a:pt x="1325" y="1254"/>
                  </a:lnTo>
                  <a:lnTo>
                    <a:pt x="1313" y="1272"/>
                  </a:lnTo>
                  <a:lnTo>
                    <a:pt x="1300" y="1290"/>
                  </a:lnTo>
                  <a:lnTo>
                    <a:pt x="1285" y="1306"/>
                  </a:lnTo>
                  <a:lnTo>
                    <a:pt x="1269" y="1321"/>
                  </a:lnTo>
                  <a:lnTo>
                    <a:pt x="1253" y="1334"/>
                  </a:lnTo>
                  <a:lnTo>
                    <a:pt x="1234" y="1346"/>
                  </a:lnTo>
                  <a:lnTo>
                    <a:pt x="1213" y="1355"/>
                  </a:lnTo>
                  <a:lnTo>
                    <a:pt x="1192" y="1362"/>
                  </a:lnTo>
                  <a:lnTo>
                    <a:pt x="1171" y="1368"/>
                  </a:lnTo>
                  <a:lnTo>
                    <a:pt x="1148" y="1371"/>
                  </a:lnTo>
                  <a:lnTo>
                    <a:pt x="1126" y="1373"/>
                  </a:lnTo>
                  <a:lnTo>
                    <a:pt x="1126" y="1373"/>
                  </a:lnTo>
                  <a:close/>
                </a:path>
              </a:pathLst>
            </a:custGeom>
            <a:solidFill>
              <a:srgbClr val="00B050"/>
            </a:solidFill>
            <a:ln w="9525">
              <a:noFill/>
              <a:prstDash val="sysDash"/>
              <a:miter lim="800000"/>
              <a:headEnd/>
              <a:tailEnd/>
            </a:ln>
          </p:spPr>
          <p:txBody>
            <a:bodyPr lIns="18288" tIns="18288" rIns="18288" bIns="18288" anchor="ctr" anchorCtr="1"/>
            <a:lstStyle/>
            <a:p>
              <a:pPr algn="ctr">
                <a:lnSpc>
                  <a:spcPct val="85000"/>
                </a:lnSpc>
                <a:spcBef>
                  <a:spcPct val="20000"/>
                </a:spcBef>
              </a:pPr>
              <a:endParaRPr lang="en-US" sz="1600" b="1" dirty="0">
                <a:solidFill>
                  <a:srgbClr val="FFFFFF"/>
                </a:solidFill>
                <a:latin typeface="Arial Narrow" pitchFamily="112" charset="0"/>
              </a:endParaRPr>
            </a:p>
          </p:txBody>
        </p:sp>
        <p:sp>
          <p:nvSpPr>
            <p:cNvPr id="1758" name="Freeform 7"/>
            <p:cNvSpPr>
              <a:spLocks/>
            </p:cNvSpPr>
            <p:nvPr/>
          </p:nvSpPr>
          <p:spPr bwMode="auto">
            <a:xfrm flipH="1">
              <a:off x="8252729" y="1966611"/>
              <a:ext cx="740518" cy="293988"/>
            </a:xfrm>
            <a:custGeom>
              <a:avLst/>
              <a:gdLst/>
              <a:ahLst/>
              <a:cxnLst>
                <a:cxn ang="0">
                  <a:pos x="3430" y="953"/>
                </a:cxn>
                <a:cxn ang="0">
                  <a:pos x="3321" y="797"/>
                </a:cxn>
                <a:cxn ang="0">
                  <a:pos x="3197" y="652"/>
                </a:cxn>
                <a:cxn ang="0">
                  <a:pos x="3062" y="518"/>
                </a:cxn>
                <a:cxn ang="0">
                  <a:pos x="2914" y="399"/>
                </a:cxn>
                <a:cxn ang="0">
                  <a:pos x="2755" y="293"/>
                </a:cxn>
                <a:cxn ang="0">
                  <a:pos x="2587" y="202"/>
                </a:cxn>
                <a:cxn ang="0">
                  <a:pos x="2411" y="127"/>
                </a:cxn>
                <a:cxn ang="0">
                  <a:pos x="2225" y="68"/>
                </a:cxn>
                <a:cxn ang="0">
                  <a:pos x="2034" y="27"/>
                </a:cxn>
                <a:cxn ang="0">
                  <a:pos x="1835" y="4"/>
                </a:cxn>
                <a:cxn ang="0">
                  <a:pos x="1699" y="0"/>
                </a:cxn>
                <a:cxn ang="0">
                  <a:pos x="1503" y="9"/>
                </a:cxn>
                <a:cxn ang="0">
                  <a:pos x="1312" y="37"/>
                </a:cxn>
                <a:cxn ang="0">
                  <a:pos x="1126" y="81"/>
                </a:cxn>
                <a:cxn ang="0">
                  <a:pos x="948" y="143"/>
                </a:cxn>
                <a:cxn ang="0">
                  <a:pos x="777" y="219"/>
                </a:cxn>
                <a:cxn ang="0">
                  <a:pos x="615" y="311"/>
                </a:cxn>
                <a:cxn ang="0">
                  <a:pos x="464" y="415"/>
                </a:cxn>
                <a:cxn ang="0">
                  <a:pos x="321" y="535"/>
                </a:cxn>
                <a:cxn ang="0">
                  <a:pos x="191" y="664"/>
                </a:cxn>
                <a:cxn ang="0">
                  <a:pos x="72" y="807"/>
                </a:cxn>
                <a:cxn ang="0">
                  <a:pos x="385" y="897"/>
                </a:cxn>
                <a:cxn ang="0">
                  <a:pos x="599" y="1237"/>
                </a:cxn>
                <a:cxn ang="0">
                  <a:pos x="676" y="1141"/>
                </a:cxn>
                <a:cxn ang="0">
                  <a:pos x="761" y="1055"/>
                </a:cxn>
                <a:cxn ang="0">
                  <a:pos x="852" y="975"/>
                </a:cxn>
                <a:cxn ang="0">
                  <a:pos x="951" y="904"/>
                </a:cxn>
                <a:cxn ang="0">
                  <a:pos x="1056" y="841"/>
                </a:cxn>
                <a:cxn ang="0">
                  <a:pos x="1168" y="788"/>
                </a:cxn>
                <a:cxn ang="0">
                  <a:pos x="1282" y="745"/>
                </a:cxn>
                <a:cxn ang="0">
                  <a:pos x="1403" y="713"/>
                </a:cxn>
                <a:cxn ang="0">
                  <a:pos x="1528" y="691"/>
                </a:cxn>
                <a:cxn ang="0">
                  <a:pos x="1657" y="680"/>
                </a:cxn>
                <a:cxn ang="0">
                  <a:pos x="1743" y="680"/>
                </a:cxn>
                <a:cxn ang="0">
                  <a:pos x="1875" y="691"/>
                </a:cxn>
                <a:cxn ang="0">
                  <a:pos x="2001" y="713"/>
                </a:cxn>
                <a:cxn ang="0">
                  <a:pos x="2123" y="747"/>
                </a:cxn>
                <a:cxn ang="0">
                  <a:pos x="2240" y="791"/>
                </a:cxn>
                <a:cxn ang="0">
                  <a:pos x="2353" y="845"/>
                </a:cxn>
                <a:cxn ang="0">
                  <a:pos x="2458" y="910"/>
                </a:cxn>
                <a:cxn ang="0">
                  <a:pos x="2558" y="984"/>
                </a:cxn>
                <a:cxn ang="0">
                  <a:pos x="2651" y="1065"/>
                </a:cxn>
                <a:cxn ang="0">
                  <a:pos x="2735" y="1155"/>
                </a:cxn>
                <a:cxn ang="0">
                  <a:pos x="2811" y="1252"/>
                </a:cxn>
                <a:cxn ang="0">
                  <a:pos x="2636" y="1402"/>
                </a:cxn>
                <a:cxn ang="0">
                  <a:pos x="3624" y="844"/>
                </a:cxn>
              </a:cxnLst>
              <a:rect l="0" t="0" r="r" b="b"/>
              <a:pathLst>
                <a:path w="3626" h="1438">
                  <a:moveTo>
                    <a:pt x="3624" y="844"/>
                  </a:moveTo>
                  <a:lnTo>
                    <a:pt x="3430" y="953"/>
                  </a:lnTo>
                  <a:lnTo>
                    <a:pt x="3430" y="953"/>
                  </a:lnTo>
                  <a:lnTo>
                    <a:pt x="3395" y="900"/>
                  </a:lnTo>
                  <a:lnTo>
                    <a:pt x="3358" y="847"/>
                  </a:lnTo>
                  <a:lnTo>
                    <a:pt x="3321" y="797"/>
                  </a:lnTo>
                  <a:lnTo>
                    <a:pt x="3281" y="747"/>
                  </a:lnTo>
                  <a:lnTo>
                    <a:pt x="3240" y="698"/>
                  </a:lnTo>
                  <a:lnTo>
                    <a:pt x="3197" y="652"/>
                  </a:lnTo>
                  <a:lnTo>
                    <a:pt x="3153" y="607"/>
                  </a:lnTo>
                  <a:lnTo>
                    <a:pt x="3109" y="563"/>
                  </a:lnTo>
                  <a:lnTo>
                    <a:pt x="3062" y="518"/>
                  </a:lnTo>
                  <a:lnTo>
                    <a:pt x="3013" y="477"/>
                  </a:lnTo>
                  <a:lnTo>
                    <a:pt x="2964" y="437"/>
                  </a:lnTo>
                  <a:lnTo>
                    <a:pt x="2914" y="399"/>
                  </a:lnTo>
                  <a:lnTo>
                    <a:pt x="2863" y="362"/>
                  </a:lnTo>
                  <a:lnTo>
                    <a:pt x="2810" y="327"/>
                  </a:lnTo>
                  <a:lnTo>
                    <a:pt x="2755" y="293"/>
                  </a:lnTo>
                  <a:lnTo>
                    <a:pt x="2701" y="261"/>
                  </a:lnTo>
                  <a:lnTo>
                    <a:pt x="2645" y="231"/>
                  </a:lnTo>
                  <a:lnTo>
                    <a:pt x="2587" y="202"/>
                  </a:lnTo>
                  <a:lnTo>
                    <a:pt x="2530" y="175"/>
                  </a:lnTo>
                  <a:lnTo>
                    <a:pt x="2471" y="150"/>
                  </a:lnTo>
                  <a:lnTo>
                    <a:pt x="2411" y="127"/>
                  </a:lnTo>
                  <a:lnTo>
                    <a:pt x="2350" y="105"/>
                  </a:lnTo>
                  <a:lnTo>
                    <a:pt x="2288" y="85"/>
                  </a:lnTo>
                  <a:lnTo>
                    <a:pt x="2225" y="68"/>
                  </a:lnTo>
                  <a:lnTo>
                    <a:pt x="2162" y="52"/>
                  </a:lnTo>
                  <a:lnTo>
                    <a:pt x="2098" y="38"/>
                  </a:lnTo>
                  <a:lnTo>
                    <a:pt x="2034" y="27"/>
                  </a:lnTo>
                  <a:lnTo>
                    <a:pt x="1967" y="16"/>
                  </a:lnTo>
                  <a:lnTo>
                    <a:pt x="1903" y="9"/>
                  </a:lnTo>
                  <a:lnTo>
                    <a:pt x="1835" y="4"/>
                  </a:lnTo>
                  <a:lnTo>
                    <a:pt x="1768" y="0"/>
                  </a:lnTo>
                  <a:lnTo>
                    <a:pt x="1699" y="0"/>
                  </a:lnTo>
                  <a:lnTo>
                    <a:pt x="1699" y="0"/>
                  </a:lnTo>
                  <a:lnTo>
                    <a:pt x="1634" y="0"/>
                  </a:lnTo>
                  <a:lnTo>
                    <a:pt x="1568" y="3"/>
                  </a:lnTo>
                  <a:lnTo>
                    <a:pt x="1503" y="9"/>
                  </a:lnTo>
                  <a:lnTo>
                    <a:pt x="1439" y="16"/>
                  </a:lnTo>
                  <a:lnTo>
                    <a:pt x="1375" y="25"/>
                  </a:lnTo>
                  <a:lnTo>
                    <a:pt x="1312" y="37"/>
                  </a:lnTo>
                  <a:lnTo>
                    <a:pt x="1250" y="49"/>
                  </a:lnTo>
                  <a:lnTo>
                    <a:pt x="1188" y="65"/>
                  </a:lnTo>
                  <a:lnTo>
                    <a:pt x="1126" y="81"/>
                  </a:lnTo>
                  <a:lnTo>
                    <a:pt x="1066" y="100"/>
                  </a:lnTo>
                  <a:lnTo>
                    <a:pt x="1007" y="121"/>
                  </a:lnTo>
                  <a:lnTo>
                    <a:pt x="948" y="143"/>
                  </a:lnTo>
                  <a:lnTo>
                    <a:pt x="891" y="166"/>
                  </a:lnTo>
                  <a:lnTo>
                    <a:pt x="833" y="191"/>
                  </a:lnTo>
                  <a:lnTo>
                    <a:pt x="777" y="219"/>
                  </a:lnTo>
                  <a:lnTo>
                    <a:pt x="723" y="247"/>
                  </a:lnTo>
                  <a:lnTo>
                    <a:pt x="668" y="278"/>
                  </a:lnTo>
                  <a:lnTo>
                    <a:pt x="615" y="311"/>
                  </a:lnTo>
                  <a:lnTo>
                    <a:pt x="564" y="345"/>
                  </a:lnTo>
                  <a:lnTo>
                    <a:pt x="514" y="380"/>
                  </a:lnTo>
                  <a:lnTo>
                    <a:pt x="464" y="415"/>
                  </a:lnTo>
                  <a:lnTo>
                    <a:pt x="415" y="454"/>
                  </a:lnTo>
                  <a:lnTo>
                    <a:pt x="368" y="493"/>
                  </a:lnTo>
                  <a:lnTo>
                    <a:pt x="321" y="535"/>
                  </a:lnTo>
                  <a:lnTo>
                    <a:pt x="276" y="576"/>
                  </a:lnTo>
                  <a:lnTo>
                    <a:pt x="232" y="620"/>
                  </a:lnTo>
                  <a:lnTo>
                    <a:pt x="191" y="664"/>
                  </a:lnTo>
                  <a:lnTo>
                    <a:pt x="150" y="711"/>
                  </a:lnTo>
                  <a:lnTo>
                    <a:pt x="110" y="759"/>
                  </a:lnTo>
                  <a:lnTo>
                    <a:pt x="72" y="807"/>
                  </a:lnTo>
                  <a:lnTo>
                    <a:pt x="35" y="856"/>
                  </a:lnTo>
                  <a:lnTo>
                    <a:pt x="0" y="907"/>
                  </a:lnTo>
                  <a:lnTo>
                    <a:pt x="385" y="897"/>
                  </a:lnTo>
                  <a:lnTo>
                    <a:pt x="575" y="1270"/>
                  </a:lnTo>
                  <a:lnTo>
                    <a:pt x="575" y="1270"/>
                  </a:lnTo>
                  <a:lnTo>
                    <a:pt x="599" y="1237"/>
                  </a:lnTo>
                  <a:lnTo>
                    <a:pt x="624" y="1205"/>
                  </a:lnTo>
                  <a:lnTo>
                    <a:pt x="649" y="1172"/>
                  </a:lnTo>
                  <a:lnTo>
                    <a:pt x="676" y="1141"/>
                  </a:lnTo>
                  <a:lnTo>
                    <a:pt x="704" y="1112"/>
                  </a:lnTo>
                  <a:lnTo>
                    <a:pt x="732" y="1083"/>
                  </a:lnTo>
                  <a:lnTo>
                    <a:pt x="761" y="1055"/>
                  </a:lnTo>
                  <a:lnTo>
                    <a:pt x="791" y="1028"/>
                  </a:lnTo>
                  <a:lnTo>
                    <a:pt x="821" y="1000"/>
                  </a:lnTo>
                  <a:lnTo>
                    <a:pt x="852" y="975"/>
                  </a:lnTo>
                  <a:lnTo>
                    <a:pt x="885" y="950"/>
                  </a:lnTo>
                  <a:lnTo>
                    <a:pt x="917" y="926"/>
                  </a:lnTo>
                  <a:lnTo>
                    <a:pt x="951" y="904"/>
                  </a:lnTo>
                  <a:lnTo>
                    <a:pt x="985" y="882"/>
                  </a:lnTo>
                  <a:lnTo>
                    <a:pt x="1020" y="862"/>
                  </a:lnTo>
                  <a:lnTo>
                    <a:pt x="1056" y="841"/>
                  </a:lnTo>
                  <a:lnTo>
                    <a:pt x="1092" y="822"/>
                  </a:lnTo>
                  <a:lnTo>
                    <a:pt x="1129" y="804"/>
                  </a:lnTo>
                  <a:lnTo>
                    <a:pt x="1168" y="788"/>
                  </a:lnTo>
                  <a:lnTo>
                    <a:pt x="1204" y="773"/>
                  </a:lnTo>
                  <a:lnTo>
                    <a:pt x="1244" y="759"/>
                  </a:lnTo>
                  <a:lnTo>
                    <a:pt x="1282" y="745"/>
                  </a:lnTo>
                  <a:lnTo>
                    <a:pt x="1322" y="734"/>
                  </a:lnTo>
                  <a:lnTo>
                    <a:pt x="1363" y="722"/>
                  </a:lnTo>
                  <a:lnTo>
                    <a:pt x="1403" y="713"/>
                  </a:lnTo>
                  <a:lnTo>
                    <a:pt x="1444" y="704"/>
                  </a:lnTo>
                  <a:lnTo>
                    <a:pt x="1486" y="697"/>
                  </a:lnTo>
                  <a:lnTo>
                    <a:pt x="1528" y="691"/>
                  </a:lnTo>
                  <a:lnTo>
                    <a:pt x="1571" y="686"/>
                  </a:lnTo>
                  <a:lnTo>
                    <a:pt x="1614" y="682"/>
                  </a:lnTo>
                  <a:lnTo>
                    <a:pt x="1657" y="680"/>
                  </a:lnTo>
                  <a:lnTo>
                    <a:pt x="1699" y="680"/>
                  </a:lnTo>
                  <a:lnTo>
                    <a:pt x="1699" y="680"/>
                  </a:lnTo>
                  <a:lnTo>
                    <a:pt x="1743" y="680"/>
                  </a:lnTo>
                  <a:lnTo>
                    <a:pt x="1788" y="682"/>
                  </a:lnTo>
                  <a:lnTo>
                    <a:pt x="1832" y="686"/>
                  </a:lnTo>
                  <a:lnTo>
                    <a:pt x="1875" y="691"/>
                  </a:lnTo>
                  <a:lnTo>
                    <a:pt x="1917" y="697"/>
                  </a:lnTo>
                  <a:lnTo>
                    <a:pt x="1958" y="704"/>
                  </a:lnTo>
                  <a:lnTo>
                    <a:pt x="2001" y="713"/>
                  </a:lnTo>
                  <a:lnTo>
                    <a:pt x="2042" y="723"/>
                  </a:lnTo>
                  <a:lnTo>
                    <a:pt x="2082" y="735"/>
                  </a:lnTo>
                  <a:lnTo>
                    <a:pt x="2123" y="747"/>
                  </a:lnTo>
                  <a:lnTo>
                    <a:pt x="2163" y="760"/>
                  </a:lnTo>
                  <a:lnTo>
                    <a:pt x="2202" y="775"/>
                  </a:lnTo>
                  <a:lnTo>
                    <a:pt x="2240" y="791"/>
                  </a:lnTo>
                  <a:lnTo>
                    <a:pt x="2278" y="809"/>
                  </a:lnTo>
                  <a:lnTo>
                    <a:pt x="2316" y="826"/>
                  </a:lnTo>
                  <a:lnTo>
                    <a:pt x="2353" y="845"/>
                  </a:lnTo>
                  <a:lnTo>
                    <a:pt x="2389" y="866"/>
                  </a:lnTo>
                  <a:lnTo>
                    <a:pt x="2424" y="888"/>
                  </a:lnTo>
                  <a:lnTo>
                    <a:pt x="2458" y="910"/>
                  </a:lnTo>
                  <a:lnTo>
                    <a:pt x="2493" y="934"/>
                  </a:lnTo>
                  <a:lnTo>
                    <a:pt x="2526" y="959"/>
                  </a:lnTo>
                  <a:lnTo>
                    <a:pt x="2558" y="984"/>
                  </a:lnTo>
                  <a:lnTo>
                    <a:pt x="2589" y="1010"/>
                  </a:lnTo>
                  <a:lnTo>
                    <a:pt x="2620" y="1037"/>
                  </a:lnTo>
                  <a:lnTo>
                    <a:pt x="2651" y="1065"/>
                  </a:lnTo>
                  <a:lnTo>
                    <a:pt x="2680" y="1094"/>
                  </a:lnTo>
                  <a:lnTo>
                    <a:pt x="2708" y="1124"/>
                  </a:lnTo>
                  <a:lnTo>
                    <a:pt x="2735" y="1155"/>
                  </a:lnTo>
                  <a:lnTo>
                    <a:pt x="2761" y="1187"/>
                  </a:lnTo>
                  <a:lnTo>
                    <a:pt x="2786" y="1220"/>
                  </a:lnTo>
                  <a:lnTo>
                    <a:pt x="2811" y="1252"/>
                  </a:lnTo>
                  <a:lnTo>
                    <a:pt x="2835" y="1286"/>
                  </a:lnTo>
                  <a:lnTo>
                    <a:pt x="2635" y="1399"/>
                  </a:lnTo>
                  <a:lnTo>
                    <a:pt x="2636" y="1402"/>
                  </a:lnTo>
                  <a:lnTo>
                    <a:pt x="3306" y="1438"/>
                  </a:lnTo>
                  <a:lnTo>
                    <a:pt x="3626" y="847"/>
                  </a:lnTo>
                  <a:lnTo>
                    <a:pt x="3624" y="844"/>
                  </a:lnTo>
                  <a:close/>
                </a:path>
              </a:pathLst>
            </a:custGeom>
            <a:solidFill>
              <a:schemeClr val="bg1"/>
            </a:solidFill>
            <a:ln w="9525">
              <a:noFill/>
              <a:miter lim="800000"/>
              <a:headEnd/>
              <a:tailEnd/>
            </a:ln>
          </p:spPr>
          <p:txBody>
            <a:bodyPr wrap="none" anchor="ctr"/>
            <a:lstStyle/>
            <a:p>
              <a:endParaRPr lang="en-US" dirty="0"/>
            </a:p>
          </p:txBody>
        </p:sp>
      </p:grpSp>
      <p:grpSp>
        <p:nvGrpSpPr>
          <p:cNvPr id="1762" name="Group 1761">
            <a:extLst>
              <a:ext uri="{C183D7F6-B498-43B3-948B-1728B52AA6E4}">
                <adec:decorative xmlns:adec="http://schemas.microsoft.com/office/drawing/2017/decorative" val="1"/>
              </a:ext>
            </a:extLst>
          </p:cNvPr>
          <p:cNvGrpSpPr/>
          <p:nvPr/>
        </p:nvGrpSpPr>
        <p:grpSpPr>
          <a:xfrm rot="21324378">
            <a:off x="8385116" y="1570429"/>
            <a:ext cx="1104442" cy="1178974"/>
            <a:chOff x="8855994" y="2447440"/>
            <a:chExt cx="1243863" cy="1265976"/>
          </a:xfrm>
        </p:grpSpPr>
        <p:sp>
          <p:nvSpPr>
            <p:cNvPr id="1763" name="Freeform 7"/>
            <p:cNvSpPr>
              <a:spLocks noEditPoints="1"/>
            </p:cNvSpPr>
            <p:nvPr/>
          </p:nvSpPr>
          <p:spPr bwMode="auto">
            <a:xfrm rot="396618">
              <a:off x="8855994" y="2447440"/>
              <a:ext cx="1243863" cy="1265976"/>
            </a:xfrm>
            <a:custGeom>
              <a:avLst/>
              <a:gdLst>
                <a:gd name="T0" fmla="*/ 1975 w 2250"/>
                <a:gd name="T1" fmla="*/ 1188 h 2291"/>
                <a:gd name="T2" fmla="*/ 1942 w 2250"/>
                <a:gd name="T3" fmla="*/ 1107 h 2291"/>
                <a:gd name="T4" fmla="*/ 1954 w 2250"/>
                <a:gd name="T5" fmla="*/ 959 h 2291"/>
                <a:gd name="T6" fmla="*/ 2202 w 2250"/>
                <a:gd name="T7" fmla="*/ 806 h 2291"/>
                <a:gd name="T8" fmla="*/ 2146 w 2250"/>
                <a:gd name="T9" fmla="*/ 632 h 2291"/>
                <a:gd name="T10" fmla="*/ 1979 w 2250"/>
                <a:gd name="T11" fmla="*/ 641 h 2291"/>
                <a:gd name="T12" fmla="*/ 1799 w 2250"/>
                <a:gd name="T13" fmla="*/ 673 h 2291"/>
                <a:gd name="T14" fmla="*/ 1695 w 2250"/>
                <a:gd name="T15" fmla="*/ 553 h 2291"/>
                <a:gd name="T16" fmla="*/ 1751 w 2250"/>
                <a:gd name="T17" fmla="*/ 374 h 2291"/>
                <a:gd name="T18" fmla="*/ 1723 w 2250"/>
                <a:gd name="T19" fmla="*/ 169 h 2291"/>
                <a:gd name="T20" fmla="*/ 1615 w 2250"/>
                <a:gd name="T21" fmla="*/ 132 h 2291"/>
                <a:gd name="T22" fmla="*/ 1430 w 2250"/>
                <a:gd name="T23" fmla="*/ 351 h 2291"/>
                <a:gd name="T24" fmla="*/ 1234 w 2250"/>
                <a:gd name="T25" fmla="*/ 326 h 2291"/>
                <a:gd name="T26" fmla="*/ 1182 w 2250"/>
                <a:gd name="T27" fmla="*/ 152 h 2291"/>
                <a:gd name="T28" fmla="*/ 1075 w 2250"/>
                <a:gd name="T29" fmla="*/ 0 h 2291"/>
                <a:gd name="T30" fmla="*/ 929 w 2250"/>
                <a:gd name="T31" fmla="*/ 37 h 2291"/>
                <a:gd name="T32" fmla="*/ 904 w 2250"/>
                <a:gd name="T33" fmla="*/ 334 h 2291"/>
                <a:gd name="T34" fmla="*/ 762 w 2250"/>
                <a:gd name="T35" fmla="*/ 407 h 2291"/>
                <a:gd name="T36" fmla="*/ 695 w 2250"/>
                <a:gd name="T37" fmla="*/ 407 h 2291"/>
                <a:gd name="T38" fmla="*/ 479 w 2250"/>
                <a:gd name="T39" fmla="*/ 219 h 2291"/>
                <a:gd name="T40" fmla="*/ 321 w 2250"/>
                <a:gd name="T41" fmla="*/ 334 h 2291"/>
                <a:gd name="T42" fmla="*/ 463 w 2250"/>
                <a:gd name="T43" fmla="*/ 595 h 2291"/>
                <a:gd name="T44" fmla="*/ 428 w 2250"/>
                <a:gd name="T45" fmla="*/ 713 h 2291"/>
                <a:gd name="T46" fmla="*/ 339 w 2250"/>
                <a:gd name="T47" fmla="*/ 797 h 2291"/>
                <a:gd name="T48" fmla="*/ 58 w 2250"/>
                <a:gd name="T49" fmla="*/ 777 h 2291"/>
                <a:gd name="T50" fmla="*/ 15 w 2250"/>
                <a:gd name="T51" fmla="*/ 985 h 2291"/>
                <a:gd name="T52" fmla="*/ 283 w 2250"/>
                <a:gd name="T53" fmla="*/ 1095 h 2291"/>
                <a:gd name="T54" fmla="*/ 309 w 2250"/>
                <a:gd name="T55" fmla="*/ 1188 h 2291"/>
                <a:gd name="T56" fmla="*/ 289 w 2250"/>
                <a:gd name="T57" fmla="*/ 1325 h 2291"/>
                <a:gd name="T58" fmla="*/ 45 w 2250"/>
                <a:gd name="T59" fmla="*/ 1481 h 2291"/>
                <a:gd name="T60" fmla="*/ 111 w 2250"/>
                <a:gd name="T61" fmla="*/ 1657 h 2291"/>
                <a:gd name="T62" fmla="*/ 320 w 2250"/>
                <a:gd name="T63" fmla="*/ 1626 h 2291"/>
                <a:gd name="T64" fmla="*/ 462 w 2250"/>
                <a:gd name="T65" fmla="*/ 1617 h 2291"/>
                <a:gd name="T66" fmla="*/ 562 w 2250"/>
                <a:gd name="T67" fmla="*/ 1741 h 2291"/>
                <a:gd name="T68" fmla="*/ 481 w 2250"/>
                <a:gd name="T69" fmla="*/ 1951 h 2291"/>
                <a:gd name="T70" fmla="*/ 577 w 2250"/>
                <a:gd name="T71" fmla="*/ 2139 h 2291"/>
                <a:gd name="T72" fmla="*/ 728 w 2250"/>
                <a:gd name="T73" fmla="*/ 2044 h 2291"/>
                <a:gd name="T74" fmla="*/ 852 w 2250"/>
                <a:gd name="T75" fmla="*/ 1914 h 2291"/>
                <a:gd name="T76" fmla="*/ 1035 w 2250"/>
                <a:gd name="T77" fmla="*/ 1973 h 2291"/>
                <a:gd name="T78" fmla="*/ 1092 w 2250"/>
                <a:gd name="T79" fmla="*/ 2219 h 2291"/>
                <a:gd name="T80" fmla="*/ 1208 w 2250"/>
                <a:gd name="T81" fmla="*/ 2278 h 2291"/>
                <a:gd name="T82" fmla="*/ 1321 w 2250"/>
                <a:gd name="T83" fmla="*/ 2243 h 2291"/>
                <a:gd name="T84" fmla="*/ 1343 w 2250"/>
                <a:gd name="T85" fmla="*/ 1953 h 2291"/>
                <a:gd name="T86" fmla="*/ 1488 w 2250"/>
                <a:gd name="T87" fmla="*/ 1873 h 2291"/>
                <a:gd name="T88" fmla="*/ 1559 w 2250"/>
                <a:gd name="T89" fmla="*/ 1879 h 2291"/>
                <a:gd name="T90" fmla="*/ 1784 w 2250"/>
                <a:gd name="T91" fmla="*/ 2062 h 2291"/>
                <a:gd name="T92" fmla="*/ 1923 w 2250"/>
                <a:gd name="T93" fmla="*/ 1954 h 2291"/>
                <a:gd name="T94" fmla="*/ 1837 w 2250"/>
                <a:gd name="T95" fmla="*/ 1756 h 2291"/>
                <a:gd name="T96" fmla="*/ 1784 w 2250"/>
                <a:gd name="T97" fmla="*/ 1624 h 2291"/>
                <a:gd name="T98" fmla="*/ 1895 w 2250"/>
                <a:gd name="T99" fmla="*/ 1482 h 2291"/>
                <a:gd name="T100" fmla="*/ 2185 w 2250"/>
                <a:gd name="T101" fmla="*/ 1506 h 2291"/>
                <a:gd name="T102" fmla="*/ 2242 w 2250"/>
                <a:gd name="T103" fmla="*/ 1300 h 2291"/>
                <a:gd name="T104" fmla="*/ 998 w 2250"/>
                <a:gd name="T105" fmla="*/ 1334 h 2291"/>
                <a:gd name="T106" fmla="*/ 898 w 2250"/>
                <a:gd name="T107" fmla="*/ 1145 h 2291"/>
                <a:gd name="T108" fmla="*/ 1016 w 2250"/>
                <a:gd name="T109" fmla="*/ 945 h 2291"/>
                <a:gd name="T110" fmla="*/ 1234 w 2250"/>
                <a:gd name="T111" fmla="*/ 945 h 2291"/>
                <a:gd name="T112" fmla="*/ 1352 w 2250"/>
                <a:gd name="T113" fmla="*/ 1145 h 2291"/>
                <a:gd name="T114" fmla="*/ 1253 w 2250"/>
                <a:gd name="T115" fmla="*/ 1334 h 2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50" h="2291">
                  <a:moveTo>
                    <a:pt x="2235" y="1294"/>
                  </a:moveTo>
                  <a:lnTo>
                    <a:pt x="2235" y="1294"/>
                  </a:lnTo>
                  <a:lnTo>
                    <a:pt x="2195" y="1275"/>
                  </a:lnTo>
                  <a:lnTo>
                    <a:pt x="2155" y="1257"/>
                  </a:lnTo>
                  <a:lnTo>
                    <a:pt x="2109" y="1238"/>
                  </a:lnTo>
                  <a:lnTo>
                    <a:pt x="2109" y="1238"/>
                  </a:lnTo>
                  <a:lnTo>
                    <a:pt x="2062" y="1219"/>
                  </a:lnTo>
                  <a:lnTo>
                    <a:pt x="2022" y="1204"/>
                  </a:lnTo>
                  <a:lnTo>
                    <a:pt x="1980" y="1191"/>
                  </a:lnTo>
                  <a:lnTo>
                    <a:pt x="1980" y="1191"/>
                  </a:lnTo>
                  <a:lnTo>
                    <a:pt x="1975" y="1188"/>
                  </a:lnTo>
                  <a:lnTo>
                    <a:pt x="1967" y="1183"/>
                  </a:lnTo>
                  <a:lnTo>
                    <a:pt x="1960" y="1179"/>
                  </a:lnTo>
                  <a:lnTo>
                    <a:pt x="1954" y="1173"/>
                  </a:lnTo>
                  <a:lnTo>
                    <a:pt x="1949" y="1167"/>
                  </a:lnTo>
                  <a:lnTo>
                    <a:pt x="1945" y="1160"/>
                  </a:lnTo>
                  <a:lnTo>
                    <a:pt x="1943" y="1152"/>
                  </a:lnTo>
                  <a:lnTo>
                    <a:pt x="1942" y="1144"/>
                  </a:lnTo>
                  <a:lnTo>
                    <a:pt x="1942" y="1121"/>
                  </a:lnTo>
                  <a:lnTo>
                    <a:pt x="1942" y="1121"/>
                  </a:lnTo>
                  <a:lnTo>
                    <a:pt x="1942" y="1107"/>
                  </a:lnTo>
                  <a:lnTo>
                    <a:pt x="1942" y="1107"/>
                  </a:lnTo>
                  <a:lnTo>
                    <a:pt x="1942" y="1092"/>
                  </a:lnTo>
                  <a:lnTo>
                    <a:pt x="1941" y="1077"/>
                  </a:lnTo>
                  <a:lnTo>
                    <a:pt x="1932" y="1007"/>
                  </a:lnTo>
                  <a:lnTo>
                    <a:pt x="1932" y="1007"/>
                  </a:lnTo>
                  <a:lnTo>
                    <a:pt x="1932" y="1000"/>
                  </a:lnTo>
                  <a:lnTo>
                    <a:pt x="1932" y="993"/>
                  </a:lnTo>
                  <a:lnTo>
                    <a:pt x="1935" y="985"/>
                  </a:lnTo>
                  <a:lnTo>
                    <a:pt x="1938" y="978"/>
                  </a:lnTo>
                  <a:lnTo>
                    <a:pt x="1942" y="970"/>
                  </a:lnTo>
                  <a:lnTo>
                    <a:pt x="1948" y="965"/>
                  </a:lnTo>
                  <a:lnTo>
                    <a:pt x="1954" y="959"/>
                  </a:lnTo>
                  <a:lnTo>
                    <a:pt x="1961" y="954"/>
                  </a:lnTo>
                  <a:lnTo>
                    <a:pt x="1961" y="954"/>
                  </a:lnTo>
                  <a:lnTo>
                    <a:pt x="2000" y="935"/>
                  </a:lnTo>
                  <a:lnTo>
                    <a:pt x="2038" y="914"/>
                  </a:lnTo>
                  <a:lnTo>
                    <a:pt x="2081" y="889"/>
                  </a:lnTo>
                  <a:lnTo>
                    <a:pt x="2081" y="889"/>
                  </a:lnTo>
                  <a:lnTo>
                    <a:pt x="2122" y="864"/>
                  </a:lnTo>
                  <a:lnTo>
                    <a:pt x="2161" y="837"/>
                  </a:lnTo>
                  <a:lnTo>
                    <a:pt x="2196" y="812"/>
                  </a:lnTo>
                  <a:lnTo>
                    <a:pt x="2196" y="812"/>
                  </a:lnTo>
                  <a:lnTo>
                    <a:pt x="2202" y="806"/>
                  </a:lnTo>
                  <a:lnTo>
                    <a:pt x="2205" y="797"/>
                  </a:lnTo>
                  <a:lnTo>
                    <a:pt x="2207" y="787"/>
                  </a:lnTo>
                  <a:lnTo>
                    <a:pt x="2205" y="777"/>
                  </a:lnTo>
                  <a:lnTo>
                    <a:pt x="2205" y="777"/>
                  </a:lnTo>
                  <a:lnTo>
                    <a:pt x="2198" y="753"/>
                  </a:lnTo>
                  <a:lnTo>
                    <a:pt x="2189" y="729"/>
                  </a:lnTo>
                  <a:lnTo>
                    <a:pt x="2179" y="704"/>
                  </a:lnTo>
                  <a:lnTo>
                    <a:pt x="2156" y="652"/>
                  </a:lnTo>
                  <a:lnTo>
                    <a:pt x="2156" y="652"/>
                  </a:lnTo>
                  <a:lnTo>
                    <a:pt x="2152" y="642"/>
                  </a:lnTo>
                  <a:lnTo>
                    <a:pt x="2146" y="632"/>
                  </a:lnTo>
                  <a:lnTo>
                    <a:pt x="2146" y="632"/>
                  </a:lnTo>
                  <a:lnTo>
                    <a:pt x="2139" y="623"/>
                  </a:lnTo>
                  <a:lnTo>
                    <a:pt x="2131" y="617"/>
                  </a:lnTo>
                  <a:lnTo>
                    <a:pt x="2121" y="612"/>
                  </a:lnTo>
                  <a:lnTo>
                    <a:pt x="2114" y="612"/>
                  </a:lnTo>
                  <a:lnTo>
                    <a:pt x="2114" y="612"/>
                  </a:lnTo>
                  <a:lnTo>
                    <a:pt x="2114" y="612"/>
                  </a:lnTo>
                  <a:lnTo>
                    <a:pt x="2114" y="612"/>
                  </a:lnTo>
                  <a:lnTo>
                    <a:pt x="2071" y="620"/>
                  </a:lnTo>
                  <a:lnTo>
                    <a:pt x="2028" y="629"/>
                  </a:lnTo>
                  <a:lnTo>
                    <a:pt x="1979" y="641"/>
                  </a:lnTo>
                  <a:lnTo>
                    <a:pt x="1979" y="641"/>
                  </a:lnTo>
                  <a:lnTo>
                    <a:pt x="1930" y="652"/>
                  </a:lnTo>
                  <a:lnTo>
                    <a:pt x="1889" y="666"/>
                  </a:lnTo>
                  <a:lnTo>
                    <a:pt x="1847" y="679"/>
                  </a:lnTo>
                  <a:lnTo>
                    <a:pt x="1847" y="679"/>
                  </a:lnTo>
                  <a:lnTo>
                    <a:pt x="1838" y="681"/>
                  </a:lnTo>
                  <a:lnTo>
                    <a:pt x="1830" y="682"/>
                  </a:lnTo>
                  <a:lnTo>
                    <a:pt x="1821" y="682"/>
                  </a:lnTo>
                  <a:lnTo>
                    <a:pt x="1813" y="679"/>
                  </a:lnTo>
                  <a:lnTo>
                    <a:pt x="1806" y="676"/>
                  </a:lnTo>
                  <a:lnTo>
                    <a:pt x="1799" y="673"/>
                  </a:lnTo>
                  <a:lnTo>
                    <a:pt x="1793" y="667"/>
                  </a:lnTo>
                  <a:lnTo>
                    <a:pt x="1788" y="663"/>
                  </a:lnTo>
                  <a:lnTo>
                    <a:pt x="1781" y="651"/>
                  </a:lnTo>
                  <a:lnTo>
                    <a:pt x="1781" y="651"/>
                  </a:lnTo>
                  <a:lnTo>
                    <a:pt x="1781" y="651"/>
                  </a:lnTo>
                  <a:lnTo>
                    <a:pt x="1745" y="610"/>
                  </a:lnTo>
                  <a:lnTo>
                    <a:pt x="1710" y="568"/>
                  </a:lnTo>
                  <a:lnTo>
                    <a:pt x="1710" y="568"/>
                  </a:lnTo>
                  <a:lnTo>
                    <a:pt x="1699" y="559"/>
                  </a:lnTo>
                  <a:lnTo>
                    <a:pt x="1699" y="559"/>
                  </a:lnTo>
                  <a:lnTo>
                    <a:pt x="1695" y="553"/>
                  </a:lnTo>
                  <a:lnTo>
                    <a:pt x="1691" y="546"/>
                  </a:lnTo>
                  <a:lnTo>
                    <a:pt x="1689" y="539"/>
                  </a:lnTo>
                  <a:lnTo>
                    <a:pt x="1688" y="531"/>
                  </a:lnTo>
                  <a:lnTo>
                    <a:pt x="1688" y="522"/>
                  </a:lnTo>
                  <a:lnTo>
                    <a:pt x="1688" y="513"/>
                  </a:lnTo>
                  <a:lnTo>
                    <a:pt x="1691" y="506"/>
                  </a:lnTo>
                  <a:lnTo>
                    <a:pt x="1694" y="497"/>
                  </a:lnTo>
                  <a:lnTo>
                    <a:pt x="1694" y="497"/>
                  </a:lnTo>
                  <a:lnTo>
                    <a:pt x="1713" y="459"/>
                  </a:lnTo>
                  <a:lnTo>
                    <a:pt x="1731" y="420"/>
                  </a:lnTo>
                  <a:lnTo>
                    <a:pt x="1751" y="374"/>
                  </a:lnTo>
                  <a:lnTo>
                    <a:pt x="1751" y="374"/>
                  </a:lnTo>
                  <a:lnTo>
                    <a:pt x="1770" y="328"/>
                  </a:lnTo>
                  <a:lnTo>
                    <a:pt x="1785" y="287"/>
                  </a:lnTo>
                  <a:lnTo>
                    <a:pt x="1800" y="246"/>
                  </a:lnTo>
                  <a:lnTo>
                    <a:pt x="1800" y="246"/>
                  </a:lnTo>
                  <a:lnTo>
                    <a:pt x="1802" y="237"/>
                  </a:lnTo>
                  <a:lnTo>
                    <a:pt x="1799" y="228"/>
                  </a:lnTo>
                  <a:lnTo>
                    <a:pt x="1794" y="219"/>
                  </a:lnTo>
                  <a:lnTo>
                    <a:pt x="1791" y="215"/>
                  </a:lnTo>
                  <a:lnTo>
                    <a:pt x="1787" y="212"/>
                  </a:lnTo>
                  <a:lnTo>
                    <a:pt x="1723" y="169"/>
                  </a:lnTo>
                  <a:lnTo>
                    <a:pt x="1731" y="157"/>
                  </a:lnTo>
                  <a:lnTo>
                    <a:pt x="1722" y="167"/>
                  </a:lnTo>
                  <a:lnTo>
                    <a:pt x="1722" y="167"/>
                  </a:lnTo>
                  <a:lnTo>
                    <a:pt x="1697" y="152"/>
                  </a:lnTo>
                  <a:lnTo>
                    <a:pt x="1652" y="129"/>
                  </a:lnTo>
                  <a:lnTo>
                    <a:pt x="1652" y="129"/>
                  </a:lnTo>
                  <a:lnTo>
                    <a:pt x="1642" y="126"/>
                  </a:lnTo>
                  <a:lnTo>
                    <a:pt x="1631" y="124"/>
                  </a:lnTo>
                  <a:lnTo>
                    <a:pt x="1623" y="127"/>
                  </a:lnTo>
                  <a:lnTo>
                    <a:pt x="1618" y="129"/>
                  </a:lnTo>
                  <a:lnTo>
                    <a:pt x="1615" y="132"/>
                  </a:lnTo>
                  <a:lnTo>
                    <a:pt x="1615" y="132"/>
                  </a:lnTo>
                  <a:lnTo>
                    <a:pt x="1615" y="132"/>
                  </a:lnTo>
                  <a:lnTo>
                    <a:pt x="1578" y="170"/>
                  </a:lnTo>
                  <a:lnTo>
                    <a:pt x="1552" y="201"/>
                  </a:lnTo>
                  <a:lnTo>
                    <a:pt x="1522" y="234"/>
                  </a:lnTo>
                  <a:lnTo>
                    <a:pt x="1522" y="234"/>
                  </a:lnTo>
                  <a:lnTo>
                    <a:pt x="1491" y="274"/>
                  </a:lnTo>
                  <a:lnTo>
                    <a:pt x="1464" y="308"/>
                  </a:lnTo>
                  <a:lnTo>
                    <a:pt x="1439" y="342"/>
                  </a:lnTo>
                  <a:lnTo>
                    <a:pt x="1439" y="342"/>
                  </a:lnTo>
                  <a:lnTo>
                    <a:pt x="1430" y="351"/>
                  </a:lnTo>
                  <a:lnTo>
                    <a:pt x="1421" y="357"/>
                  </a:lnTo>
                  <a:lnTo>
                    <a:pt x="1411" y="362"/>
                  </a:lnTo>
                  <a:lnTo>
                    <a:pt x="1401" y="364"/>
                  </a:lnTo>
                  <a:lnTo>
                    <a:pt x="1401" y="364"/>
                  </a:lnTo>
                  <a:lnTo>
                    <a:pt x="1392" y="365"/>
                  </a:lnTo>
                  <a:lnTo>
                    <a:pt x="1383" y="364"/>
                  </a:lnTo>
                  <a:lnTo>
                    <a:pt x="1315" y="345"/>
                  </a:lnTo>
                  <a:lnTo>
                    <a:pt x="1248" y="331"/>
                  </a:lnTo>
                  <a:lnTo>
                    <a:pt x="1248" y="331"/>
                  </a:lnTo>
                  <a:lnTo>
                    <a:pt x="1241" y="328"/>
                  </a:lnTo>
                  <a:lnTo>
                    <a:pt x="1234" y="326"/>
                  </a:lnTo>
                  <a:lnTo>
                    <a:pt x="1226" y="321"/>
                  </a:lnTo>
                  <a:lnTo>
                    <a:pt x="1222" y="315"/>
                  </a:lnTo>
                  <a:lnTo>
                    <a:pt x="1216" y="309"/>
                  </a:lnTo>
                  <a:lnTo>
                    <a:pt x="1211" y="302"/>
                  </a:lnTo>
                  <a:lnTo>
                    <a:pt x="1208" y="294"/>
                  </a:lnTo>
                  <a:lnTo>
                    <a:pt x="1207" y="287"/>
                  </a:lnTo>
                  <a:lnTo>
                    <a:pt x="1207" y="287"/>
                  </a:lnTo>
                  <a:lnTo>
                    <a:pt x="1201" y="244"/>
                  </a:lnTo>
                  <a:lnTo>
                    <a:pt x="1192" y="201"/>
                  </a:lnTo>
                  <a:lnTo>
                    <a:pt x="1182" y="152"/>
                  </a:lnTo>
                  <a:lnTo>
                    <a:pt x="1182" y="152"/>
                  </a:lnTo>
                  <a:lnTo>
                    <a:pt x="1170" y="104"/>
                  </a:lnTo>
                  <a:lnTo>
                    <a:pt x="1158" y="61"/>
                  </a:lnTo>
                  <a:lnTo>
                    <a:pt x="1145" y="19"/>
                  </a:lnTo>
                  <a:lnTo>
                    <a:pt x="1145" y="19"/>
                  </a:lnTo>
                  <a:lnTo>
                    <a:pt x="1142" y="12"/>
                  </a:lnTo>
                  <a:lnTo>
                    <a:pt x="1135" y="6"/>
                  </a:lnTo>
                  <a:lnTo>
                    <a:pt x="1126" y="2"/>
                  </a:lnTo>
                  <a:lnTo>
                    <a:pt x="1114" y="0"/>
                  </a:lnTo>
                  <a:lnTo>
                    <a:pt x="1090" y="0"/>
                  </a:lnTo>
                  <a:lnTo>
                    <a:pt x="1090" y="0"/>
                  </a:lnTo>
                  <a:lnTo>
                    <a:pt x="1075" y="0"/>
                  </a:lnTo>
                  <a:lnTo>
                    <a:pt x="1075" y="0"/>
                  </a:lnTo>
                  <a:lnTo>
                    <a:pt x="1056" y="2"/>
                  </a:lnTo>
                  <a:lnTo>
                    <a:pt x="1037" y="3"/>
                  </a:lnTo>
                  <a:lnTo>
                    <a:pt x="956" y="12"/>
                  </a:lnTo>
                  <a:lnTo>
                    <a:pt x="956" y="12"/>
                  </a:lnTo>
                  <a:lnTo>
                    <a:pt x="951" y="13"/>
                  </a:lnTo>
                  <a:lnTo>
                    <a:pt x="947" y="15"/>
                  </a:lnTo>
                  <a:lnTo>
                    <a:pt x="938" y="21"/>
                  </a:lnTo>
                  <a:lnTo>
                    <a:pt x="932" y="28"/>
                  </a:lnTo>
                  <a:lnTo>
                    <a:pt x="929" y="37"/>
                  </a:lnTo>
                  <a:lnTo>
                    <a:pt x="929" y="37"/>
                  </a:lnTo>
                  <a:lnTo>
                    <a:pt x="923" y="80"/>
                  </a:lnTo>
                  <a:lnTo>
                    <a:pt x="919" y="124"/>
                  </a:lnTo>
                  <a:lnTo>
                    <a:pt x="914" y="173"/>
                  </a:lnTo>
                  <a:lnTo>
                    <a:pt x="914" y="173"/>
                  </a:lnTo>
                  <a:lnTo>
                    <a:pt x="911" y="229"/>
                  </a:lnTo>
                  <a:lnTo>
                    <a:pt x="910" y="266"/>
                  </a:lnTo>
                  <a:lnTo>
                    <a:pt x="910" y="309"/>
                  </a:lnTo>
                  <a:lnTo>
                    <a:pt x="910" y="309"/>
                  </a:lnTo>
                  <a:lnTo>
                    <a:pt x="910" y="318"/>
                  </a:lnTo>
                  <a:lnTo>
                    <a:pt x="907" y="327"/>
                  </a:lnTo>
                  <a:lnTo>
                    <a:pt x="904" y="334"/>
                  </a:lnTo>
                  <a:lnTo>
                    <a:pt x="901" y="342"/>
                  </a:lnTo>
                  <a:lnTo>
                    <a:pt x="895" y="349"/>
                  </a:lnTo>
                  <a:lnTo>
                    <a:pt x="890" y="354"/>
                  </a:lnTo>
                  <a:lnTo>
                    <a:pt x="883" y="358"/>
                  </a:lnTo>
                  <a:lnTo>
                    <a:pt x="877" y="361"/>
                  </a:lnTo>
                  <a:lnTo>
                    <a:pt x="862" y="365"/>
                  </a:lnTo>
                  <a:lnTo>
                    <a:pt x="862" y="365"/>
                  </a:lnTo>
                  <a:lnTo>
                    <a:pt x="862" y="365"/>
                  </a:lnTo>
                  <a:lnTo>
                    <a:pt x="812" y="385"/>
                  </a:lnTo>
                  <a:lnTo>
                    <a:pt x="762" y="407"/>
                  </a:lnTo>
                  <a:lnTo>
                    <a:pt x="762" y="407"/>
                  </a:lnTo>
                  <a:lnTo>
                    <a:pt x="751" y="413"/>
                  </a:lnTo>
                  <a:lnTo>
                    <a:pt x="751" y="413"/>
                  </a:lnTo>
                  <a:lnTo>
                    <a:pt x="744" y="416"/>
                  </a:lnTo>
                  <a:lnTo>
                    <a:pt x="738" y="417"/>
                  </a:lnTo>
                  <a:lnTo>
                    <a:pt x="731" y="419"/>
                  </a:lnTo>
                  <a:lnTo>
                    <a:pt x="723" y="417"/>
                  </a:lnTo>
                  <a:lnTo>
                    <a:pt x="716" y="416"/>
                  </a:lnTo>
                  <a:lnTo>
                    <a:pt x="710" y="414"/>
                  </a:lnTo>
                  <a:lnTo>
                    <a:pt x="703" y="411"/>
                  </a:lnTo>
                  <a:lnTo>
                    <a:pt x="697" y="407"/>
                  </a:lnTo>
                  <a:lnTo>
                    <a:pt x="695" y="407"/>
                  </a:lnTo>
                  <a:lnTo>
                    <a:pt x="689" y="401"/>
                  </a:lnTo>
                  <a:lnTo>
                    <a:pt x="689" y="401"/>
                  </a:lnTo>
                  <a:lnTo>
                    <a:pt x="651" y="362"/>
                  </a:lnTo>
                  <a:lnTo>
                    <a:pt x="623" y="336"/>
                  </a:lnTo>
                  <a:lnTo>
                    <a:pt x="590" y="308"/>
                  </a:lnTo>
                  <a:lnTo>
                    <a:pt x="590" y="308"/>
                  </a:lnTo>
                  <a:lnTo>
                    <a:pt x="553" y="275"/>
                  </a:lnTo>
                  <a:lnTo>
                    <a:pt x="518" y="249"/>
                  </a:lnTo>
                  <a:lnTo>
                    <a:pt x="484" y="222"/>
                  </a:lnTo>
                  <a:lnTo>
                    <a:pt x="484" y="222"/>
                  </a:lnTo>
                  <a:lnTo>
                    <a:pt x="479" y="219"/>
                  </a:lnTo>
                  <a:lnTo>
                    <a:pt x="475" y="218"/>
                  </a:lnTo>
                  <a:lnTo>
                    <a:pt x="466" y="218"/>
                  </a:lnTo>
                  <a:lnTo>
                    <a:pt x="456" y="219"/>
                  </a:lnTo>
                  <a:lnTo>
                    <a:pt x="445" y="223"/>
                  </a:lnTo>
                  <a:lnTo>
                    <a:pt x="445" y="223"/>
                  </a:lnTo>
                  <a:lnTo>
                    <a:pt x="417" y="247"/>
                  </a:lnTo>
                  <a:lnTo>
                    <a:pt x="388" y="271"/>
                  </a:lnTo>
                  <a:lnTo>
                    <a:pt x="355" y="297"/>
                  </a:lnTo>
                  <a:lnTo>
                    <a:pt x="327" y="327"/>
                  </a:lnTo>
                  <a:lnTo>
                    <a:pt x="327" y="327"/>
                  </a:lnTo>
                  <a:lnTo>
                    <a:pt x="321" y="334"/>
                  </a:lnTo>
                  <a:lnTo>
                    <a:pt x="317" y="345"/>
                  </a:lnTo>
                  <a:lnTo>
                    <a:pt x="317" y="355"/>
                  </a:lnTo>
                  <a:lnTo>
                    <a:pt x="318" y="362"/>
                  </a:lnTo>
                  <a:lnTo>
                    <a:pt x="318" y="362"/>
                  </a:lnTo>
                  <a:lnTo>
                    <a:pt x="339" y="401"/>
                  </a:lnTo>
                  <a:lnTo>
                    <a:pt x="361" y="439"/>
                  </a:lnTo>
                  <a:lnTo>
                    <a:pt x="386" y="482"/>
                  </a:lnTo>
                  <a:lnTo>
                    <a:pt x="386" y="482"/>
                  </a:lnTo>
                  <a:lnTo>
                    <a:pt x="414" y="524"/>
                  </a:lnTo>
                  <a:lnTo>
                    <a:pt x="438" y="561"/>
                  </a:lnTo>
                  <a:lnTo>
                    <a:pt x="463" y="595"/>
                  </a:lnTo>
                  <a:lnTo>
                    <a:pt x="463" y="595"/>
                  </a:lnTo>
                  <a:lnTo>
                    <a:pt x="467" y="602"/>
                  </a:lnTo>
                  <a:lnTo>
                    <a:pt x="470" y="610"/>
                  </a:lnTo>
                  <a:lnTo>
                    <a:pt x="473" y="618"/>
                  </a:lnTo>
                  <a:lnTo>
                    <a:pt x="473" y="626"/>
                  </a:lnTo>
                  <a:lnTo>
                    <a:pt x="473" y="635"/>
                  </a:lnTo>
                  <a:lnTo>
                    <a:pt x="472" y="642"/>
                  </a:lnTo>
                  <a:lnTo>
                    <a:pt x="469" y="649"/>
                  </a:lnTo>
                  <a:lnTo>
                    <a:pt x="466" y="655"/>
                  </a:lnTo>
                  <a:lnTo>
                    <a:pt x="428" y="713"/>
                  </a:lnTo>
                  <a:lnTo>
                    <a:pt x="428" y="713"/>
                  </a:lnTo>
                  <a:lnTo>
                    <a:pt x="405" y="753"/>
                  </a:lnTo>
                  <a:lnTo>
                    <a:pt x="395" y="772"/>
                  </a:lnTo>
                  <a:lnTo>
                    <a:pt x="395" y="772"/>
                  </a:lnTo>
                  <a:lnTo>
                    <a:pt x="391" y="778"/>
                  </a:lnTo>
                  <a:lnTo>
                    <a:pt x="385" y="784"/>
                  </a:lnTo>
                  <a:lnTo>
                    <a:pt x="379" y="789"/>
                  </a:lnTo>
                  <a:lnTo>
                    <a:pt x="371" y="793"/>
                  </a:lnTo>
                  <a:lnTo>
                    <a:pt x="364" y="796"/>
                  </a:lnTo>
                  <a:lnTo>
                    <a:pt x="355" y="797"/>
                  </a:lnTo>
                  <a:lnTo>
                    <a:pt x="348" y="797"/>
                  </a:lnTo>
                  <a:lnTo>
                    <a:pt x="339" y="797"/>
                  </a:lnTo>
                  <a:lnTo>
                    <a:pt x="339" y="797"/>
                  </a:lnTo>
                  <a:lnTo>
                    <a:pt x="297" y="791"/>
                  </a:lnTo>
                  <a:lnTo>
                    <a:pt x="255" y="786"/>
                  </a:lnTo>
                  <a:lnTo>
                    <a:pt x="204" y="781"/>
                  </a:lnTo>
                  <a:lnTo>
                    <a:pt x="204" y="781"/>
                  </a:lnTo>
                  <a:lnTo>
                    <a:pt x="154" y="777"/>
                  </a:lnTo>
                  <a:lnTo>
                    <a:pt x="110" y="775"/>
                  </a:lnTo>
                  <a:lnTo>
                    <a:pt x="65" y="774"/>
                  </a:lnTo>
                  <a:lnTo>
                    <a:pt x="65" y="774"/>
                  </a:lnTo>
                  <a:lnTo>
                    <a:pt x="61" y="775"/>
                  </a:lnTo>
                  <a:lnTo>
                    <a:pt x="58" y="777"/>
                  </a:lnTo>
                  <a:lnTo>
                    <a:pt x="49" y="781"/>
                  </a:lnTo>
                  <a:lnTo>
                    <a:pt x="43" y="789"/>
                  </a:lnTo>
                  <a:lnTo>
                    <a:pt x="39" y="797"/>
                  </a:lnTo>
                  <a:lnTo>
                    <a:pt x="16" y="874"/>
                  </a:lnTo>
                  <a:lnTo>
                    <a:pt x="2" y="951"/>
                  </a:lnTo>
                  <a:lnTo>
                    <a:pt x="2" y="951"/>
                  </a:lnTo>
                  <a:lnTo>
                    <a:pt x="0" y="962"/>
                  </a:lnTo>
                  <a:lnTo>
                    <a:pt x="3" y="972"/>
                  </a:lnTo>
                  <a:lnTo>
                    <a:pt x="9" y="979"/>
                  </a:lnTo>
                  <a:lnTo>
                    <a:pt x="12" y="982"/>
                  </a:lnTo>
                  <a:lnTo>
                    <a:pt x="15" y="985"/>
                  </a:lnTo>
                  <a:lnTo>
                    <a:pt x="15" y="985"/>
                  </a:lnTo>
                  <a:lnTo>
                    <a:pt x="55" y="1004"/>
                  </a:lnTo>
                  <a:lnTo>
                    <a:pt x="95" y="1022"/>
                  </a:lnTo>
                  <a:lnTo>
                    <a:pt x="142" y="1041"/>
                  </a:lnTo>
                  <a:lnTo>
                    <a:pt x="142" y="1041"/>
                  </a:lnTo>
                  <a:lnTo>
                    <a:pt x="188" y="1061"/>
                  </a:lnTo>
                  <a:lnTo>
                    <a:pt x="229" y="1075"/>
                  </a:lnTo>
                  <a:lnTo>
                    <a:pt x="269" y="1089"/>
                  </a:lnTo>
                  <a:lnTo>
                    <a:pt x="269" y="1089"/>
                  </a:lnTo>
                  <a:lnTo>
                    <a:pt x="277" y="1092"/>
                  </a:lnTo>
                  <a:lnTo>
                    <a:pt x="283" y="1095"/>
                  </a:lnTo>
                  <a:lnTo>
                    <a:pt x="290" y="1101"/>
                  </a:lnTo>
                  <a:lnTo>
                    <a:pt x="296" y="1107"/>
                  </a:lnTo>
                  <a:lnTo>
                    <a:pt x="300" y="1112"/>
                  </a:lnTo>
                  <a:lnTo>
                    <a:pt x="305" y="1120"/>
                  </a:lnTo>
                  <a:lnTo>
                    <a:pt x="308" y="1127"/>
                  </a:lnTo>
                  <a:lnTo>
                    <a:pt x="308" y="1136"/>
                  </a:lnTo>
                  <a:lnTo>
                    <a:pt x="308" y="1157"/>
                  </a:lnTo>
                  <a:lnTo>
                    <a:pt x="308" y="1157"/>
                  </a:lnTo>
                  <a:lnTo>
                    <a:pt x="309" y="1173"/>
                  </a:lnTo>
                  <a:lnTo>
                    <a:pt x="309" y="1173"/>
                  </a:lnTo>
                  <a:lnTo>
                    <a:pt x="309" y="1188"/>
                  </a:lnTo>
                  <a:lnTo>
                    <a:pt x="309" y="1203"/>
                  </a:lnTo>
                  <a:lnTo>
                    <a:pt x="318" y="1272"/>
                  </a:lnTo>
                  <a:lnTo>
                    <a:pt x="318" y="1272"/>
                  </a:lnTo>
                  <a:lnTo>
                    <a:pt x="318" y="1280"/>
                  </a:lnTo>
                  <a:lnTo>
                    <a:pt x="318" y="1287"/>
                  </a:lnTo>
                  <a:lnTo>
                    <a:pt x="317" y="1294"/>
                  </a:lnTo>
                  <a:lnTo>
                    <a:pt x="312" y="1302"/>
                  </a:lnTo>
                  <a:lnTo>
                    <a:pt x="308" y="1308"/>
                  </a:lnTo>
                  <a:lnTo>
                    <a:pt x="302" y="1315"/>
                  </a:lnTo>
                  <a:lnTo>
                    <a:pt x="296" y="1320"/>
                  </a:lnTo>
                  <a:lnTo>
                    <a:pt x="289" y="1325"/>
                  </a:lnTo>
                  <a:lnTo>
                    <a:pt x="289" y="1325"/>
                  </a:lnTo>
                  <a:lnTo>
                    <a:pt x="250" y="1345"/>
                  </a:lnTo>
                  <a:lnTo>
                    <a:pt x="212" y="1365"/>
                  </a:lnTo>
                  <a:lnTo>
                    <a:pt x="169" y="1391"/>
                  </a:lnTo>
                  <a:lnTo>
                    <a:pt x="169" y="1391"/>
                  </a:lnTo>
                  <a:lnTo>
                    <a:pt x="127" y="1416"/>
                  </a:lnTo>
                  <a:lnTo>
                    <a:pt x="89" y="1442"/>
                  </a:lnTo>
                  <a:lnTo>
                    <a:pt x="53" y="1466"/>
                  </a:lnTo>
                  <a:lnTo>
                    <a:pt x="53" y="1466"/>
                  </a:lnTo>
                  <a:lnTo>
                    <a:pt x="47" y="1473"/>
                  </a:lnTo>
                  <a:lnTo>
                    <a:pt x="45" y="1481"/>
                  </a:lnTo>
                  <a:lnTo>
                    <a:pt x="43" y="1493"/>
                  </a:lnTo>
                  <a:lnTo>
                    <a:pt x="45" y="1503"/>
                  </a:lnTo>
                  <a:lnTo>
                    <a:pt x="56" y="1538"/>
                  </a:lnTo>
                  <a:lnTo>
                    <a:pt x="71" y="1572"/>
                  </a:lnTo>
                  <a:lnTo>
                    <a:pt x="58" y="1578"/>
                  </a:lnTo>
                  <a:lnTo>
                    <a:pt x="71" y="1572"/>
                  </a:lnTo>
                  <a:lnTo>
                    <a:pt x="71" y="1572"/>
                  </a:lnTo>
                  <a:lnTo>
                    <a:pt x="98" y="1636"/>
                  </a:lnTo>
                  <a:lnTo>
                    <a:pt x="105" y="1648"/>
                  </a:lnTo>
                  <a:lnTo>
                    <a:pt x="105" y="1648"/>
                  </a:lnTo>
                  <a:lnTo>
                    <a:pt x="111" y="1657"/>
                  </a:lnTo>
                  <a:lnTo>
                    <a:pt x="120" y="1663"/>
                  </a:lnTo>
                  <a:lnTo>
                    <a:pt x="129" y="1666"/>
                  </a:lnTo>
                  <a:lnTo>
                    <a:pt x="136" y="1667"/>
                  </a:lnTo>
                  <a:lnTo>
                    <a:pt x="136" y="1667"/>
                  </a:lnTo>
                  <a:lnTo>
                    <a:pt x="136" y="1667"/>
                  </a:lnTo>
                  <a:lnTo>
                    <a:pt x="136" y="1667"/>
                  </a:lnTo>
                  <a:lnTo>
                    <a:pt x="181" y="1658"/>
                  </a:lnTo>
                  <a:lnTo>
                    <a:pt x="223" y="1651"/>
                  </a:lnTo>
                  <a:lnTo>
                    <a:pt x="271" y="1639"/>
                  </a:lnTo>
                  <a:lnTo>
                    <a:pt x="271" y="1639"/>
                  </a:lnTo>
                  <a:lnTo>
                    <a:pt x="320" y="1626"/>
                  </a:lnTo>
                  <a:lnTo>
                    <a:pt x="361" y="1614"/>
                  </a:lnTo>
                  <a:lnTo>
                    <a:pt x="402" y="1601"/>
                  </a:lnTo>
                  <a:lnTo>
                    <a:pt x="402" y="1601"/>
                  </a:lnTo>
                  <a:lnTo>
                    <a:pt x="411" y="1599"/>
                  </a:lnTo>
                  <a:lnTo>
                    <a:pt x="420" y="1598"/>
                  </a:lnTo>
                  <a:lnTo>
                    <a:pt x="429" y="1598"/>
                  </a:lnTo>
                  <a:lnTo>
                    <a:pt x="436" y="1601"/>
                  </a:lnTo>
                  <a:lnTo>
                    <a:pt x="444" y="1602"/>
                  </a:lnTo>
                  <a:lnTo>
                    <a:pt x="451" y="1606"/>
                  </a:lnTo>
                  <a:lnTo>
                    <a:pt x="457" y="1611"/>
                  </a:lnTo>
                  <a:lnTo>
                    <a:pt x="462" y="1617"/>
                  </a:lnTo>
                  <a:lnTo>
                    <a:pt x="469" y="1629"/>
                  </a:lnTo>
                  <a:lnTo>
                    <a:pt x="469" y="1629"/>
                  </a:lnTo>
                  <a:lnTo>
                    <a:pt x="469" y="1629"/>
                  </a:lnTo>
                  <a:lnTo>
                    <a:pt x="504" y="1670"/>
                  </a:lnTo>
                  <a:lnTo>
                    <a:pt x="540" y="1712"/>
                  </a:lnTo>
                  <a:lnTo>
                    <a:pt x="541" y="1710"/>
                  </a:lnTo>
                  <a:lnTo>
                    <a:pt x="550" y="1720"/>
                  </a:lnTo>
                  <a:lnTo>
                    <a:pt x="550" y="1720"/>
                  </a:lnTo>
                  <a:lnTo>
                    <a:pt x="555" y="1726"/>
                  </a:lnTo>
                  <a:lnTo>
                    <a:pt x="559" y="1734"/>
                  </a:lnTo>
                  <a:lnTo>
                    <a:pt x="562" y="1741"/>
                  </a:lnTo>
                  <a:lnTo>
                    <a:pt x="564" y="1749"/>
                  </a:lnTo>
                  <a:lnTo>
                    <a:pt x="564" y="1757"/>
                  </a:lnTo>
                  <a:lnTo>
                    <a:pt x="562" y="1766"/>
                  </a:lnTo>
                  <a:lnTo>
                    <a:pt x="561" y="1774"/>
                  </a:lnTo>
                  <a:lnTo>
                    <a:pt x="556" y="1783"/>
                  </a:lnTo>
                  <a:lnTo>
                    <a:pt x="556" y="1783"/>
                  </a:lnTo>
                  <a:lnTo>
                    <a:pt x="537" y="1821"/>
                  </a:lnTo>
                  <a:lnTo>
                    <a:pt x="519" y="1859"/>
                  </a:lnTo>
                  <a:lnTo>
                    <a:pt x="499" y="1905"/>
                  </a:lnTo>
                  <a:lnTo>
                    <a:pt x="499" y="1905"/>
                  </a:lnTo>
                  <a:lnTo>
                    <a:pt x="481" y="1951"/>
                  </a:lnTo>
                  <a:lnTo>
                    <a:pt x="465" y="1993"/>
                  </a:lnTo>
                  <a:lnTo>
                    <a:pt x="450" y="2034"/>
                  </a:lnTo>
                  <a:lnTo>
                    <a:pt x="450" y="2034"/>
                  </a:lnTo>
                  <a:lnTo>
                    <a:pt x="448" y="2043"/>
                  </a:lnTo>
                  <a:lnTo>
                    <a:pt x="451" y="2052"/>
                  </a:lnTo>
                  <a:lnTo>
                    <a:pt x="456" y="2061"/>
                  </a:lnTo>
                  <a:lnTo>
                    <a:pt x="459" y="2065"/>
                  </a:lnTo>
                  <a:lnTo>
                    <a:pt x="463" y="2068"/>
                  </a:lnTo>
                  <a:lnTo>
                    <a:pt x="530" y="2112"/>
                  </a:lnTo>
                  <a:lnTo>
                    <a:pt x="530" y="2112"/>
                  </a:lnTo>
                  <a:lnTo>
                    <a:pt x="577" y="2139"/>
                  </a:lnTo>
                  <a:lnTo>
                    <a:pt x="599" y="2151"/>
                  </a:lnTo>
                  <a:lnTo>
                    <a:pt x="599" y="2151"/>
                  </a:lnTo>
                  <a:lnTo>
                    <a:pt x="608" y="2154"/>
                  </a:lnTo>
                  <a:lnTo>
                    <a:pt x="618" y="2155"/>
                  </a:lnTo>
                  <a:lnTo>
                    <a:pt x="627" y="2152"/>
                  </a:lnTo>
                  <a:lnTo>
                    <a:pt x="632" y="2151"/>
                  </a:lnTo>
                  <a:lnTo>
                    <a:pt x="635" y="2148"/>
                  </a:lnTo>
                  <a:lnTo>
                    <a:pt x="635" y="2148"/>
                  </a:lnTo>
                  <a:lnTo>
                    <a:pt x="666" y="2115"/>
                  </a:lnTo>
                  <a:lnTo>
                    <a:pt x="695" y="2083"/>
                  </a:lnTo>
                  <a:lnTo>
                    <a:pt x="728" y="2044"/>
                  </a:lnTo>
                  <a:lnTo>
                    <a:pt x="728" y="2044"/>
                  </a:lnTo>
                  <a:lnTo>
                    <a:pt x="760" y="2006"/>
                  </a:lnTo>
                  <a:lnTo>
                    <a:pt x="785" y="1972"/>
                  </a:lnTo>
                  <a:lnTo>
                    <a:pt x="812" y="1938"/>
                  </a:lnTo>
                  <a:lnTo>
                    <a:pt x="812" y="1938"/>
                  </a:lnTo>
                  <a:lnTo>
                    <a:pt x="817" y="1932"/>
                  </a:lnTo>
                  <a:lnTo>
                    <a:pt x="822" y="1926"/>
                  </a:lnTo>
                  <a:lnTo>
                    <a:pt x="830" y="1922"/>
                  </a:lnTo>
                  <a:lnTo>
                    <a:pt x="837" y="1919"/>
                  </a:lnTo>
                  <a:lnTo>
                    <a:pt x="845" y="1916"/>
                  </a:lnTo>
                  <a:lnTo>
                    <a:pt x="852" y="1914"/>
                  </a:lnTo>
                  <a:lnTo>
                    <a:pt x="861" y="1914"/>
                  </a:lnTo>
                  <a:lnTo>
                    <a:pt x="868" y="1916"/>
                  </a:lnTo>
                  <a:lnTo>
                    <a:pt x="935" y="1935"/>
                  </a:lnTo>
                  <a:lnTo>
                    <a:pt x="1001" y="1948"/>
                  </a:lnTo>
                  <a:lnTo>
                    <a:pt x="1001" y="1948"/>
                  </a:lnTo>
                  <a:lnTo>
                    <a:pt x="1009" y="1950"/>
                  </a:lnTo>
                  <a:lnTo>
                    <a:pt x="1016" y="1953"/>
                  </a:lnTo>
                  <a:lnTo>
                    <a:pt x="1022" y="1957"/>
                  </a:lnTo>
                  <a:lnTo>
                    <a:pt x="1027" y="1962"/>
                  </a:lnTo>
                  <a:lnTo>
                    <a:pt x="1032" y="1967"/>
                  </a:lnTo>
                  <a:lnTo>
                    <a:pt x="1035" y="1973"/>
                  </a:lnTo>
                  <a:lnTo>
                    <a:pt x="1038" y="1979"/>
                  </a:lnTo>
                  <a:lnTo>
                    <a:pt x="1041" y="1987"/>
                  </a:lnTo>
                  <a:lnTo>
                    <a:pt x="1041" y="1987"/>
                  </a:lnTo>
                  <a:lnTo>
                    <a:pt x="1043" y="1994"/>
                  </a:lnTo>
                  <a:lnTo>
                    <a:pt x="1043" y="1994"/>
                  </a:lnTo>
                  <a:lnTo>
                    <a:pt x="1052" y="2047"/>
                  </a:lnTo>
                  <a:lnTo>
                    <a:pt x="1059" y="2086"/>
                  </a:lnTo>
                  <a:lnTo>
                    <a:pt x="1068" y="2127"/>
                  </a:lnTo>
                  <a:lnTo>
                    <a:pt x="1068" y="2127"/>
                  </a:lnTo>
                  <a:lnTo>
                    <a:pt x="1080" y="2176"/>
                  </a:lnTo>
                  <a:lnTo>
                    <a:pt x="1092" y="2219"/>
                  </a:lnTo>
                  <a:lnTo>
                    <a:pt x="1105" y="2260"/>
                  </a:lnTo>
                  <a:lnTo>
                    <a:pt x="1105" y="2260"/>
                  </a:lnTo>
                  <a:lnTo>
                    <a:pt x="1108" y="2268"/>
                  </a:lnTo>
                  <a:lnTo>
                    <a:pt x="1115" y="2274"/>
                  </a:lnTo>
                  <a:lnTo>
                    <a:pt x="1126" y="2278"/>
                  </a:lnTo>
                  <a:lnTo>
                    <a:pt x="1136" y="2280"/>
                  </a:lnTo>
                  <a:lnTo>
                    <a:pt x="1148" y="2280"/>
                  </a:lnTo>
                  <a:lnTo>
                    <a:pt x="1148" y="2280"/>
                  </a:lnTo>
                  <a:lnTo>
                    <a:pt x="1183" y="2280"/>
                  </a:lnTo>
                  <a:lnTo>
                    <a:pt x="1208" y="2278"/>
                  </a:lnTo>
                  <a:lnTo>
                    <a:pt x="1208" y="2278"/>
                  </a:lnTo>
                  <a:lnTo>
                    <a:pt x="1208" y="2278"/>
                  </a:lnTo>
                  <a:lnTo>
                    <a:pt x="1211" y="2291"/>
                  </a:lnTo>
                  <a:lnTo>
                    <a:pt x="1211" y="2291"/>
                  </a:lnTo>
                  <a:lnTo>
                    <a:pt x="1210" y="2277"/>
                  </a:lnTo>
                  <a:lnTo>
                    <a:pt x="1294" y="2268"/>
                  </a:lnTo>
                  <a:lnTo>
                    <a:pt x="1294" y="2268"/>
                  </a:lnTo>
                  <a:lnTo>
                    <a:pt x="1299" y="2266"/>
                  </a:lnTo>
                  <a:lnTo>
                    <a:pt x="1303" y="2265"/>
                  </a:lnTo>
                  <a:lnTo>
                    <a:pt x="1312" y="2259"/>
                  </a:lnTo>
                  <a:lnTo>
                    <a:pt x="1318" y="2251"/>
                  </a:lnTo>
                  <a:lnTo>
                    <a:pt x="1321" y="2243"/>
                  </a:lnTo>
                  <a:lnTo>
                    <a:pt x="1321" y="2243"/>
                  </a:lnTo>
                  <a:lnTo>
                    <a:pt x="1327" y="2200"/>
                  </a:lnTo>
                  <a:lnTo>
                    <a:pt x="1331" y="2155"/>
                  </a:lnTo>
                  <a:lnTo>
                    <a:pt x="1336" y="2105"/>
                  </a:lnTo>
                  <a:lnTo>
                    <a:pt x="1336" y="2105"/>
                  </a:lnTo>
                  <a:lnTo>
                    <a:pt x="1339" y="2059"/>
                  </a:lnTo>
                  <a:lnTo>
                    <a:pt x="1340" y="2013"/>
                  </a:lnTo>
                  <a:lnTo>
                    <a:pt x="1340" y="1970"/>
                  </a:lnTo>
                  <a:lnTo>
                    <a:pt x="1340" y="1970"/>
                  </a:lnTo>
                  <a:lnTo>
                    <a:pt x="1342" y="1962"/>
                  </a:lnTo>
                  <a:lnTo>
                    <a:pt x="1343" y="1953"/>
                  </a:lnTo>
                  <a:lnTo>
                    <a:pt x="1346" y="1945"/>
                  </a:lnTo>
                  <a:lnTo>
                    <a:pt x="1350" y="1938"/>
                  </a:lnTo>
                  <a:lnTo>
                    <a:pt x="1355" y="1930"/>
                  </a:lnTo>
                  <a:lnTo>
                    <a:pt x="1361" y="1926"/>
                  </a:lnTo>
                  <a:lnTo>
                    <a:pt x="1367" y="1922"/>
                  </a:lnTo>
                  <a:lnTo>
                    <a:pt x="1374" y="1919"/>
                  </a:lnTo>
                  <a:lnTo>
                    <a:pt x="1387" y="1914"/>
                  </a:lnTo>
                  <a:lnTo>
                    <a:pt x="1387" y="1914"/>
                  </a:lnTo>
                  <a:lnTo>
                    <a:pt x="1387" y="1914"/>
                  </a:lnTo>
                  <a:lnTo>
                    <a:pt x="1438" y="1893"/>
                  </a:lnTo>
                  <a:lnTo>
                    <a:pt x="1488" y="1873"/>
                  </a:lnTo>
                  <a:lnTo>
                    <a:pt x="1488" y="1873"/>
                  </a:lnTo>
                  <a:lnTo>
                    <a:pt x="1500" y="1865"/>
                  </a:lnTo>
                  <a:lnTo>
                    <a:pt x="1500" y="1865"/>
                  </a:lnTo>
                  <a:lnTo>
                    <a:pt x="1506" y="1864"/>
                  </a:lnTo>
                  <a:lnTo>
                    <a:pt x="1513" y="1861"/>
                  </a:lnTo>
                  <a:lnTo>
                    <a:pt x="1522" y="1861"/>
                  </a:lnTo>
                  <a:lnTo>
                    <a:pt x="1529" y="1862"/>
                  </a:lnTo>
                  <a:lnTo>
                    <a:pt x="1538" y="1864"/>
                  </a:lnTo>
                  <a:lnTo>
                    <a:pt x="1546" y="1868"/>
                  </a:lnTo>
                  <a:lnTo>
                    <a:pt x="1553" y="1873"/>
                  </a:lnTo>
                  <a:lnTo>
                    <a:pt x="1559" y="1879"/>
                  </a:lnTo>
                  <a:lnTo>
                    <a:pt x="1559" y="1879"/>
                  </a:lnTo>
                  <a:lnTo>
                    <a:pt x="1590" y="1908"/>
                  </a:lnTo>
                  <a:lnTo>
                    <a:pt x="1623" y="1939"/>
                  </a:lnTo>
                  <a:lnTo>
                    <a:pt x="1660" y="1972"/>
                  </a:lnTo>
                  <a:lnTo>
                    <a:pt x="1660" y="1972"/>
                  </a:lnTo>
                  <a:lnTo>
                    <a:pt x="1698" y="2004"/>
                  </a:lnTo>
                  <a:lnTo>
                    <a:pt x="1732" y="2031"/>
                  </a:lnTo>
                  <a:lnTo>
                    <a:pt x="1766" y="2058"/>
                  </a:lnTo>
                  <a:lnTo>
                    <a:pt x="1766" y="2058"/>
                  </a:lnTo>
                  <a:lnTo>
                    <a:pt x="1775" y="2061"/>
                  </a:lnTo>
                  <a:lnTo>
                    <a:pt x="1784" y="2062"/>
                  </a:lnTo>
                  <a:lnTo>
                    <a:pt x="1794" y="2061"/>
                  </a:lnTo>
                  <a:lnTo>
                    <a:pt x="1800" y="2059"/>
                  </a:lnTo>
                  <a:lnTo>
                    <a:pt x="1804" y="2056"/>
                  </a:lnTo>
                  <a:lnTo>
                    <a:pt x="1804" y="2056"/>
                  </a:lnTo>
                  <a:lnTo>
                    <a:pt x="1824" y="2041"/>
                  </a:lnTo>
                  <a:lnTo>
                    <a:pt x="1865" y="2006"/>
                  </a:lnTo>
                  <a:lnTo>
                    <a:pt x="1865" y="2006"/>
                  </a:lnTo>
                  <a:lnTo>
                    <a:pt x="1887" y="1988"/>
                  </a:lnTo>
                  <a:lnTo>
                    <a:pt x="1905" y="1970"/>
                  </a:lnTo>
                  <a:lnTo>
                    <a:pt x="1923" y="1954"/>
                  </a:lnTo>
                  <a:lnTo>
                    <a:pt x="1923" y="1954"/>
                  </a:lnTo>
                  <a:lnTo>
                    <a:pt x="1927" y="1950"/>
                  </a:lnTo>
                  <a:lnTo>
                    <a:pt x="1930" y="1945"/>
                  </a:lnTo>
                  <a:lnTo>
                    <a:pt x="1933" y="1935"/>
                  </a:lnTo>
                  <a:lnTo>
                    <a:pt x="1933" y="1925"/>
                  </a:lnTo>
                  <a:lnTo>
                    <a:pt x="1932" y="1917"/>
                  </a:lnTo>
                  <a:lnTo>
                    <a:pt x="1932" y="1917"/>
                  </a:lnTo>
                  <a:lnTo>
                    <a:pt x="1911" y="1879"/>
                  </a:lnTo>
                  <a:lnTo>
                    <a:pt x="1890" y="1840"/>
                  </a:lnTo>
                  <a:lnTo>
                    <a:pt x="1864" y="1797"/>
                  </a:lnTo>
                  <a:lnTo>
                    <a:pt x="1864" y="1797"/>
                  </a:lnTo>
                  <a:lnTo>
                    <a:pt x="1837" y="1756"/>
                  </a:lnTo>
                  <a:lnTo>
                    <a:pt x="1812" y="1719"/>
                  </a:lnTo>
                  <a:lnTo>
                    <a:pt x="1787" y="1685"/>
                  </a:lnTo>
                  <a:lnTo>
                    <a:pt x="1787" y="1685"/>
                  </a:lnTo>
                  <a:lnTo>
                    <a:pt x="1782" y="1677"/>
                  </a:lnTo>
                  <a:lnTo>
                    <a:pt x="1779" y="1670"/>
                  </a:lnTo>
                  <a:lnTo>
                    <a:pt x="1776" y="1661"/>
                  </a:lnTo>
                  <a:lnTo>
                    <a:pt x="1776" y="1654"/>
                  </a:lnTo>
                  <a:lnTo>
                    <a:pt x="1776" y="1645"/>
                  </a:lnTo>
                  <a:lnTo>
                    <a:pt x="1778" y="1638"/>
                  </a:lnTo>
                  <a:lnTo>
                    <a:pt x="1781" y="1630"/>
                  </a:lnTo>
                  <a:lnTo>
                    <a:pt x="1784" y="1624"/>
                  </a:lnTo>
                  <a:lnTo>
                    <a:pt x="1822" y="1567"/>
                  </a:lnTo>
                  <a:lnTo>
                    <a:pt x="1822" y="1567"/>
                  </a:lnTo>
                  <a:lnTo>
                    <a:pt x="1844" y="1527"/>
                  </a:lnTo>
                  <a:lnTo>
                    <a:pt x="1855" y="1507"/>
                  </a:lnTo>
                  <a:lnTo>
                    <a:pt x="1855" y="1507"/>
                  </a:lnTo>
                  <a:lnTo>
                    <a:pt x="1859" y="1501"/>
                  </a:lnTo>
                  <a:lnTo>
                    <a:pt x="1865" y="1496"/>
                  </a:lnTo>
                  <a:lnTo>
                    <a:pt x="1871" y="1491"/>
                  </a:lnTo>
                  <a:lnTo>
                    <a:pt x="1878" y="1487"/>
                  </a:lnTo>
                  <a:lnTo>
                    <a:pt x="1886" y="1484"/>
                  </a:lnTo>
                  <a:lnTo>
                    <a:pt x="1895" y="1482"/>
                  </a:lnTo>
                  <a:lnTo>
                    <a:pt x="1902" y="1481"/>
                  </a:lnTo>
                  <a:lnTo>
                    <a:pt x="1911" y="1482"/>
                  </a:lnTo>
                  <a:lnTo>
                    <a:pt x="1911" y="1482"/>
                  </a:lnTo>
                  <a:lnTo>
                    <a:pt x="1954" y="1488"/>
                  </a:lnTo>
                  <a:lnTo>
                    <a:pt x="1997" y="1494"/>
                  </a:lnTo>
                  <a:lnTo>
                    <a:pt x="2046" y="1499"/>
                  </a:lnTo>
                  <a:lnTo>
                    <a:pt x="2046" y="1499"/>
                  </a:lnTo>
                  <a:lnTo>
                    <a:pt x="2096" y="1503"/>
                  </a:lnTo>
                  <a:lnTo>
                    <a:pt x="2140" y="1504"/>
                  </a:lnTo>
                  <a:lnTo>
                    <a:pt x="2185" y="1506"/>
                  </a:lnTo>
                  <a:lnTo>
                    <a:pt x="2185" y="1506"/>
                  </a:lnTo>
                  <a:lnTo>
                    <a:pt x="2189" y="1504"/>
                  </a:lnTo>
                  <a:lnTo>
                    <a:pt x="2193" y="1503"/>
                  </a:lnTo>
                  <a:lnTo>
                    <a:pt x="2201" y="1499"/>
                  </a:lnTo>
                  <a:lnTo>
                    <a:pt x="2208" y="1491"/>
                  </a:lnTo>
                  <a:lnTo>
                    <a:pt x="2213" y="1482"/>
                  </a:lnTo>
                  <a:lnTo>
                    <a:pt x="2233" y="1410"/>
                  </a:lnTo>
                  <a:lnTo>
                    <a:pt x="2250" y="1328"/>
                  </a:lnTo>
                  <a:lnTo>
                    <a:pt x="2250" y="1328"/>
                  </a:lnTo>
                  <a:lnTo>
                    <a:pt x="2250" y="1318"/>
                  </a:lnTo>
                  <a:lnTo>
                    <a:pt x="2247" y="1308"/>
                  </a:lnTo>
                  <a:lnTo>
                    <a:pt x="2242" y="1300"/>
                  </a:lnTo>
                  <a:lnTo>
                    <a:pt x="2239" y="1297"/>
                  </a:lnTo>
                  <a:lnTo>
                    <a:pt x="2235" y="1294"/>
                  </a:lnTo>
                  <a:lnTo>
                    <a:pt x="2235" y="1294"/>
                  </a:lnTo>
                  <a:close/>
                  <a:moveTo>
                    <a:pt x="1126" y="1373"/>
                  </a:moveTo>
                  <a:lnTo>
                    <a:pt x="1126" y="1373"/>
                  </a:lnTo>
                  <a:lnTo>
                    <a:pt x="1102" y="1371"/>
                  </a:lnTo>
                  <a:lnTo>
                    <a:pt x="1080" y="1368"/>
                  </a:lnTo>
                  <a:lnTo>
                    <a:pt x="1058" y="1362"/>
                  </a:lnTo>
                  <a:lnTo>
                    <a:pt x="1037" y="1355"/>
                  </a:lnTo>
                  <a:lnTo>
                    <a:pt x="1016" y="1346"/>
                  </a:lnTo>
                  <a:lnTo>
                    <a:pt x="998" y="1334"/>
                  </a:lnTo>
                  <a:lnTo>
                    <a:pt x="981" y="1321"/>
                  </a:lnTo>
                  <a:lnTo>
                    <a:pt x="964" y="1306"/>
                  </a:lnTo>
                  <a:lnTo>
                    <a:pt x="950" y="1290"/>
                  </a:lnTo>
                  <a:lnTo>
                    <a:pt x="936" y="1272"/>
                  </a:lnTo>
                  <a:lnTo>
                    <a:pt x="926" y="1254"/>
                  </a:lnTo>
                  <a:lnTo>
                    <a:pt x="916" y="1234"/>
                  </a:lnTo>
                  <a:lnTo>
                    <a:pt x="908" y="1213"/>
                  </a:lnTo>
                  <a:lnTo>
                    <a:pt x="902" y="1191"/>
                  </a:lnTo>
                  <a:lnTo>
                    <a:pt x="899" y="1169"/>
                  </a:lnTo>
                  <a:lnTo>
                    <a:pt x="898" y="1145"/>
                  </a:lnTo>
                  <a:lnTo>
                    <a:pt x="898" y="1145"/>
                  </a:lnTo>
                  <a:lnTo>
                    <a:pt x="899" y="1123"/>
                  </a:lnTo>
                  <a:lnTo>
                    <a:pt x="902" y="1099"/>
                  </a:lnTo>
                  <a:lnTo>
                    <a:pt x="908" y="1078"/>
                  </a:lnTo>
                  <a:lnTo>
                    <a:pt x="916" y="1058"/>
                  </a:lnTo>
                  <a:lnTo>
                    <a:pt x="926" y="1037"/>
                  </a:lnTo>
                  <a:lnTo>
                    <a:pt x="936" y="1018"/>
                  </a:lnTo>
                  <a:lnTo>
                    <a:pt x="950" y="1002"/>
                  </a:lnTo>
                  <a:lnTo>
                    <a:pt x="964" y="985"/>
                  </a:lnTo>
                  <a:lnTo>
                    <a:pt x="981" y="970"/>
                  </a:lnTo>
                  <a:lnTo>
                    <a:pt x="998" y="957"/>
                  </a:lnTo>
                  <a:lnTo>
                    <a:pt x="1016" y="945"/>
                  </a:lnTo>
                  <a:lnTo>
                    <a:pt x="1037" y="936"/>
                  </a:lnTo>
                  <a:lnTo>
                    <a:pt x="1058" y="929"/>
                  </a:lnTo>
                  <a:lnTo>
                    <a:pt x="1080" y="923"/>
                  </a:lnTo>
                  <a:lnTo>
                    <a:pt x="1102" y="920"/>
                  </a:lnTo>
                  <a:lnTo>
                    <a:pt x="1126" y="919"/>
                  </a:lnTo>
                  <a:lnTo>
                    <a:pt x="1126" y="919"/>
                  </a:lnTo>
                  <a:lnTo>
                    <a:pt x="1148" y="920"/>
                  </a:lnTo>
                  <a:lnTo>
                    <a:pt x="1171" y="923"/>
                  </a:lnTo>
                  <a:lnTo>
                    <a:pt x="1192" y="929"/>
                  </a:lnTo>
                  <a:lnTo>
                    <a:pt x="1213" y="936"/>
                  </a:lnTo>
                  <a:lnTo>
                    <a:pt x="1234" y="945"/>
                  </a:lnTo>
                  <a:lnTo>
                    <a:pt x="1253" y="957"/>
                  </a:lnTo>
                  <a:lnTo>
                    <a:pt x="1269" y="970"/>
                  </a:lnTo>
                  <a:lnTo>
                    <a:pt x="1285" y="985"/>
                  </a:lnTo>
                  <a:lnTo>
                    <a:pt x="1300" y="1002"/>
                  </a:lnTo>
                  <a:lnTo>
                    <a:pt x="1313" y="1018"/>
                  </a:lnTo>
                  <a:lnTo>
                    <a:pt x="1325" y="1037"/>
                  </a:lnTo>
                  <a:lnTo>
                    <a:pt x="1334" y="1058"/>
                  </a:lnTo>
                  <a:lnTo>
                    <a:pt x="1342" y="1078"/>
                  </a:lnTo>
                  <a:lnTo>
                    <a:pt x="1347" y="1099"/>
                  </a:lnTo>
                  <a:lnTo>
                    <a:pt x="1350" y="1123"/>
                  </a:lnTo>
                  <a:lnTo>
                    <a:pt x="1352" y="1145"/>
                  </a:lnTo>
                  <a:lnTo>
                    <a:pt x="1352" y="1145"/>
                  </a:lnTo>
                  <a:lnTo>
                    <a:pt x="1350" y="1169"/>
                  </a:lnTo>
                  <a:lnTo>
                    <a:pt x="1347" y="1191"/>
                  </a:lnTo>
                  <a:lnTo>
                    <a:pt x="1342" y="1213"/>
                  </a:lnTo>
                  <a:lnTo>
                    <a:pt x="1334" y="1234"/>
                  </a:lnTo>
                  <a:lnTo>
                    <a:pt x="1325" y="1254"/>
                  </a:lnTo>
                  <a:lnTo>
                    <a:pt x="1313" y="1272"/>
                  </a:lnTo>
                  <a:lnTo>
                    <a:pt x="1300" y="1290"/>
                  </a:lnTo>
                  <a:lnTo>
                    <a:pt x="1285" y="1306"/>
                  </a:lnTo>
                  <a:lnTo>
                    <a:pt x="1269" y="1321"/>
                  </a:lnTo>
                  <a:lnTo>
                    <a:pt x="1253" y="1334"/>
                  </a:lnTo>
                  <a:lnTo>
                    <a:pt x="1234" y="1346"/>
                  </a:lnTo>
                  <a:lnTo>
                    <a:pt x="1213" y="1355"/>
                  </a:lnTo>
                  <a:lnTo>
                    <a:pt x="1192" y="1362"/>
                  </a:lnTo>
                  <a:lnTo>
                    <a:pt x="1171" y="1368"/>
                  </a:lnTo>
                  <a:lnTo>
                    <a:pt x="1148" y="1371"/>
                  </a:lnTo>
                  <a:lnTo>
                    <a:pt x="1126" y="1373"/>
                  </a:lnTo>
                  <a:lnTo>
                    <a:pt x="1126" y="1373"/>
                  </a:lnTo>
                  <a:close/>
                </a:path>
              </a:pathLst>
            </a:custGeom>
            <a:solidFill>
              <a:srgbClr val="5E8CFF"/>
            </a:solidFill>
            <a:ln w="9525">
              <a:noFill/>
              <a:prstDash val="sysDash"/>
              <a:miter lim="800000"/>
              <a:headEnd/>
              <a:tailEnd/>
            </a:ln>
          </p:spPr>
          <p:txBody>
            <a:bodyPr lIns="18288" tIns="18288" rIns="18288" bIns="18288" anchor="ctr" anchorCtr="1"/>
            <a:lstStyle/>
            <a:p>
              <a:pPr algn="ctr">
                <a:lnSpc>
                  <a:spcPct val="85000"/>
                </a:lnSpc>
                <a:spcBef>
                  <a:spcPct val="20000"/>
                </a:spcBef>
              </a:pPr>
              <a:endParaRPr lang="en-US" sz="1600" b="1" dirty="0">
                <a:solidFill>
                  <a:srgbClr val="FFFFFF"/>
                </a:solidFill>
                <a:latin typeface="Arial Narrow" pitchFamily="112" charset="0"/>
              </a:endParaRPr>
            </a:p>
          </p:txBody>
        </p:sp>
        <p:sp>
          <p:nvSpPr>
            <p:cNvPr id="1764" name="Freeform 7"/>
            <p:cNvSpPr>
              <a:spLocks/>
            </p:cNvSpPr>
            <p:nvPr/>
          </p:nvSpPr>
          <p:spPr bwMode="auto">
            <a:xfrm>
              <a:off x="9116330" y="2677811"/>
              <a:ext cx="740518" cy="293988"/>
            </a:xfrm>
            <a:custGeom>
              <a:avLst/>
              <a:gdLst/>
              <a:ahLst/>
              <a:cxnLst>
                <a:cxn ang="0">
                  <a:pos x="3430" y="953"/>
                </a:cxn>
                <a:cxn ang="0">
                  <a:pos x="3321" y="797"/>
                </a:cxn>
                <a:cxn ang="0">
                  <a:pos x="3197" y="652"/>
                </a:cxn>
                <a:cxn ang="0">
                  <a:pos x="3062" y="518"/>
                </a:cxn>
                <a:cxn ang="0">
                  <a:pos x="2914" y="399"/>
                </a:cxn>
                <a:cxn ang="0">
                  <a:pos x="2755" y="293"/>
                </a:cxn>
                <a:cxn ang="0">
                  <a:pos x="2587" y="202"/>
                </a:cxn>
                <a:cxn ang="0">
                  <a:pos x="2411" y="127"/>
                </a:cxn>
                <a:cxn ang="0">
                  <a:pos x="2225" y="68"/>
                </a:cxn>
                <a:cxn ang="0">
                  <a:pos x="2034" y="27"/>
                </a:cxn>
                <a:cxn ang="0">
                  <a:pos x="1835" y="4"/>
                </a:cxn>
                <a:cxn ang="0">
                  <a:pos x="1699" y="0"/>
                </a:cxn>
                <a:cxn ang="0">
                  <a:pos x="1503" y="9"/>
                </a:cxn>
                <a:cxn ang="0">
                  <a:pos x="1312" y="37"/>
                </a:cxn>
                <a:cxn ang="0">
                  <a:pos x="1126" y="81"/>
                </a:cxn>
                <a:cxn ang="0">
                  <a:pos x="948" y="143"/>
                </a:cxn>
                <a:cxn ang="0">
                  <a:pos x="777" y="219"/>
                </a:cxn>
                <a:cxn ang="0">
                  <a:pos x="615" y="311"/>
                </a:cxn>
                <a:cxn ang="0">
                  <a:pos x="464" y="415"/>
                </a:cxn>
                <a:cxn ang="0">
                  <a:pos x="321" y="535"/>
                </a:cxn>
                <a:cxn ang="0">
                  <a:pos x="191" y="664"/>
                </a:cxn>
                <a:cxn ang="0">
                  <a:pos x="72" y="807"/>
                </a:cxn>
                <a:cxn ang="0">
                  <a:pos x="385" y="897"/>
                </a:cxn>
                <a:cxn ang="0">
                  <a:pos x="599" y="1237"/>
                </a:cxn>
                <a:cxn ang="0">
                  <a:pos x="676" y="1141"/>
                </a:cxn>
                <a:cxn ang="0">
                  <a:pos x="761" y="1055"/>
                </a:cxn>
                <a:cxn ang="0">
                  <a:pos x="852" y="975"/>
                </a:cxn>
                <a:cxn ang="0">
                  <a:pos x="951" y="904"/>
                </a:cxn>
                <a:cxn ang="0">
                  <a:pos x="1056" y="841"/>
                </a:cxn>
                <a:cxn ang="0">
                  <a:pos x="1168" y="788"/>
                </a:cxn>
                <a:cxn ang="0">
                  <a:pos x="1282" y="745"/>
                </a:cxn>
                <a:cxn ang="0">
                  <a:pos x="1403" y="713"/>
                </a:cxn>
                <a:cxn ang="0">
                  <a:pos x="1528" y="691"/>
                </a:cxn>
                <a:cxn ang="0">
                  <a:pos x="1657" y="680"/>
                </a:cxn>
                <a:cxn ang="0">
                  <a:pos x="1743" y="680"/>
                </a:cxn>
                <a:cxn ang="0">
                  <a:pos x="1875" y="691"/>
                </a:cxn>
                <a:cxn ang="0">
                  <a:pos x="2001" y="713"/>
                </a:cxn>
                <a:cxn ang="0">
                  <a:pos x="2123" y="747"/>
                </a:cxn>
                <a:cxn ang="0">
                  <a:pos x="2240" y="791"/>
                </a:cxn>
                <a:cxn ang="0">
                  <a:pos x="2353" y="845"/>
                </a:cxn>
                <a:cxn ang="0">
                  <a:pos x="2458" y="910"/>
                </a:cxn>
                <a:cxn ang="0">
                  <a:pos x="2558" y="984"/>
                </a:cxn>
                <a:cxn ang="0">
                  <a:pos x="2651" y="1065"/>
                </a:cxn>
                <a:cxn ang="0">
                  <a:pos x="2735" y="1155"/>
                </a:cxn>
                <a:cxn ang="0">
                  <a:pos x="2811" y="1252"/>
                </a:cxn>
                <a:cxn ang="0">
                  <a:pos x="2636" y="1402"/>
                </a:cxn>
                <a:cxn ang="0">
                  <a:pos x="3624" y="844"/>
                </a:cxn>
              </a:cxnLst>
              <a:rect l="0" t="0" r="r" b="b"/>
              <a:pathLst>
                <a:path w="3626" h="1438">
                  <a:moveTo>
                    <a:pt x="3624" y="844"/>
                  </a:moveTo>
                  <a:lnTo>
                    <a:pt x="3430" y="953"/>
                  </a:lnTo>
                  <a:lnTo>
                    <a:pt x="3430" y="953"/>
                  </a:lnTo>
                  <a:lnTo>
                    <a:pt x="3395" y="900"/>
                  </a:lnTo>
                  <a:lnTo>
                    <a:pt x="3358" y="847"/>
                  </a:lnTo>
                  <a:lnTo>
                    <a:pt x="3321" y="797"/>
                  </a:lnTo>
                  <a:lnTo>
                    <a:pt x="3281" y="747"/>
                  </a:lnTo>
                  <a:lnTo>
                    <a:pt x="3240" y="698"/>
                  </a:lnTo>
                  <a:lnTo>
                    <a:pt x="3197" y="652"/>
                  </a:lnTo>
                  <a:lnTo>
                    <a:pt x="3153" y="607"/>
                  </a:lnTo>
                  <a:lnTo>
                    <a:pt x="3109" y="563"/>
                  </a:lnTo>
                  <a:lnTo>
                    <a:pt x="3062" y="518"/>
                  </a:lnTo>
                  <a:lnTo>
                    <a:pt x="3013" y="477"/>
                  </a:lnTo>
                  <a:lnTo>
                    <a:pt x="2964" y="437"/>
                  </a:lnTo>
                  <a:lnTo>
                    <a:pt x="2914" y="399"/>
                  </a:lnTo>
                  <a:lnTo>
                    <a:pt x="2863" y="362"/>
                  </a:lnTo>
                  <a:lnTo>
                    <a:pt x="2810" y="327"/>
                  </a:lnTo>
                  <a:lnTo>
                    <a:pt x="2755" y="293"/>
                  </a:lnTo>
                  <a:lnTo>
                    <a:pt x="2701" y="261"/>
                  </a:lnTo>
                  <a:lnTo>
                    <a:pt x="2645" y="231"/>
                  </a:lnTo>
                  <a:lnTo>
                    <a:pt x="2587" y="202"/>
                  </a:lnTo>
                  <a:lnTo>
                    <a:pt x="2530" y="175"/>
                  </a:lnTo>
                  <a:lnTo>
                    <a:pt x="2471" y="150"/>
                  </a:lnTo>
                  <a:lnTo>
                    <a:pt x="2411" y="127"/>
                  </a:lnTo>
                  <a:lnTo>
                    <a:pt x="2350" y="105"/>
                  </a:lnTo>
                  <a:lnTo>
                    <a:pt x="2288" y="85"/>
                  </a:lnTo>
                  <a:lnTo>
                    <a:pt x="2225" y="68"/>
                  </a:lnTo>
                  <a:lnTo>
                    <a:pt x="2162" y="52"/>
                  </a:lnTo>
                  <a:lnTo>
                    <a:pt x="2098" y="38"/>
                  </a:lnTo>
                  <a:lnTo>
                    <a:pt x="2034" y="27"/>
                  </a:lnTo>
                  <a:lnTo>
                    <a:pt x="1967" y="16"/>
                  </a:lnTo>
                  <a:lnTo>
                    <a:pt x="1903" y="9"/>
                  </a:lnTo>
                  <a:lnTo>
                    <a:pt x="1835" y="4"/>
                  </a:lnTo>
                  <a:lnTo>
                    <a:pt x="1768" y="0"/>
                  </a:lnTo>
                  <a:lnTo>
                    <a:pt x="1699" y="0"/>
                  </a:lnTo>
                  <a:lnTo>
                    <a:pt x="1699" y="0"/>
                  </a:lnTo>
                  <a:lnTo>
                    <a:pt x="1634" y="0"/>
                  </a:lnTo>
                  <a:lnTo>
                    <a:pt x="1568" y="3"/>
                  </a:lnTo>
                  <a:lnTo>
                    <a:pt x="1503" y="9"/>
                  </a:lnTo>
                  <a:lnTo>
                    <a:pt x="1439" y="16"/>
                  </a:lnTo>
                  <a:lnTo>
                    <a:pt x="1375" y="25"/>
                  </a:lnTo>
                  <a:lnTo>
                    <a:pt x="1312" y="37"/>
                  </a:lnTo>
                  <a:lnTo>
                    <a:pt x="1250" y="49"/>
                  </a:lnTo>
                  <a:lnTo>
                    <a:pt x="1188" y="65"/>
                  </a:lnTo>
                  <a:lnTo>
                    <a:pt x="1126" y="81"/>
                  </a:lnTo>
                  <a:lnTo>
                    <a:pt x="1066" y="100"/>
                  </a:lnTo>
                  <a:lnTo>
                    <a:pt x="1007" y="121"/>
                  </a:lnTo>
                  <a:lnTo>
                    <a:pt x="948" y="143"/>
                  </a:lnTo>
                  <a:lnTo>
                    <a:pt x="891" y="166"/>
                  </a:lnTo>
                  <a:lnTo>
                    <a:pt x="833" y="191"/>
                  </a:lnTo>
                  <a:lnTo>
                    <a:pt x="777" y="219"/>
                  </a:lnTo>
                  <a:lnTo>
                    <a:pt x="723" y="247"/>
                  </a:lnTo>
                  <a:lnTo>
                    <a:pt x="668" y="278"/>
                  </a:lnTo>
                  <a:lnTo>
                    <a:pt x="615" y="311"/>
                  </a:lnTo>
                  <a:lnTo>
                    <a:pt x="564" y="345"/>
                  </a:lnTo>
                  <a:lnTo>
                    <a:pt x="514" y="380"/>
                  </a:lnTo>
                  <a:lnTo>
                    <a:pt x="464" y="415"/>
                  </a:lnTo>
                  <a:lnTo>
                    <a:pt x="415" y="454"/>
                  </a:lnTo>
                  <a:lnTo>
                    <a:pt x="368" y="493"/>
                  </a:lnTo>
                  <a:lnTo>
                    <a:pt x="321" y="535"/>
                  </a:lnTo>
                  <a:lnTo>
                    <a:pt x="276" y="576"/>
                  </a:lnTo>
                  <a:lnTo>
                    <a:pt x="232" y="620"/>
                  </a:lnTo>
                  <a:lnTo>
                    <a:pt x="191" y="664"/>
                  </a:lnTo>
                  <a:lnTo>
                    <a:pt x="150" y="711"/>
                  </a:lnTo>
                  <a:lnTo>
                    <a:pt x="110" y="759"/>
                  </a:lnTo>
                  <a:lnTo>
                    <a:pt x="72" y="807"/>
                  </a:lnTo>
                  <a:lnTo>
                    <a:pt x="35" y="856"/>
                  </a:lnTo>
                  <a:lnTo>
                    <a:pt x="0" y="907"/>
                  </a:lnTo>
                  <a:lnTo>
                    <a:pt x="385" y="897"/>
                  </a:lnTo>
                  <a:lnTo>
                    <a:pt x="575" y="1270"/>
                  </a:lnTo>
                  <a:lnTo>
                    <a:pt x="575" y="1270"/>
                  </a:lnTo>
                  <a:lnTo>
                    <a:pt x="599" y="1237"/>
                  </a:lnTo>
                  <a:lnTo>
                    <a:pt x="624" y="1205"/>
                  </a:lnTo>
                  <a:lnTo>
                    <a:pt x="649" y="1172"/>
                  </a:lnTo>
                  <a:lnTo>
                    <a:pt x="676" y="1141"/>
                  </a:lnTo>
                  <a:lnTo>
                    <a:pt x="704" y="1112"/>
                  </a:lnTo>
                  <a:lnTo>
                    <a:pt x="732" y="1083"/>
                  </a:lnTo>
                  <a:lnTo>
                    <a:pt x="761" y="1055"/>
                  </a:lnTo>
                  <a:lnTo>
                    <a:pt x="791" y="1028"/>
                  </a:lnTo>
                  <a:lnTo>
                    <a:pt x="821" y="1000"/>
                  </a:lnTo>
                  <a:lnTo>
                    <a:pt x="852" y="975"/>
                  </a:lnTo>
                  <a:lnTo>
                    <a:pt x="885" y="950"/>
                  </a:lnTo>
                  <a:lnTo>
                    <a:pt x="917" y="926"/>
                  </a:lnTo>
                  <a:lnTo>
                    <a:pt x="951" y="904"/>
                  </a:lnTo>
                  <a:lnTo>
                    <a:pt x="985" y="882"/>
                  </a:lnTo>
                  <a:lnTo>
                    <a:pt x="1020" y="862"/>
                  </a:lnTo>
                  <a:lnTo>
                    <a:pt x="1056" y="841"/>
                  </a:lnTo>
                  <a:lnTo>
                    <a:pt x="1092" y="822"/>
                  </a:lnTo>
                  <a:lnTo>
                    <a:pt x="1129" y="804"/>
                  </a:lnTo>
                  <a:lnTo>
                    <a:pt x="1168" y="788"/>
                  </a:lnTo>
                  <a:lnTo>
                    <a:pt x="1204" y="773"/>
                  </a:lnTo>
                  <a:lnTo>
                    <a:pt x="1244" y="759"/>
                  </a:lnTo>
                  <a:lnTo>
                    <a:pt x="1282" y="745"/>
                  </a:lnTo>
                  <a:lnTo>
                    <a:pt x="1322" y="734"/>
                  </a:lnTo>
                  <a:lnTo>
                    <a:pt x="1363" y="722"/>
                  </a:lnTo>
                  <a:lnTo>
                    <a:pt x="1403" y="713"/>
                  </a:lnTo>
                  <a:lnTo>
                    <a:pt x="1444" y="704"/>
                  </a:lnTo>
                  <a:lnTo>
                    <a:pt x="1486" y="697"/>
                  </a:lnTo>
                  <a:lnTo>
                    <a:pt x="1528" y="691"/>
                  </a:lnTo>
                  <a:lnTo>
                    <a:pt x="1571" y="686"/>
                  </a:lnTo>
                  <a:lnTo>
                    <a:pt x="1614" y="682"/>
                  </a:lnTo>
                  <a:lnTo>
                    <a:pt x="1657" y="680"/>
                  </a:lnTo>
                  <a:lnTo>
                    <a:pt x="1699" y="680"/>
                  </a:lnTo>
                  <a:lnTo>
                    <a:pt x="1699" y="680"/>
                  </a:lnTo>
                  <a:lnTo>
                    <a:pt x="1743" y="680"/>
                  </a:lnTo>
                  <a:lnTo>
                    <a:pt x="1788" y="682"/>
                  </a:lnTo>
                  <a:lnTo>
                    <a:pt x="1832" y="686"/>
                  </a:lnTo>
                  <a:lnTo>
                    <a:pt x="1875" y="691"/>
                  </a:lnTo>
                  <a:lnTo>
                    <a:pt x="1917" y="697"/>
                  </a:lnTo>
                  <a:lnTo>
                    <a:pt x="1958" y="704"/>
                  </a:lnTo>
                  <a:lnTo>
                    <a:pt x="2001" y="713"/>
                  </a:lnTo>
                  <a:lnTo>
                    <a:pt x="2042" y="723"/>
                  </a:lnTo>
                  <a:lnTo>
                    <a:pt x="2082" y="735"/>
                  </a:lnTo>
                  <a:lnTo>
                    <a:pt x="2123" y="747"/>
                  </a:lnTo>
                  <a:lnTo>
                    <a:pt x="2163" y="760"/>
                  </a:lnTo>
                  <a:lnTo>
                    <a:pt x="2202" y="775"/>
                  </a:lnTo>
                  <a:lnTo>
                    <a:pt x="2240" y="791"/>
                  </a:lnTo>
                  <a:lnTo>
                    <a:pt x="2278" y="809"/>
                  </a:lnTo>
                  <a:lnTo>
                    <a:pt x="2316" y="826"/>
                  </a:lnTo>
                  <a:lnTo>
                    <a:pt x="2353" y="845"/>
                  </a:lnTo>
                  <a:lnTo>
                    <a:pt x="2389" y="866"/>
                  </a:lnTo>
                  <a:lnTo>
                    <a:pt x="2424" y="888"/>
                  </a:lnTo>
                  <a:lnTo>
                    <a:pt x="2458" y="910"/>
                  </a:lnTo>
                  <a:lnTo>
                    <a:pt x="2493" y="934"/>
                  </a:lnTo>
                  <a:lnTo>
                    <a:pt x="2526" y="959"/>
                  </a:lnTo>
                  <a:lnTo>
                    <a:pt x="2558" y="984"/>
                  </a:lnTo>
                  <a:lnTo>
                    <a:pt x="2589" y="1010"/>
                  </a:lnTo>
                  <a:lnTo>
                    <a:pt x="2620" y="1037"/>
                  </a:lnTo>
                  <a:lnTo>
                    <a:pt x="2651" y="1065"/>
                  </a:lnTo>
                  <a:lnTo>
                    <a:pt x="2680" y="1094"/>
                  </a:lnTo>
                  <a:lnTo>
                    <a:pt x="2708" y="1124"/>
                  </a:lnTo>
                  <a:lnTo>
                    <a:pt x="2735" y="1155"/>
                  </a:lnTo>
                  <a:lnTo>
                    <a:pt x="2761" y="1187"/>
                  </a:lnTo>
                  <a:lnTo>
                    <a:pt x="2786" y="1220"/>
                  </a:lnTo>
                  <a:lnTo>
                    <a:pt x="2811" y="1252"/>
                  </a:lnTo>
                  <a:lnTo>
                    <a:pt x="2835" y="1286"/>
                  </a:lnTo>
                  <a:lnTo>
                    <a:pt x="2635" y="1399"/>
                  </a:lnTo>
                  <a:lnTo>
                    <a:pt x="2636" y="1402"/>
                  </a:lnTo>
                  <a:lnTo>
                    <a:pt x="3306" y="1438"/>
                  </a:lnTo>
                  <a:lnTo>
                    <a:pt x="3626" y="847"/>
                  </a:lnTo>
                  <a:lnTo>
                    <a:pt x="3624" y="844"/>
                  </a:lnTo>
                  <a:close/>
                </a:path>
              </a:pathLst>
            </a:custGeom>
            <a:solidFill>
              <a:schemeClr val="bg1"/>
            </a:solidFill>
            <a:ln w="9525">
              <a:noFill/>
              <a:miter lim="800000"/>
              <a:headEnd/>
              <a:tailEnd/>
            </a:ln>
          </p:spPr>
          <p:txBody>
            <a:bodyPr wrap="none" anchor="ctr"/>
            <a:lstStyle/>
            <a:p>
              <a:endParaRPr lang="en-US" dirty="0"/>
            </a:p>
          </p:txBody>
        </p:sp>
      </p:grpSp>
      <p:sp>
        <p:nvSpPr>
          <p:cNvPr id="1765" name="Right Arrow 1764">
            <a:extLst>
              <a:ext uri="{C183D7F6-B498-43B3-948B-1728B52AA6E4}">
                <adec:decorative xmlns:adec="http://schemas.microsoft.com/office/drawing/2017/decorative" val="1"/>
              </a:ext>
            </a:extLst>
          </p:cNvPr>
          <p:cNvSpPr/>
          <p:nvPr/>
        </p:nvSpPr>
        <p:spPr>
          <a:xfrm rot="2509007">
            <a:off x="5506846" y="1055194"/>
            <a:ext cx="994697" cy="301620"/>
          </a:xfrm>
          <a:prstGeom prst="rightArrow">
            <a:avLst>
              <a:gd name="adj1" fmla="val 50000"/>
              <a:gd name="adj2" fmla="val 33176"/>
            </a:avLst>
          </a:prstGeom>
          <a:solidFill>
            <a:srgbClr val="FFFFFF">
              <a:alpha val="65490"/>
            </a:srgbClr>
          </a:solidFill>
          <a:ln w="9525">
            <a:solidFill>
              <a:schemeClr val="tx1"/>
            </a:solidFill>
            <a:miter lim="800000"/>
            <a:headEnd/>
            <a:tailEnd/>
          </a:ln>
        </p:spPr>
        <p:txBody>
          <a:bodyPr wrap="none" anchor="ctr"/>
          <a:lstStyle/>
          <a:p>
            <a:endParaRPr lang="en-US" dirty="0">
              <a:solidFill>
                <a:schemeClr val="tx1"/>
              </a:solidFill>
            </a:endParaRPr>
          </a:p>
        </p:txBody>
      </p:sp>
      <p:sp>
        <p:nvSpPr>
          <p:cNvPr id="1766" name="Right Arrow 1765">
            <a:extLst>
              <a:ext uri="{C183D7F6-B498-43B3-948B-1728B52AA6E4}">
                <adec:decorative xmlns:adec="http://schemas.microsoft.com/office/drawing/2017/decorative" val="1"/>
              </a:ext>
            </a:extLst>
          </p:cNvPr>
          <p:cNvSpPr/>
          <p:nvPr/>
        </p:nvSpPr>
        <p:spPr>
          <a:xfrm rot="13323668">
            <a:off x="6210582" y="3204684"/>
            <a:ext cx="1063909" cy="301620"/>
          </a:xfrm>
          <a:prstGeom prst="rightArrow">
            <a:avLst>
              <a:gd name="adj1" fmla="val 50000"/>
              <a:gd name="adj2" fmla="val 33176"/>
            </a:avLst>
          </a:prstGeom>
          <a:solidFill>
            <a:srgbClr val="FFFFFF"/>
          </a:solidFill>
          <a:ln w="9525">
            <a:solidFill>
              <a:schemeClr val="tx1"/>
            </a:solidFill>
            <a:miter lim="800000"/>
            <a:headEnd/>
            <a:tailEnd/>
          </a:ln>
        </p:spPr>
        <p:txBody>
          <a:bodyPr wrap="none" anchor="ctr"/>
          <a:lstStyle/>
          <a:p>
            <a:endParaRPr lang="en-US" dirty="0">
              <a:solidFill>
                <a:schemeClr val="tx1"/>
              </a:solidFill>
            </a:endParaRPr>
          </a:p>
        </p:txBody>
      </p:sp>
      <p:sp>
        <p:nvSpPr>
          <p:cNvPr id="1772" name="Rounded Rectangle 1771">
            <a:extLst>
              <a:ext uri="{C183D7F6-B498-43B3-948B-1728B52AA6E4}">
                <adec:decorative xmlns:adec="http://schemas.microsoft.com/office/drawing/2017/decorative" val="1"/>
              </a:ext>
            </a:extLst>
          </p:cNvPr>
          <p:cNvSpPr/>
          <p:nvPr/>
        </p:nvSpPr>
        <p:spPr>
          <a:xfrm rot="2553289">
            <a:off x="4563199" y="2235697"/>
            <a:ext cx="3987243" cy="381000"/>
          </a:xfrm>
          <a:prstGeom prst="roundRect">
            <a:avLst>
              <a:gd name="adj" fmla="val 50000"/>
            </a:avLst>
          </a:prstGeom>
          <a:noFill/>
          <a:ln w="381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73" name="Oval 1772">
            <a:extLst>
              <a:ext uri="{C183D7F6-B498-43B3-948B-1728B52AA6E4}">
                <adec:decorative xmlns:adec="http://schemas.microsoft.com/office/drawing/2017/decorative" val="1"/>
              </a:ext>
            </a:extLst>
          </p:cNvPr>
          <p:cNvSpPr/>
          <p:nvPr/>
        </p:nvSpPr>
        <p:spPr>
          <a:xfrm>
            <a:off x="7653281" y="3405554"/>
            <a:ext cx="462336" cy="462336"/>
          </a:xfrm>
          <a:prstGeom prst="ellipse">
            <a:avLst/>
          </a:prstGeom>
          <a:solidFill>
            <a:schemeClr val="bg1">
              <a:lumMod val="65000"/>
            </a:schemeClr>
          </a:solidFill>
          <a:ln w="9525">
            <a:noFill/>
            <a:round/>
            <a:headEnd/>
            <a:tailEnd/>
          </a:ln>
          <a:scene3d>
            <a:camera prst="orthographicFront"/>
            <a:lightRig rig="threePt" dir="t"/>
          </a:scene3d>
          <a:sp3d>
            <a:bevelT w="44450" prst="angle"/>
          </a:sp3d>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 name="Group 3">
            <a:extLst>
              <a:ext uri="{C183D7F6-B498-43B3-948B-1728B52AA6E4}">
                <adec:decorative xmlns:adec="http://schemas.microsoft.com/office/drawing/2017/decorative" val="1"/>
              </a:ext>
            </a:extLst>
          </p:cNvPr>
          <p:cNvGrpSpPr/>
          <p:nvPr/>
        </p:nvGrpSpPr>
        <p:grpSpPr>
          <a:xfrm rot="21099772">
            <a:off x="8839960" y="4430385"/>
            <a:ext cx="1104442" cy="1124077"/>
            <a:chOff x="8997798" y="4210876"/>
            <a:chExt cx="1243863" cy="1265976"/>
          </a:xfrm>
        </p:grpSpPr>
        <p:sp>
          <p:nvSpPr>
            <p:cNvPr id="1760" name="Freeform 7"/>
            <p:cNvSpPr>
              <a:spLocks noEditPoints="1"/>
            </p:cNvSpPr>
            <p:nvPr/>
          </p:nvSpPr>
          <p:spPr bwMode="auto">
            <a:xfrm rot="21414773">
              <a:off x="8997798" y="4210876"/>
              <a:ext cx="1243863" cy="1265976"/>
            </a:xfrm>
            <a:custGeom>
              <a:avLst/>
              <a:gdLst>
                <a:gd name="T0" fmla="*/ 1975 w 2250"/>
                <a:gd name="T1" fmla="*/ 1188 h 2291"/>
                <a:gd name="T2" fmla="*/ 1942 w 2250"/>
                <a:gd name="T3" fmla="*/ 1107 h 2291"/>
                <a:gd name="T4" fmla="*/ 1954 w 2250"/>
                <a:gd name="T5" fmla="*/ 959 h 2291"/>
                <a:gd name="T6" fmla="*/ 2202 w 2250"/>
                <a:gd name="T7" fmla="*/ 806 h 2291"/>
                <a:gd name="T8" fmla="*/ 2146 w 2250"/>
                <a:gd name="T9" fmla="*/ 632 h 2291"/>
                <a:gd name="T10" fmla="*/ 1979 w 2250"/>
                <a:gd name="T11" fmla="*/ 641 h 2291"/>
                <a:gd name="T12" fmla="*/ 1799 w 2250"/>
                <a:gd name="T13" fmla="*/ 673 h 2291"/>
                <a:gd name="T14" fmla="*/ 1695 w 2250"/>
                <a:gd name="T15" fmla="*/ 553 h 2291"/>
                <a:gd name="T16" fmla="*/ 1751 w 2250"/>
                <a:gd name="T17" fmla="*/ 374 h 2291"/>
                <a:gd name="T18" fmla="*/ 1723 w 2250"/>
                <a:gd name="T19" fmla="*/ 169 h 2291"/>
                <a:gd name="T20" fmla="*/ 1615 w 2250"/>
                <a:gd name="T21" fmla="*/ 132 h 2291"/>
                <a:gd name="T22" fmla="*/ 1430 w 2250"/>
                <a:gd name="T23" fmla="*/ 351 h 2291"/>
                <a:gd name="T24" fmla="*/ 1234 w 2250"/>
                <a:gd name="T25" fmla="*/ 326 h 2291"/>
                <a:gd name="T26" fmla="*/ 1182 w 2250"/>
                <a:gd name="T27" fmla="*/ 152 h 2291"/>
                <a:gd name="T28" fmla="*/ 1075 w 2250"/>
                <a:gd name="T29" fmla="*/ 0 h 2291"/>
                <a:gd name="T30" fmla="*/ 929 w 2250"/>
                <a:gd name="T31" fmla="*/ 37 h 2291"/>
                <a:gd name="T32" fmla="*/ 904 w 2250"/>
                <a:gd name="T33" fmla="*/ 334 h 2291"/>
                <a:gd name="T34" fmla="*/ 762 w 2250"/>
                <a:gd name="T35" fmla="*/ 407 h 2291"/>
                <a:gd name="T36" fmla="*/ 695 w 2250"/>
                <a:gd name="T37" fmla="*/ 407 h 2291"/>
                <a:gd name="T38" fmla="*/ 479 w 2250"/>
                <a:gd name="T39" fmla="*/ 219 h 2291"/>
                <a:gd name="T40" fmla="*/ 321 w 2250"/>
                <a:gd name="T41" fmla="*/ 334 h 2291"/>
                <a:gd name="T42" fmla="*/ 463 w 2250"/>
                <a:gd name="T43" fmla="*/ 595 h 2291"/>
                <a:gd name="T44" fmla="*/ 428 w 2250"/>
                <a:gd name="T45" fmla="*/ 713 h 2291"/>
                <a:gd name="T46" fmla="*/ 339 w 2250"/>
                <a:gd name="T47" fmla="*/ 797 h 2291"/>
                <a:gd name="T48" fmla="*/ 58 w 2250"/>
                <a:gd name="T49" fmla="*/ 777 h 2291"/>
                <a:gd name="T50" fmla="*/ 15 w 2250"/>
                <a:gd name="T51" fmla="*/ 985 h 2291"/>
                <a:gd name="T52" fmla="*/ 283 w 2250"/>
                <a:gd name="T53" fmla="*/ 1095 h 2291"/>
                <a:gd name="T54" fmla="*/ 309 w 2250"/>
                <a:gd name="T55" fmla="*/ 1188 h 2291"/>
                <a:gd name="T56" fmla="*/ 289 w 2250"/>
                <a:gd name="T57" fmla="*/ 1325 h 2291"/>
                <a:gd name="T58" fmla="*/ 45 w 2250"/>
                <a:gd name="T59" fmla="*/ 1481 h 2291"/>
                <a:gd name="T60" fmla="*/ 111 w 2250"/>
                <a:gd name="T61" fmla="*/ 1657 h 2291"/>
                <a:gd name="T62" fmla="*/ 320 w 2250"/>
                <a:gd name="T63" fmla="*/ 1626 h 2291"/>
                <a:gd name="T64" fmla="*/ 462 w 2250"/>
                <a:gd name="T65" fmla="*/ 1617 h 2291"/>
                <a:gd name="T66" fmla="*/ 562 w 2250"/>
                <a:gd name="T67" fmla="*/ 1741 h 2291"/>
                <a:gd name="T68" fmla="*/ 481 w 2250"/>
                <a:gd name="T69" fmla="*/ 1951 h 2291"/>
                <a:gd name="T70" fmla="*/ 577 w 2250"/>
                <a:gd name="T71" fmla="*/ 2139 h 2291"/>
                <a:gd name="T72" fmla="*/ 728 w 2250"/>
                <a:gd name="T73" fmla="*/ 2044 h 2291"/>
                <a:gd name="T74" fmla="*/ 852 w 2250"/>
                <a:gd name="T75" fmla="*/ 1914 h 2291"/>
                <a:gd name="T76" fmla="*/ 1035 w 2250"/>
                <a:gd name="T77" fmla="*/ 1973 h 2291"/>
                <a:gd name="T78" fmla="*/ 1092 w 2250"/>
                <a:gd name="T79" fmla="*/ 2219 h 2291"/>
                <a:gd name="T80" fmla="*/ 1208 w 2250"/>
                <a:gd name="T81" fmla="*/ 2278 h 2291"/>
                <a:gd name="T82" fmla="*/ 1321 w 2250"/>
                <a:gd name="T83" fmla="*/ 2243 h 2291"/>
                <a:gd name="T84" fmla="*/ 1343 w 2250"/>
                <a:gd name="T85" fmla="*/ 1953 h 2291"/>
                <a:gd name="T86" fmla="*/ 1488 w 2250"/>
                <a:gd name="T87" fmla="*/ 1873 h 2291"/>
                <a:gd name="T88" fmla="*/ 1559 w 2250"/>
                <a:gd name="T89" fmla="*/ 1879 h 2291"/>
                <a:gd name="T90" fmla="*/ 1784 w 2250"/>
                <a:gd name="T91" fmla="*/ 2062 h 2291"/>
                <a:gd name="T92" fmla="*/ 1923 w 2250"/>
                <a:gd name="T93" fmla="*/ 1954 h 2291"/>
                <a:gd name="T94" fmla="*/ 1837 w 2250"/>
                <a:gd name="T95" fmla="*/ 1756 h 2291"/>
                <a:gd name="T96" fmla="*/ 1784 w 2250"/>
                <a:gd name="T97" fmla="*/ 1624 h 2291"/>
                <a:gd name="T98" fmla="*/ 1895 w 2250"/>
                <a:gd name="T99" fmla="*/ 1482 h 2291"/>
                <a:gd name="T100" fmla="*/ 2185 w 2250"/>
                <a:gd name="T101" fmla="*/ 1506 h 2291"/>
                <a:gd name="T102" fmla="*/ 2242 w 2250"/>
                <a:gd name="T103" fmla="*/ 1300 h 2291"/>
                <a:gd name="T104" fmla="*/ 998 w 2250"/>
                <a:gd name="T105" fmla="*/ 1334 h 2291"/>
                <a:gd name="T106" fmla="*/ 898 w 2250"/>
                <a:gd name="T107" fmla="*/ 1145 h 2291"/>
                <a:gd name="T108" fmla="*/ 1016 w 2250"/>
                <a:gd name="T109" fmla="*/ 945 h 2291"/>
                <a:gd name="T110" fmla="*/ 1234 w 2250"/>
                <a:gd name="T111" fmla="*/ 945 h 2291"/>
                <a:gd name="T112" fmla="*/ 1352 w 2250"/>
                <a:gd name="T113" fmla="*/ 1145 h 2291"/>
                <a:gd name="T114" fmla="*/ 1253 w 2250"/>
                <a:gd name="T115" fmla="*/ 1334 h 2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50" h="2291">
                  <a:moveTo>
                    <a:pt x="2235" y="1294"/>
                  </a:moveTo>
                  <a:lnTo>
                    <a:pt x="2235" y="1294"/>
                  </a:lnTo>
                  <a:lnTo>
                    <a:pt x="2195" y="1275"/>
                  </a:lnTo>
                  <a:lnTo>
                    <a:pt x="2155" y="1257"/>
                  </a:lnTo>
                  <a:lnTo>
                    <a:pt x="2109" y="1238"/>
                  </a:lnTo>
                  <a:lnTo>
                    <a:pt x="2109" y="1238"/>
                  </a:lnTo>
                  <a:lnTo>
                    <a:pt x="2062" y="1219"/>
                  </a:lnTo>
                  <a:lnTo>
                    <a:pt x="2022" y="1204"/>
                  </a:lnTo>
                  <a:lnTo>
                    <a:pt x="1980" y="1191"/>
                  </a:lnTo>
                  <a:lnTo>
                    <a:pt x="1980" y="1191"/>
                  </a:lnTo>
                  <a:lnTo>
                    <a:pt x="1975" y="1188"/>
                  </a:lnTo>
                  <a:lnTo>
                    <a:pt x="1967" y="1183"/>
                  </a:lnTo>
                  <a:lnTo>
                    <a:pt x="1960" y="1179"/>
                  </a:lnTo>
                  <a:lnTo>
                    <a:pt x="1954" y="1173"/>
                  </a:lnTo>
                  <a:lnTo>
                    <a:pt x="1949" y="1167"/>
                  </a:lnTo>
                  <a:lnTo>
                    <a:pt x="1945" y="1160"/>
                  </a:lnTo>
                  <a:lnTo>
                    <a:pt x="1943" y="1152"/>
                  </a:lnTo>
                  <a:lnTo>
                    <a:pt x="1942" y="1144"/>
                  </a:lnTo>
                  <a:lnTo>
                    <a:pt x="1942" y="1121"/>
                  </a:lnTo>
                  <a:lnTo>
                    <a:pt x="1942" y="1121"/>
                  </a:lnTo>
                  <a:lnTo>
                    <a:pt x="1942" y="1107"/>
                  </a:lnTo>
                  <a:lnTo>
                    <a:pt x="1942" y="1107"/>
                  </a:lnTo>
                  <a:lnTo>
                    <a:pt x="1942" y="1092"/>
                  </a:lnTo>
                  <a:lnTo>
                    <a:pt x="1941" y="1077"/>
                  </a:lnTo>
                  <a:lnTo>
                    <a:pt x="1932" y="1007"/>
                  </a:lnTo>
                  <a:lnTo>
                    <a:pt x="1932" y="1007"/>
                  </a:lnTo>
                  <a:lnTo>
                    <a:pt x="1932" y="1000"/>
                  </a:lnTo>
                  <a:lnTo>
                    <a:pt x="1932" y="993"/>
                  </a:lnTo>
                  <a:lnTo>
                    <a:pt x="1935" y="985"/>
                  </a:lnTo>
                  <a:lnTo>
                    <a:pt x="1938" y="978"/>
                  </a:lnTo>
                  <a:lnTo>
                    <a:pt x="1942" y="970"/>
                  </a:lnTo>
                  <a:lnTo>
                    <a:pt x="1948" y="965"/>
                  </a:lnTo>
                  <a:lnTo>
                    <a:pt x="1954" y="959"/>
                  </a:lnTo>
                  <a:lnTo>
                    <a:pt x="1961" y="954"/>
                  </a:lnTo>
                  <a:lnTo>
                    <a:pt x="1961" y="954"/>
                  </a:lnTo>
                  <a:lnTo>
                    <a:pt x="2000" y="935"/>
                  </a:lnTo>
                  <a:lnTo>
                    <a:pt x="2038" y="914"/>
                  </a:lnTo>
                  <a:lnTo>
                    <a:pt x="2081" y="889"/>
                  </a:lnTo>
                  <a:lnTo>
                    <a:pt x="2081" y="889"/>
                  </a:lnTo>
                  <a:lnTo>
                    <a:pt x="2122" y="864"/>
                  </a:lnTo>
                  <a:lnTo>
                    <a:pt x="2161" y="837"/>
                  </a:lnTo>
                  <a:lnTo>
                    <a:pt x="2196" y="812"/>
                  </a:lnTo>
                  <a:lnTo>
                    <a:pt x="2196" y="812"/>
                  </a:lnTo>
                  <a:lnTo>
                    <a:pt x="2202" y="806"/>
                  </a:lnTo>
                  <a:lnTo>
                    <a:pt x="2205" y="797"/>
                  </a:lnTo>
                  <a:lnTo>
                    <a:pt x="2207" y="787"/>
                  </a:lnTo>
                  <a:lnTo>
                    <a:pt x="2205" y="777"/>
                  </a:lnTo>
                  <a:lnTo>
                    <a:pt x="2205" y="777"/>
                  </a:lnTo>
                  <a:lnTo>
                    <a:pt x="2198" y="753"/>
                  </a:lnTo>
                  <a:lnTo>
                    <a:pt x="2189" y="729"/>
                  </a:lnTo>
                  <a:lnTo>
                    <a:pt x="2179" y="704"/>
                  </a:lnTo>
                  <a:lnTo>
                    <a:pt x="2156" y="652"/>
                  </a:lnTo>
                  <a:lnTo>
                    <a:pt x="2156" y="652"/>
                  </a:lnTo>
                  <a:lnTo>
                    <a:pt x="2152" y="642"/>
                  </a:lnTo>
                  <a:lnTo>
                    <a:pt x="2146" y="632"/>
                  </a:lnTo>
                  <a:lnTo>
                    <a:pt x="2146" y="632"/>
                  </a:lnTo>
                  <a:lnTo>
                    <a:pt x="2139" y="623"/>
                  </a:lnTo>
                  <a:lnTo>
                    <a:pt x="2131" y="617"/>
                  </a:lnTo>
                  <a:lnTo>
                    <a:pt x="2121" y="612"/>
                  </a:lnTo>
                  <a:lnTo>
                    <a:pt x="2114" y="612"/>
                  </a:lnTo>
                  <a:lnTo>
                    <a:pt x="2114" y="612"/>
                  </a:lnTo>
                  <a:lnTo>
                    <a:pt x="2114" y="612"/>
                  </a:lnTo>
                  <a:lnTo>
                    <a:pt x="2114" y="612"/>
                  </a:lnTo>
                  <a:lnTo>
                    <a:pt x="2071" y="620"/>
                  </a:lnTo>
                  <a:lnTo>
                    <a:pt x="2028" y="629"/>
                  </a:lnTo>
                  <a:lnTo>
                    <a:pt x="1979" y="641"/>
                  </a:lnTo>
                  <a:lnTo>
                    <a:pt x="1979" y="641"/>
                  </a:lnTo>
                  <a:lnTo>
                    <a:pt x="1930" y="652"/>
                  </a:lnTo>
                  <a:lnTo>
                    <a:pt x="1889" y="666"/>
                  </a:lnTo>
                  <a:lnTo>
                    <a:pt x="1847" y="679"/>
                  </a:lnTo>
                  <a:lnTo>
                    <a:pt x="1847" y="679"/>
                  </a:lnTo>
                  <a:lnTo>
                    <a:pt x="1838" y="681"/>
                  </a:lnTo>
                  <a:lnTo>
                    <a:pt x="1830" y="682"/>
                  </a:lnTo>
                  <a:lnTo>
                    <a:pt x="1821" y="682"/>
                  </a:lnTo>
                  <a:lnTo>
                    <a:pt x="1813" y="679"/>
                  </a:lnTo>
                  <a:lnTo>
                    <a:pt x="1806" y="676"/>
                  </a:lnTo>
                  <a:lnTo>
                    <a:pt x="1799" y="673"/>
                  </a:lnTo>
                  <a:lnTo>
                    <a:pt x="1793" y="667"/>
                  </a:lnTo>
                  <a:lnTo>
                    <a:pt x="1788" y="663"/>
                  </a:lnTo>
                  <a:lnTo>
                    <a:pt x="1781" y="651"/>
                  </a:lnTo>
                  <a:lnTo>
                    <a:pt x="1781" y="651"/>
                  </a:lnTo>
                  <a:lnTo>
                    <a:pt x="1781" y="651"/>
                  </a:lnTo>
                  <a:lnTo>
                    <a:pt x="1745" y="610"/>
                  </a:lnTo>
                  <a:lnTo>
                    <a:pt x="1710" y="568"/>
                  </a:lnTo>
                  <a:lnTo>
                    <a:pt x="1710" y="568"/>
                  </a:lnTo>
                  <a:lnTo>
                    <a:pt x="1699" y="559"/>
                  </a:lnTo>
                  <a:lnTo>
                    <a:pt x="1699" y="559"/>
                  </a:lnTo>
                  <a:lnTo>
                    <a:pt x="1695" y="553"/>
                  </a:lnTo>
                  <a:lnTo>
                    <a:pt x="1691" y="546"/>
                  </a:lnTo>
                  <a:lnTo>
                    <a:pt x="1689" y="539"/>
                  </a:lnTo>
                  <a:lnTo>
                    <a:pt x="1688" y="531"/>
                  </a:lnTo>
                  <a:lnTo>
                    <a:pt x="1688" y="522"/>
                  </a:lnTo>
                  <a:lnTo>
                    <a:pt x="1688" y="513"/>
                  </a:lnTo>
                  <a:lnTo>
                    <a:pt x="1691" y="506"/>
                  </a:lnTo>
                  <a:lnTo>
                    <a:pt x="1694" y="497"/>
                  </a:lnTo>
                  <a:lnTo>
                    <a:pt x="1694" y="497"/>
                  </a:lnTo>
                  <a:lnTo>
                    <a:pt x="1713" y="459"/>
                  </a:lnTo>
                  <a:lnTo>
                    <a:pt x="1731" y="420"/>
                  </a:lnTo>
                  <a:lnTo>
                    <a:pt x="1751" y="374"/>
                  </a:lnTo>
                  <a:lnTo>
                    <a:pt x="1751" y="374"/>
                  </a:lnTo>
                  <a:lnTo>
                    <a:pt x="1770" y="328"/>
                  </a:lnTo>
                  <a:lnTo>
                    <a:pt x="1785" y="287"/>
                  </a:lnTo>
                  <a:lnTo>
                    <a:pt x="1800" y="246"/>
                  </a:lnTo>
                  <a:lnTo>
                    <a:pt x="1800" y="246"/>
                  </a:lnTo>
                  <a:lnTo>
                    <a:pt x="1802" y="237"/>
                  </a:lnTo>
                  <a:lnTo>
                    <a:pt x="1799" y="228"/>
                  </a:lnTo>
                  <a:lnTo>
                    <a:pt x="1794" y="219"/>
                  </a:lnTo>
                  <a:lnTo>
                    <a:pt x="1791" y="215"/>
                  </a:lnTo>
                  <a:lnTo>
                    <a:pt x="1787" y="212"/>
                  </a:lnTo>
                  <a:lnTo>
                    <a:pt x="1723" y="169"/>
                  </a:lnTo>
                  <a:lnTo>
                    <a:pt x="1731" y="157"/>
                  </a:lnTo>
                  <a:lnTo>
                    <a:pt x="1722" y="167"/>
                  </a:lnTo>
                  <a:lnTo>
                    <a:pt x="1722" y="167"/>
                  </a:lnTo>
                  <a:lnTo>
                    <a:pt x="1697" y="152"/>
                  </a:lnTo>
                  <a:lnTo>
                    <a:pt x="1652" y="129"/>
                  </a:lnTo>
                  <a:lnTo>
                    <a:pt x="1652" y="129"/>
                  </a:lnTo>
                  <a:lnTo>
                    <a:pt x="1642" y="126"/>
                  </a:lnTo>
                  <a:lnTo>
                    <a:pt x="1631" y="124"/>
                  </a:lnTo>
                  <a:lnTo>
                    <a:pt x="1623" y="127"/>
                  </a:lnTo>
                  <a:lnTo>
                    <a:pt x="1618" y="129"/>
                  </a:lnTo>
                  <a:lnTo>
                    <a:pt x="1615" y="132"/>
                  </a:lnTo>
                  <a:lnTo>
                    <a:pt x="1615" y="132"/>
                  </a:lnTo>
                  <a:lnTo>
                    <a:pt x="1615" y="132"/>
                  </a:lnTo>
                  <a:lnTo>
                    <a:pt x="1578" y="170"/>
                  </a:lnTo>
                  <a:lnTo>
                    <a:pt x="1552" y="201"/>
                  </a:lnTo>
                  <a:lnTo>
                    <a:pt x="1522" y="234"/>
                  </a:lnTo>
                  <a:lnTo>
                    <a:pt x="1522" y="234"/>
                  </a:lnTo>
                  <a:lnTo>
                    <a:pt x="1491" y="274"/>
                  </a:lnTo>
                  <a:lnTo>
                    <a:pt x="1464" y="308"/>
                  </a:lnTo>
                  <a:lnTo>
                    <a:pt x="1439" y="342"/>
                  </a:lnTo>
                  <a:lnTo>
                    <a:pt x="1439" y="342"/>
                  </a:lnTo>
                  <a:lnTo>
                    <a:pt x="1430" y="351"/>
                  </a:lnTo>
                  <a:lnTo>
                    <a:pt x="1421" y="357"/>
                  </a:lnTo>
                  <a:lnTo>
                    <a:pt x="1411" y="362"/>
                  </a:lnTo>
                  <a:lnTo>
                    <a:pt x="1401" y="364"/>
                  </a:lnTo>
                  <a:lnTo>
                    <a:pt x="1401" y="364"/>
                  </a:lnTo>
                  <a:lnTo>
                    <a:pt x="1392" y="365"/>
                  </a:lnTo>
                  <a:lnTo>
                    <a:pt x="1383" y="364"/>
                  </a:lnTo>
                  <a:lnTo>
                    <a:pt x="1315" y="345"/>
                  </a:lnTo>
                  <a:lnTo>
                    <a:pt x="1248" y="331"/>
                  </a:lnTo>
                  <a:lnTo>
                    <a:pt x="1248" y="331"/>
                  </a:lnTo>
                  <a:lnTo>
                    <a:pt x="1241" y="328"/>
                  </a:lnTo>
                  <a:lnTo>
                    <a:pt x="1234" y="326"/>
                  </a:lnTo>
                  <a:lnTo>
                    <a:pt x="1226" y="321"/>
                  </a:lnTo>
                  <a:lnTo>
                    <a:pt x="1222" y="315"/>
                  </a:lnTo>
                  <a:lnTo>
                    <a:pt x="1216" y="309"/>
                  </a:lnTo>
                  <a:lnTo>
                    <a:pt x="1211" y="302"/>
                  </a:lnTo>
                  <a:lnTo>
                    <a:pt x="1208" y="294"/>
                  </a:lnTo>
                  <a:lnTo>
                    <a:pt x="1207" y="287"/>
                  </a:lnTo>
                  <a:lnTo>
                    <a:pt x="1207" y="287"/>
                  </a:lnTo>
                  <a:lnTo>
                    <a:pt x="1201" y="244"/>
                  </a:lnTo>
                  <a:lnTo>
                    <a:pt x="1192" y="201"/>
                  </a:lnTo>
                  <a:lnTo>
                    <a:pt x="1182" y="152"/>
                  </a:lnTo>
                  <a:lnTo>
                    <a:pt x="1182" y="152"/>
                  </a:lnTo>
                  <a:lnTo>
                    <a:pt x="1170" y="104"/>
                  </a:lnTo>
                  <a:lnTo>
                    <a:pt x="1158" y="61"/>
                  </a:lnTo>
                  <a:lnTo>
                    <a:pt x="1145" y="19"/>
                  </a:lnTo>
                  <a:lnTo>
                    <a:pt x="1145" y="19"/>
                  </a:lnTo>
                  <a:lnTo>
                    <a:pt x="1142" y="12"/>
                  </a:lnTo>
                  <a:lnTo>
                    <a:pt x="1135" y="6"/>
                  </a:lnTo>
                  <a:lnTo>
                    <a:pt x="1126" y="2"/>
                  </a:lnTo>
                  <a:lnTo>
                    <a:pt x="1114" y="0"/>
                  </a:lnTo>
                  <a:lnTo>
                    <a:pt x="1090" y="0"/>
                  </a:lnTo>
                  <a:lnTo>
                    <a:pt x="1090" y="0"/>
                  </a:lnTo>
                  <a:lnTo>
                    <a:pt x="1075" y="0"/>
                  </a:lnTo>
                  <a:lnTo>
                    <a:pt x="1075" y="0"/>
                  </a:lnTo>
                  <a:lnTo>
                    <a:pt x="1056" y="2"/>
                  </a:lnTo>
                  <a:lnTo>
                    <a:pt x="1037" y="3"/>
                  </a:lnTo>
                  <a:lnTo>
                    <a:pt x="956" y="12"/>
                  </a:lnTo>
                  <a:lnTo>
                    <a:pt x="956" y="12"/>
                  </a:lnTo>
                  <a:lnTo>
                    <a:pt x="951" y="13"/>
                  </a:lnTo>
                  <a:lnTo>
                    <a:pt x="947" y="15"/>
                  </a:lnTo>
                  <a:lnTo>
                    <a:pt x="938" y="21"/>
                  </a:lnTo>
                  <a:lnTo>
                    <a:pt x="932" y="28"/>
                  </a:lnTo>
                  <a:lnTo>
                    <a:pt x="929" y="37"/>
                  </a:lnTo>
                  <a:lnTo>
                    <a:pt x="929" y="37"/>
                  </a:lnTo>
                  <a:lnTo>
                    <a:pt x="923" y="80"/>
                  </a:lnTo>
                  <a:lnTo>
                    <a:pt x="919" y="124"/>
                  </a:lnTo>
                  <a:lnTo>
                    <a:pt x="914" y="173"/>
                  </a:lnTo>
                  <a:lnTo>
                    <a:pt x="914" y="173"/>
                  </a:lnTo>
                  <a:lnTo>
                    <a:pt x="911" y="229"/>
                  </a:lnTo>
                  <a:lnTo>
                    <a:pt x="910" y="266"/>
                  </a:lnTo>
                  <a:lnTo>
                    <a:pt x="910" y="309"/>
                  </a:lnTo>
                  <a:lnTo>
                    <a:pt x="910" y="309"/>
                  </a:lnTo>
                  <a:lnTo>
                    <a:pt x="910" y="318"/>
                  </a:lnTo>
                  <a:lnTo>
                    <a:pt x="907" y="327"/>
                  </a:lnTo>
                  <a:lnTo>
                    <a:pt x="904" y="334"/>
                  </a:lnTo>
                  <a:lnTo>
                    <a:pt x="901" y="342"/>
                  </a:lnTo>
                  <a:lnTo>
                    <a:pt x="895" y="349"/>
                  </a:lnTo>
                  <a:lnTo>
                    <a:pt x="890" y="354"/>
                  </a:lnTo>
                  <a:lnTo>
                    <a:pt x="883" y="358"/>
                  </a:lnTo>
                  <a:lnTo>
                    <a:pt x="877" y="361"/>
                  </a:lnTo>
                  <a:lnTo>
                    <a:pt x="862" y="365"/>
                  </a:lnTo>
                  <a:lnTo>
                    <a:pt x="862" y="365"/>
                  </a:lnTo>
                  <a:lnTo>
                    <a:pt x="862" y="365"/>
                  </a:lnTo>
                  <a:lnTo>
                    <a:pt x="812" y="385"/>
                  </a:lnTo>
                  <a:lnTo>
                    <a:pt x="762" y="407"/>
                  </a:lnTo>
                  <a:lnTo>
                    <a:pt x="762" y="407"/>
                  </a:lnTo>
                  <a:lnTo>
                    <a:pt x="751" y="413"/>
                  </a:lnTo>
                  <a:lnTo>
                    <a:pt x="751" y="413"/>
                  </a:lnTo>
                  <a:lnTo>
                    <a:pt x="744" y="416"/>
                  </a:lnTo>
                  <a:lnTo>
                    <a:pt x="738" y="417"/>
                  </a:lnTo>
                  <a:lnTo>
                    <a:pt x="731" y="419"/>
                  </a:lnTo>
                  <a:lnTo>
                    <a:pt x="723" y="417"/>
                  </a:lnTo>
                  <a:lnTo>
                    <a:pt x="716" y="416"/>
                  </a:lnTo>
                  <a:lnTo>
                    <a:pt x="710" y="414"/>
                  </a:lnTo>
                  <a:lnTo>
                    <a:pt x="703" y="411"/>
                  </a:lnTo>
                  <a:lnTo>
                    <a:pt x="697" y="407"/>
                  </a:lnTo>
                  <a:lnTo>
                    <a:pt x="695" y="407"/>
                  </a:lnTo>
                  <a:lnTo>
                    <a:pt x="689" y="401"/>
                  </a:lnTo>
                  <a:lnTo>
                    <a:pt x="689" y="401"/>
                  </a:lnTo>
                  <a:lnTo>
                    <a:pt x="651" y="362"/>
                  </a:lnTo>
                  <a:lnTo>
                    <a:pt x="623" y="336"/>
                  </a:lnTo>
                  <a:lnTo>
                    <a:pt x="590" y="308"/>
                  </a:lnTo>
                  <a:lnTo>
                    <a:pt x="590" y="308"/>
                  </a:lnTo>
                  <a:lnTo>
                    <a:pt x="553" y="275"/>
                  </a:lnTo>
                  <a:lnTo>
                    <a:pt x="518" y="249"/>
                  </a:lnTo>
                  <a:lnTo>
                    <a:pt x="484" y="222"/>
                  </a:lnTo>
                  <a:lnTo>
                    <a:pt x="484" y="222"/>
                  </a:lnTo>
                  <a:lnTo>
                    <a:pt x="479" y="219"/>
                  </a:lnTo>
                  <a:lnTo>
                    <a:pt x="475" y="218"/>
                  </a:lnTo>
                  <a:lnTo>
                    <a:pt x="466" y="218"/>
                  </a:lnTo>
                  <a:lnTo>
                    <a:pt x="456" y="219"/>
                  </a:lnTo>
                  <a:lnTo>
                    <a:pt x="445" y="223"/>
                  </a:lnTo>
                  <a:lnTo>
                    <a:pt x="445" y="223"/>
                  </a:lnTo>
                  <a:lnTo>
                    <a:pt x="417" y="247"/>
                  </a:lnTo>
                  <a:lnTo>
                    <a:pt x="388" y="271"/>
                  </a:lnTo>
                  <a:lnTo>
                    <a:pt x="355" y="297"/>
                  </a:lnTo>
                  <a:lnTo>
                    <a:pt x="327" y="327"/>
                  </a:lnTo>
                  <a:lnTo>
                    <a:pt x="327" y="327"/>
                  </a:lnTo>
                  <a:lnTo>
                    <a:pt x="321" y="334"/>
                  </a:lnTo>
                  <a:lnTo>
                    <a:pt x="317" y="345"/>
                  </a:lnTo>
                  <a:lnTo>
                    <a:pt x="317" y="355"/>
                  </a:lnTo>
                  <a:lnTo>
                    <a:pt x="318" y="362"/>
                  </a:lnTo>
                  <a:lnTo>
                    <a:pt x="318" y="362"/>
                  </a:lnTo>
                  <a:lnTo>
                    <a:pt x="339" y="401"/>
                  </a:lnTo>
                  <a:lnTo>
                    <a:pt x="361" y="439"/>
                  </a:lnTo>
                  <a:lnTo>
                    <a:pt x="386" y="482"/>
                  </a:lnTo>
                  <a:lnTo>
                    <a:pt x="386" y="482"/>
                  </a:lnTo>
                  <a:lnTo>
                    <a:pt x="414" y="524"/>
                  </a:lnTo>
                  <a:lnTo>
                    <a:pt x="438" y="561"/>
                  </a:lnTo>
                  <a:lnTo>
                    <a:pt x="463" y="595"/>
                  </a:lnTo>
                  <a:lnTo>
                    <a:pt x="463" y="595"/>
                  </a:lnTo>
                  <a:lnTo>
                    <a:pt x="467" y="602"/>
                  </a:lnTo>
                  <a:lnTo>
                    <a:pt x="470" y="610"/>
                  </a:lnTo>
                  <a:lnTo>
                    <a:pt x="473" y="618"/>
                  </a:lnTo>
                  <a:lnTo>
                    <a:pt x="473" y="626"/>
                  </a:lnTo>
                  <a:lnTo>
                    <a:pt x="473" y="635"/>
                  </a:lnTo>
                  <a:lnTo>
                    <a:pt x="472" y="642"/>
                  </a:lnTo>
                  <a:lnTo>
                    <a:pt x="469" y="649"/>
                  </a:lnTo>
                  <a:lnTo>
                    <a:pt x="466" y="655"/>
                  </a:lnTo>
                  <a:lnTo>
                    <a:pt x="428" y="713"/>
                  </a:lnTo>
                  <a:lnTo>
                    <a:pt x="428" y="713"/>
                  </a:lnTo>
                  <a:lnTo>
                    <a:pt x="405" y="753"/>
                  </a:lnTo>
                  <a:lnTo>
                    <a:pt x="395" y="772"/>
                  </a:lnTo>
                  <a:lnTo>
                    <a:pt x="395" y="772"/>
                  </a:lnTo>
                  <a:lnTo>
                    <a:pt x="391" y="778"/>
                  </a:lnTo>
                  <a:lnTo>
                    <a:pt x="385" y="784"/>
                  </a:lnTo>
                  <a:lnTo>
                    <a:pt x="379" y="789"/>
                  </a:lnTo>
                  <a:lnTo>
                    <a:pt x="371" y="793"/>
                  </a:lnTo>
                  <a:lnTo>
                    <a:pt x="364" y="796"/>
                  </a:lnTo>
                  <a:lnTo>
                    <a:pt x="355" y="797"/>
                  </a:lnTo>
                  <a:lnTo>
                    <a:pt x="348" y="797"/>
                  </a:lnTo>
                  <a:lnTo>
                    <a:pt x="339" y="797"/>
                  </a:lnTo>
                  <a:lnTo>
                    <a:pt x="339" y="797"/>
                  </a:lnTo>
                  <a:lnTo>
                    <a:pt x="297" y="791"/>
                  </a:lnTo>
                  <a:lnTo>
                    <a:pt x="255" y="786"/>
                  </a:lnTo>
                  <a:lnTo>
                    <a:pt x="204" y="781"/>
                  </a:lnTo>
                  <a:lnTo>
                    <a:pt x="204" y="781"/>
                  </a:lnTo>
                  <a:lnTo>
                    <a:pt x="154" y="777"/>
                  </a:lnTo>
                  <a:lnTo>
                    <a:pt x="110" y="775"/>
                  </a:lnTo>
                  <a:lnTo>
                    <a:pt x="65" y="774"/>
                  </a:lnTo>
                  <a:lnTo>
                    <a:pt x="65" y="774"/>
                  </a:lnTo>
                  <a:lnTo>
                    <a:pt x="61" y="775"/>
                  </a:lnTo>
                  <a:lnTo>
                    <a:pt x="58" y="777"/>
                  </a:lnTo>
                  <a:lnTo>
                    <a:pt x="49" y="781"/>
                  </a:lnTo>
                  <a:lnTo>
                    <a:pt x="43" y="789"/>
                  </a:lnTo>
                  <a:lnTo>
                    <a:pt x="39" y="797"/>
                  </a:lnTo>
                  <a:lnTo>
                    <a:pt x="16" y="874"/>
                  </a:lnTo>
                  <a:lnTo>
                    <a:pt x="2" y="951"/>
                  </a:lnTo>
                  <a:lnTo>
                    <a:pt x="2" y="951"/>
                  </a:lnTo>
                  <a:lnTo>
                    <a:pt x="0" y="962"/>
                  </a:lnTo>
                  <a:lnTo>
                    <a:pt x="3" y="972"/>
                  </a:lnTo>
                  <a:lnTo>
                    <a:pt x="9" y="979"/>
                  </a:lnTo>
                  <a:lnTo>
                    <a:pt x="12" y="982"/>
                  </a:lnTo>
                  <a:lnTo>
                    <a:pt x="15" y="985"/>
                  </a:lnTo>
                  <a:lnTo>
                    <a:pt x="15" y="985"/>
                  </a:lnTo>
                  <a:lnTo>
                    <a:pt x="55" y="1004"/>
                  </a:lnTo>
                  <a:lnTo>
                    <a:pt x="95" y="1022"/>
                  </a:lnTo>
                  <a:lnTo>
                    <a:pt x="142" y="1041"/>
                  </a:lnTo>
                  <a:lnTo>
                    <a:pt x="142" y="1041"/>
                  </a:lnTo>
                  <a:lnTo>
                    <a:pt x="188" y="1061"/>
                  </a:lnTo>
                  <a:lnTo>
                    <a:pt x="229" y="1075"/>
                  </a:lnTo>
                  <a:lnTo>
                    <a:pt x="269" y="1089"/>
                  </a:lnTo>
                  <a:lnTo>
                    <a:pt x="269" y="1089"/>
                  </a:lnTo>
                  <a:lnTo>
                    <a:pt x="277" y="1092"/>
                  </a:lnTo>
                  <a:lnTo>
                    <a:pt x="283" y="1095"/>
                  </a:lnTo>
                  <a:lnTo>
                    <a:pt x="290" y="1101"/>
                  </a:lnTo>
                  <a:lnTo>
                    <a:pt x="296" y="1107"/>
                  </a:lnTo>
                  <a:lnTo>
                    <a:pt x="300" y="1112"/>
                  </a:lnTo>
                  <a:lnTo>
                    <a:pt x="305" y="1120"/>
                  </a:lnTo>
                  <a:lnTo>
                    <a:pt x="308" y="1127"/>
                  </a:lnTo>
                  <a:lnTo>
                    <a:pt x="308" y="1136"/>
                  </a:lnTo>
                  <a:lnTo>
                    <a:pt x="308" y="1157"/>
                  </a:lnTo>
                  <a:lnTo>
                    <a:pt x="308" y="1157"/>
                  </a:lnTo>
                  <a:lnTo>
                    <a:pt x="309" y="1173"/>
                  </a:lnTo>
                  <a:lnTo>
                    <a:pt x="309" y="1173"/>
                  </a:lnTo>
                  <a:lnTo>
                    <a:pt x="309" y="1188"/>
                  </a:lnTo>
                  <a:lnTo>
                    <a:pt x="309" y="1203"/>
                  </a:lnTo>
                  <a:lnTo>
                    <a:pt x="318" y="1272"/>
                  </a:lnTo>
                  <a:lnTo>
                    <a:pt x="318" y="1272"/>
                  </a:lnTo>
                  <a:lnTo>
                    <a:pt x="318" y="1280"/>
                  </a:lnTo>
                  <a:lnTo>
                    <a:pt x="318" y="1287"/>
                  </a:lnTo>
                  <a:lnTo>
                    <a:pt x="317" y="1294"/>
                  </a:lnTo>
                  <a:lnTo>
                    <a:pt x="312" y="1302"/>
                  </a:lnTo>
                  <a:lnTo>
                    <a:pt x="308" y="1308"/>
                  </a:lnTo>
                  <a:lnTo>
                    <a:pt x="302" y="1315"/>
                  </a:lnTo>
                  <a:lnTo>
                    <a:pt x="296" y="1320"/>
                  </a:lnTo>
                  <a:lnTo>
                    <a:pt x="289" y="1325"/>
                  </a:lnTo>
                  <a:lnTo>
                    <a:pt x="289" y="1325"/>
                  </a:lnTo>
                  <a:lnTo>
                    <a:pt x="250" y="1345"/>
                  </a:lnTo>
                  <a:lnTo>
                    <a:pt x="212" y="1365"/>
                  </a:lnTo>
                  <a:lnTo>
                    <a:pt x="169" y="1391"/>
                  </a:lnTo>
                  <a:lnTo>
                    <a:pt x="169" y="1391"/>
                  </a:lnTo>
                  <a:lnTo>
                    <a:pt x="127" y="1416"/>
                  </a:lnTo>
                  <a:lnTo>
                    <a:pt x="89" y="1442"/>
                  </a:lnTo>
                  <a:lnTo>
                    <a:pt x="53" y="1466"/>
                  </a:lnTo>
                  <a:lnTo>
                    <a:pt x="53" y="1466"/>
                  </a:lnTo>
                  <a:lnTo>
                    <a:pt x="47" y="1473"/>
                  </a:lnTo>
                  <a:lnTo>
                    <a:pt x="45" y="1481"/>
                  </a:lnTo>
                  <a:lnTo>
                    <a:pt x="43" y="1493"/>
                  </a:lnTo>
                  <a:lnTo>
                    <a:pt x="45" y="1503"/>
                  </a:lnTo>
                  <a:lnTo>
                    <a:pt x="56" y="1538"/>
                  </a:lnTo>
                  <a:lnTo>
                    <a:pt x="71" y="1572"/>
                  </a:lnTo>
                  <a:lnTo>
                    <a:pt x="58" y="1578"/>
                  </a:lnTo>
                  <a:lnTo>
                    <a:pt x="71" y="1572"/>
                  </a:lnTo>
                  <a:lnTo>
                    <a:pt x="71" y="1572"/>
                  </a:lnTo>
                  <a:lnTo>
                    <a:pt x="98" y="1636"/>
                  </a:lnTo>
                  <a:lnTo>
                    <a:pt x="105" y="1648"/>
                  </a:lnTo>
                  <a:lnTo>
                    <a:pt x="105" y="1648"/>
                  </a:lnTo>
                  <a:lnTo>
                    <a:pt x="111" y="1657"/>
                  </a:lnTo>
                  <a:lnTo>
                    <a:pt x="120" y="1663"/>
                  </a:lnTo>
                  <a:lnTo>
                    <a:pt x="129" y="1666"/>
                  </a:lnTo>
                  <a:lnTo>
                    <a:pt x="136" y="1667"/>
                  </a:lnTo>
                  <a:lnTo>
                    <a:pt x="136" y="1667"/>
                  </a:lnTo>
                  <a:lnTo>
                    <a:pt x="136" y="1667"/>
                  </a:lnTo>
                  <a:lnTo>
                    <a:pt x="136" y="1667"/>
                  </a:lnTo>
                  <a:lnTo>
                    <a:pt x="181" y="1658"/>
                  </a:lnTo>
                  <a:lnTo>
                    <a:pt x="223" y="1651"/>
                  </a:lnTo>
                  <a:lnTo>
                    <a:pt x="271" y="1639"/>
                  </a:lnTo>
                  <a:lnTo>
                    <a:pt x="271" y="1639"/>
                  </a:lnTo>
                  <a:lnTo>
                    <a:pt x="320" y="1626"/>
                  </a:lnTo>
                  <a:lnTo>
                    <a:pt x="361" y="1614"/>
                  </a:lnTo>
                  <a:lnTo>
                    <a:pt x="402" y="1601"/>
                  </a:lnTo>
                  <a:lnTo>
                    <a:pt x="402" y="1601"/>
                  </a:lnTo>
                  <a:lnTo>
                    <a:pt x="411" y="1599"/>
                  </a:lnTo>
                  <a:lnTo>
                    <a:pt x="420" y="1598"/>
                  </a:lnTo>
                  <a:lnTo>
                    <a:pt x="429" y="1598"/>
                  </a:lnTo>
                  <a:lnTo>
                    <a:pt x="436" y="1601"/>
                  </a:lnTo>
                  <a:lnTo>
                    <a:pt x="444" y="1602"/>
                  </a:lnTo>
                  <a:lnTo>
                    <a:pt x="451" y="1606"/>
                  </a:lnTo>
                  <a:lnTo>
                    <a:pt x="457" y="1611"/>
                  </a:lnTo>
                  <a:lnTo>
                    <a:pt x="462" y="1617"/>
                  </a:lnTo>
                  <a:lnTo>
                    <a:pt x="469" y="1629"/>
                  </a:lnTo>
                  <a:lnTo>
                    <a:pt x="469" y="1629"/>
                  </a:lnTo>
                  <a:lnTo>
                    <a:pt x="469" y="1629"/>
                  </a:lnTo>
                  <a:lnTo>
                    <a:pt x="504" y="1670"/>
                  </a:lnTo>
                  <a:lnTo>
                    <a:pt x="540" y="1712"/>
                  </a:lnTo>
                  <a:lnTo>
                    <a:pt x="541" y="1710"/>
                  </a:lnTo>
                  <a:lnTo>
                    <a:pt x="550" y="1720"/>
                  </a:lnTo>
                  <a:lnTo>
                    <a:pt x="550" y="1720"/>
                  </a:lnTo>
                  <a:lnTo>
                    <a:pt x="555" y="1726"/>
                  </a:lnTo>
                  <a:lnTo>
                    <a:pt x="559" y="1734"/>
                  </a:lnTo>
                  <a:lnTo>
                    <a:pt x="562" y="1741"/>
                  </a:lnTo>
                  <a:lnTo>
                    <a:pt x="564" y="1749"/>
                  </a:lnTo>
                  <a:lnTo>
                    <a:pt x="564" y="1757"/>
                  </a:lnTo>
                  <a:lnTo>
                    <a:pt x="562" y="1766"/>
                  </a:lnTo>
                  <a:lnTo>
                    <a:pt x="561" y="1774"/>
                  </a:lnTo>
                  <a:lnTo>
                    <a:pt x="556" y="1783"/>
                  </a:lnTo>
                  <a:lnTo>
                    <a:pt x="556" y="1783"/>
                  </a:lnTo>
                  <a:lnTo>
                    <a:pt x="537" y="1821"/>
                  </a:lnTo>
                  <a:lnTo>
                    <a:pt x="519" y="1859"/>
                  </a:lnTo>
                  <a:lnTo>
                    <a:pt x="499" y="1905"/>
                  </a:lnTo>
                  <a:lnTo>
                    <a:pt x="499" y="1905"/>
                  </a:lnTo>
                  <a:lnTo>
                    <a:pt x="481" y="1951"/>
                  </a:lnTo>
                  <a:lnTo>
                    <a:pt x="465" y="1993"/>
                  </a:lnTo>
                  <a:lnTo>
                    <a:pt x="450" y="2034"/>
                  </a:lnTo>
                  <a:lnTo>
                    <a:pt x="450" y="2034"/>
                  </a:lnTo>
                  <a:lnTo>
                    <a:pt x="448" y="2043"/>
                  </a:lnTo>
                  <a:lnTo>
                    <a:pt x="451" y="2052"/>
                  </a:lnTo>
                  <a:lnTo>
                    <a:pt x="456" y="2061"/>
                  </a:lnTo>
                  <a:lnTo>
                    <a:pt x="459" y="2065"/>
                  </a:lnTo>
                  <a:lnTo>
                    <a:pt x="463" y="2068"/>
                  </a:lnTo>
                  <a:lnTo>
                    <a:pt x="530" y="2112"/>
                  </a:lnTo>
                  <a:lnTo>
                    <a:pt x="530" y="2112"/>
                  </a:lnTo>
                  <a:lnTo>
                    <a:pt x="577" y="2139"/>
                  </a:lnTo>
                  <a:lnTo>
                    <a:pt x="599" y="2151"/>
                  </a:lnTo>
                  <a:lnTo>
                    <a:pt x="599" y="2151"/>
                  </a:lnTo>
                  <a:lnTo>
                    <a:pt x="608" y="2154"/>
                  </a:lnTo>
                  <a:lnTo>
                    <a:pt x="618" y="2155"/>
                  </a:lnTo>
                  <a:lnTo>
                    <a:pt x="627" y="2152"/>
                  </a:lnTo>
                  <a:lnTo>
                    <a:pt x="632" y="2151"/>
                  </a:lnTo>
                  <a:lnTo>
                    <a:pt x="635" y="2148"/>
                  </a:lnTo>
                  <a:lnTo>
                    <a:pt x="635" y="2148"/>
                  </a:lnTo>
                  <a:lnTo>
                    <a:pt x="666" y="2115"/>
                  </a:lnTo>
                  <a:lnTo>
                    <a:pt x="695" y="2083"/>
                  </a:lnTo>
                  <a:lnTo>
                    <a:pt x="728" y="2044"/>
                  </a:lnTo>
                  <a:lnTo>
                    <a:pt x="728" y="2044"/>
                  </a:lnTo>
                  <a:lnTo>
                    <a:pt x="760" y="2006"/>
                  </a:lnTo>
                  <a:lnTo>
                    <a:pt x="785" y="1972"/>
                  </a:lnTo>
                  <a:lnTo>
                    <a:pt x="812" y="1938"/>
                  </a:lnTo>
                  <a:lnTo>
                    <a:pt x="812" y="1938"/>
                  </a:lnTo>
                  <a:lnTo>
                    <a:pt x="817" y="1932"/>
                  </a:lnTo>
                  <a:lnTo>
                    <a:pt x="822" y="1926"/>
                  </a:lnTo>
                  <a:lnTo>
                    <a:pt x="830" y="1922"/>
                  </a:lnTo>
                  <a:lnTo>
                    <a:pt x="837" y="1919"/>
                  </a:lnTo>
                  <a:lnTo>
                    <a:pt x="845" y="1916"/>
                  </a:lnTo>
                  <a:lnTo>
                    <a:pt x="852" y="1914"/>
                  </a:lnTo>
                  <a:lnTo>
                    <a:pt x="861" y="1914"/>
                  </a:lnTo>
                  <a:lnTo>
                    <a:pt x="868" y="1916"/>
                  </a:lnTo>
                  <a:lnTo>
                    <a:pt x="935" y="1935"/>
                  </a:lnTo>
                  <a:lnTo>
                    <a:pt x="1001" y="1948"/>
                  </a:lnTo>
                  <a:lnTo>
                    <a:pt x="1001" y="1948"/>
                  </a:lnTo>
                  <a:lnTo>
                    <a:pt x="1009" y="1950"/>
                  </a:lnTo>
                  <a:lnTo>
                    <a:pt x="1016" y="1953"/>
                  </a:lnTo>
                  <a:lnTo>
                    <a:pt x="1022" y="1957"/>
                  </a:lnTo>
                  <a:lnTo>
                    <a:pt x="1027" y="1962"/>
                  </a:lnTo>
                  <a:lnTo>
                    <a:pt x="1032" y="1967"/>
                  </a:lnTo>
                  <a:lnTo>
                    <a:pt x="1035" y="1973"/>
                  </a:lnTo>
                  <a:lnTo>
                    <a:pt x="1038" y="1979"/>
                  </a:lnTo>
                  <a:lnTo>
                    <a:pt x="1041" y="1987"/>
                  </a:lnTo>
                  <a:lnTo>
                    <a:pt x="1041" y="1987"/>
                  </a:lnTo>
                  <a:lnTo>
                    <a:pt x="1043" y="1994"/>
                  </a:lnTo>
                  <a:lnTo>
                    <a:pt x="1043" y="1994"/>
                  </a:lnTo>
                  <a:lnTo>
                    <a:pt x="1052" y="2047"/>
                  </a:lnTo>
                  <a:lnTo>
                    <a:pt x="1059" y="2086"/>
                  </a:lnTo>
                  <a:lnTo>
                    <a:pt x="1068" y="2127"/>
                  </a:lnTo>
                  <a:lnTo>
                    <a:pt x="1068" y="2127"/>
                  </a:lnTo>
                  <a:lnTo>
                    <a:pt x="1080" y="2176"/>
                  </a:lnTo>
                  <a:lnTo>
                    <a:pt x="1092" y="2219"/>
                  </a:lnTo>
                  <a:lnTo>
                    <a:pt x="1105" y="2260"/>
                  </a:lnTo>
                  <a:lnTo>
                    <a:pt x="1105" y="2260"/>
                  </a:lnTo>
                  <a:lnTo>
                    <a:pt x="1108" y="2268"/>
                  </a:lnTo>
                  <a:lnTo>
                    <a:pt x="1115" y="2274"/>
                  </a:lnTo>
                  <a:lnTo>
                    <a:pt x="1126" y="2278"/>
                  </a:lnTo>
                  <a:lnTo>
                    <a:pt x="1136" y="2280"/>
                  </a:lnTo>
                  <a:lnTo>
                    <a:pt x="1148" y="2280"/>
                  </a:lnTo>
                  <a:lnTo>
                    <a:pt x="1148" y="2280"/>
                  </a:lnTo>
                  <a:lnTo>
                    <a:pt x="1183" y="2280"/>
                  </a:lnTo>
                  <a:lnTo>
                    <a:pt x="1208" y="2278"/>
                  </a:lnTo>
                  <a:lnTo>
                    <a:pt x="1208" y="2278"/>
                  </a:lnTo>
                  <a:lnTo>
                    <a:pt x="1208" y="2278"/>
                  </a:lnTo>
                  <a:lnTo>
                    <a:pt x="1211" y="2291"/>
                  </a:lnTo>
                  <a:lnTo>
                    <a:pt x="1211" y="2291"/>
                  </a:lnTo>
                  <a:lnTo>
                    <a:pt x="1210" y="2277"/>
                  </a:lnTo>
                  <a:lnTo>
                    <a:pt x="1294" y="2268"/>
                  </a:lnTo>
                  <a:lnTo>
                    <a:pt x="1294" y="2268"/>
                  </a:lnTo>
                  <a:lnTo>
                    <a:pt x="1299" y="2266"/>
                  </a:lnTo>
                  <a:lnTo>
                    <a:pt x="1303" y="2265"/>
                  </a:lnTo>
                  <a:lnTo>
                    <a:pt x="1312" y="2259"/>
                  </a:lnTo>
                  <a:lnTo>
                    <a:pt x="1318" y="2251"/>
                  </a:lnTo>
                  <a:lnTo>
                    <a:pt x="1321" y="2243"/>
                  </a:lnTo>
                  <a:lnTo>
                    <a:pt x="1321" y="2243"/>
                  </a:lnTo>
                  <a:lnTo>
                    <a:pt x="1327" y="2200"/>
                  </a:lnTo>
                  <a:lnTo>
                    <a:pt x="1331" y="2155"/>
                  </a:lnTo>
                  <a:lnTo>
                    <a:pt x="1336" y="2105"/>
                  </a:lnTo>
                  <a:lnTo>
                    <a:pt x="1336" y="2105"/>
                  </a:lnTo>
                  <a:lnTo>
                    <a:pt x="1339" y="2059"/>
                  </a:lnTo>
                  <a:lnTo>
                    <a:pt x="1340" y="2013"/>
                  </a:lnTo>
                  <a:lnTo>
                    <a:pt x="1340" y="1970"/>
                  </a:lnTo>
                  <a:lnTo>
                    <a:pt x="1340" y="1970"/>
                  </a:lnTo>
                  <a:lnTo>
                    <a:pt x="1342" y="1962"/>
                  </a:lnTo>
                  <a:lnTo>
                    <a:pt x="1343" y="1953"/>
                  </a:lnTo>
                  <a:lnTo>
                    <a:pt x="1346" y="1945"/>
                  </a:lnTo>
                  <a:lnTo>
                    <a:pt x="1350" y="1938"/>
                  </a:lnTo>
                  <a:lnTo>
                    <a:pt x="1355" y="1930"/>
                  </a:lnTo>
                  <a:lnTo>
                    <a:pt x="1361" y="1926"/>
                  </a:lnTo>
                  <a:lnTo>
                    <a:pt x="1367" y="1922"/>
                  </a:lnTo>
                  <a:lnTo>
                    <a:pt x="1374" y="1919"/>
                  </a:lnTo>
                  <a:lnTo>
                    <a:pt x="1387" y="1914"/>
                  </a:lnTo>
                  <a:lnTo>
                    <a:pt x="1387" y="1914"/>
                  </a:lnTo>
                  <a:lnTo>
                    <a:pt x="1387" y="1914"/>
                  </a:lnTo>
                  <a:lnTo>
                    <a:pt x="1438" y="1893"/>
                  </a:lnTo>
                  <a:lnTo>
                    <a:pt x="1488" y="1873"/>
                  </a:lnTo>
                  <a:lnTo>
                    <a:pt x="1488" y="1873"/>
                  </a:lnTo>
                  <a:lnTo>
                    <a:pt x="1500" y="1865"/>
                  </a:lnTo>
                  <a:lnTo>
                    <a:pt x="1500" y="1865"/>
                  </a:lnTo>
                  <a:lnTo>
                    <a:pt x="1506" y="1864"/>
                  </a:lnTo>
                  <a:lnTo>
                    <a:pt x="1513" y="1861"/>
                  </a:lnTo>
                  <a:lnTo>
                    <a:pt x="1522" y="1861"/>
                  </a:lnTo>
                  <a:lnTo>
                    <a:pt x="1529" y="1862"/>
                  </a:lnTo>
                  <a:lnTo>
                    <a:pt x="1538" y="1864"/>
                  </a:lnTo>
                  <a:lnTo>
                    <a:pt x="1546" y="1868"/>
                  </a:lnTo>
                  <a:lnTo>
                    <a:pt x="1553" y="1873"/>
                  </a:lnTo>
                  <a:lnTo>
                    <a:pt x="1559" y="1879"/>
                  </a:lnTo>
                  <a:lnTo>
                    <a:pt x="1559" y="1879"/>
                  </a:lnTo>
                  <a:lnTo>
                    <a:pt x="1590" y="1908"/>
                  </a:lnTo>
                  <a:lnTo>
                    <a:pt x="1623" y="1939"/>
                  </a:lnTo>
                  <a:lnTo>
                    <a:pt x="1660" y="1972"/>
                  </a:lnTo>
                  <a:lnTo>
                    <a:pt x="1660" y="1972"/>
                  </a:lnTo>
                  <a:lnTo>
                    <a:pt x="1698" y="2004"/>
                  </a:lnTo>
                  <a:lnTo>
                    <a:pt x="1732" y="2031"/>
                  </a:lnTo>
                  <a:lnTo>
                    <a:pt x="1766" y="2058"/>
                  </a:lnTo>
                  <a:lnTo>
                    <a:pt x="1766" y="2058"/>
                  </a:lnTo>
                  <a:lnTo>
                    <a:pt x="1775" y="2061"/>
                  </a:lnTo>
                  <a:lnTo>
                    <a:pt x="1784" y="2062"/>
                  </a:lnTo>
                  <a:lnTo>
                    <a:pt x="1794" y="2061"/>
                  </a:lnTo>
                  <a:lnTo>
                    <a:pt x="1800" y="2059"/>
                  </a:lnTo>
                  <a:lnTo>
                    <a:pt x="1804" y="2056"/>
                  </a:lnTo>
                  <a:lnTo>
                    <a:pt x="1804" y="2056"/>
                  </a:lnTo>
                  <a:lnTo>
                    <a:pt x="1824" y="2041"/>
                  </a:lnTo>
                  <a:lnTo>
                    <a:pt x="1865" y="2006"/>
                  </a:lnTo>
                  <a:lnTo>
                    <a:pt x="1865" y="2006"/>
                  </a:lnTo>
                  <a:lnTo>
                    <a:pt x="1887" y="1988"/>
                  </a:lnTo>
                  <a:lnTo>
                    <a:pt x="1905" y="1970"/>
                  </a:lnTo>
                  <a:lnTo>
                    <a:pt x="1923" y="1954"/>
                  </a:lnTo>
                  <a:lnTo>
                    <a:pt x="1923" y="1954"/>
                  </a:lnTo>
                  <a:lnTo>
                    <a:pt x="1927" y="1950"/>
                  </a:lnTo>
                  <a:lnTo>
                    <a:pt x="1930" y="1945"/>
                  </a:lnTo>
                  <a:lnTo>
                    <a:pt x="1933" y="1935"/>
                  </a:lnTo>
                  <a:lnTo>
                    <a:pt x="1933" y="1925"/>
                  </a:lnTo>
                  <a:lnTo>
                    <a:pt x="1932" y="1917"/>
                  </a:lnTo>
                  <a:lnTo>
                    <a:pt x="1932" y="1917"/>
                  </a:lnTo>
                  <a:lnTo>
                    <a:pt x="1911" y="1879"/>
                  </a:lnTo>
                  <a:lnTo>
                    <a:pt x="1890" y="1840"/>
                  </a:lnTo>
                  <a:lnTo>
                    <a:pt x="1864" y="1797"/>
                  </a:lnTo>
                  <a:lnTo>
                    <a:pt x="1864" y="1797"/>
                  </a:lnTo>
                  <a:lnTo>
                    <a:pt x="1837" y="1756"/>
                  </a:lnTo>
                  <a:lnTo>
                    <a:pt x="1812" y="1719"/>
                  </a:lnTo>
                  <a:lnTo>
                    <a:pt x="1787" y="1685"/>
                  </a:lnTo>
                  <a:lnTo>
                    <a:pt x="1787" y="1685"/>
                  </a:lnTo>
                  <a:lnTo>
                    <a:pt x="1782" y="1677"/>
                  </a:lnTo>
                  <a:lnTo>
                    <a:pt x="1779" y="1670"/>
                  </a:lnTo>
                  <a:lnTo>
                    <a:pt x="1776" y="1661"/>
                  </a:lnTo>
                  <a:lnTo>
                    <a:pt x="1776" y="1654"/>
                  </a:lnTo>
                  <a:lnTo>
                    <a:pt x="1776" y="1645"/>
                  </a:lnTo>
                  <a:lnTo>
                    <a:pt x="1778" y="1638"/>
                  </a:lnTo>
                  <a:lnTo>
                    <a:pt x="1781" y="1630"/>
                  </a:lnTo>
                  <a:lnTo>
                    <a:pt x="1784" y="1624"/>
                  </a:lnTo>
                  <a:lnTo>
                    <a:pt x="1822" y="1567"/>
                  </a:lnTo>
                  <a:lnTo>
                    <a:pt x="1822" y="1567"/>
                  </a:lnTo>
                  <a:lnTo>
                    <a:pt x="1844" y="1527"/>
                  </a:lnTo>
                  <a:lnTo>
                    <a:pt x="1855" y="1507"/>
                  </a:lnTo>
                  <a:lnTo>
                    <a:pt x="1855" y="1507"/>
                  </a:lnTo>
                  <a:lnTo>
                    <a:pt x="1859" y="1501"/>
                  </a:lnTo>
                  <a:lnTo>
                    <a:pt x="1865" y="1496"/>
                  </a:lnTo>
                  <a:lnTo>
                    <a:pt x="1871" y="1491"/>
                  </a:lnTo>
                  <a:lnTo>
                    <a:pt x="1878" y="1487"/>
                  </a:lnTo>
                  <a:lnTo>
                    <a:pt x="1886" y="1484"/>
                  </a:lnTo>
                  <a:lnTo>
                    <a:pt x="1895" y="1482"/>
                  </a:lnTo>
                  <a:lnTo>
                    <a:pt x="1902" y="1481"/>
                  </a:lnTo>
                  <a:lnTo>
                    <a:pt x="1911" y="1482"/>
                  </a:lnTo>
                  <a:lnTo>
                    <a:pt x="1911" y="1482"/>
                  </a:lnTo>
                  <a:lnTo>
                    <a:pt x="1954" y="1488"/>
                  </a:lnTo>
                  <a:lnTo>
                    <a:pt x="1997" y="1494"/>
                  </a:lnTo>
                  <a:lnTo>
                    <a:pt x="2046" y="1499"/>
                  </a:lnTo>
                  <a:lnTo>
                    <a:pt x="2046" y="1499"/>
                  </a:lnTo>
                  <a:lnTo>
                    <a:pt x="2096" y="1503"/>
                  </a:lnTo>
                  <a:lnTo>
                    <a:pt x="2140" y="1504"/>
                  </a:lnTo>
                  <a:lnTo>
                    <a:pt x="2185" y="1506"/>
                  </a:lnTo>
                  <a:lnTo>
                    <a:pt x="2185" y="1506"/>
                  </a:lnTo>
                  <a:lnTo>
                    <a:pt x="2189" y="1504"/>
                  </a:lnTo>
                  <a:lnTo>
                    <a:pt x="2193" y="1503"/>
                  </a:lnTo>
                  <a:lnTo>
                    <a:pt x="2201" y="1499"/>
                  </a:lnTo>
                  <a:lnTo>
                    <a:pt x="2208" y="1491"/>
                  </a:lnTo>
                  <a:lnTo>
                    <a:pt x="2213" y="1482"/>
                  </a:lnTo>
                  <a:lnTo>
                    <a:pt x="2233" y="1410"/>
                  </a:lnTo>
                  <a:lnTo>
                    <a:pt x="2250" y="1328"/>
                  </a:lnTo>
                  <a:lnTo>
                    <a:pt x="2250" y="1328"/>
                  </a:lnTo>
                  <a:lnTo>
                    <a:pt x="2250" y="1318"/>
                  </a:lnTo>
                  <a:lnTo>
                    <a:pt x="2247" y="1308"/>
                  </a:lnTo>
                  <a:lnTo>
                    <a:pt x="2242" y="1300"/>
                  </a:lnTo>
                  <a:lnTo>
                    <a:pt x="2239" y="1297"/>
                  </a:lnTo>
                  <a:lnTo>
                    <a:pt x="2235" y="1294"/>
                  </a:lnTo>
                  <a:lnTo>
                    <a:pt x="2235" y="1294"/>
                  </a:lnTo>
                  <a:close/>
                  <a:moveTo>
                    <a:pt x="1126" y="1373"/>
                  </a:moveTo>
                  <a:lnTo>
                    <a:pt x="1126" y="1373"/>
                  </a:lnTo>
                  <a:lnTo>
                    <a:pt x="1102" y="1371"/>
                  </a:lnTo>
                  <a:lnTo>
                    <a:pt x="1080" y="1368"/>
                  </a:lnTo>
                  <a:lnTo>
                    <a:pt x="1058" y="1362"/>
                  </a:lnTo>
                  <a:lnTo>
                    <a:pt x="1037" y="1355"/>
                  </a:lnTo>
                  <a:lnTo>
                    <a:pt x="1016" y="1346"/>
                  </a:lnTo>
                  <a:lnTo>
                    <a:pt x="998" y="1334"/>
                  </a:lnTo>
                  <a:lnTo>
                    <a:pt x="981" y="1321"/>
                  </a:lnTo>
                  <a:lnTo>
                    <a:pt x="964" y="1306"/>
                  </a:lnTo>
                  <a:lnTo>
                    <a:pt x="950" y="1290"/>
                  </a:lnTo>
                  <a:lnTo>
                    <a:pt x="936" y="1272"/>
                  </a:lnTo>
                  <a:lnTo>
                    <a:pt x="926" y="1254"/>
                  </a:lnTo>
                  <a:lnTo>
                    <a:pt x="916" y="1234"/>
                  </a:lnTo>
                  <a:lnTo>
                    <a:pt x="908" y="1213"/>
                  </a:lnTo>
                  <a:lnTo>
                    <a:pt x="902" y="1191"/>
                  </a:lnTo>
                  <a:lnTo>
                    <a:pt x="899" y="1169"/>
                  </a:lnTo>
                  <a:lnTo>
                    <a:pt x="898" y="1145"/>
                  </a:lnTo>
                  <a:lnTo>
                    <a:pt x="898" y="1145"/>
                  </a:lnTo>
                  <a:lnTo>
                    <a:pt x="899" y="1123"/>
                  </a:lnTo>
                  <a:lnTo>
                    <a:pt x="902" y="1099"/>
                  </a:lnTo>
                  <a:lnTo>
                    <a:pt x="908" y="1078"/>
                  </a:lnTo>
                  <a:lnTo>
                    <a:pt x="916" y="1058"/>
                  </a:lnTo>
                  <a:lnTo>
                    <a:pt x="926" y="1037"/>
                  </a:lnTo>
                  <a:lnTo>
                    <a:pt x="936" y="1018"/>
                  </a:lnTo>
                  <a:lnTo>
                    <a:pt x="950" y="1002"/>
                  </a:lnTo>
                  <a:lnTo>
                    <a:pt x="964" y="985"/>
                  </a:lnTo>
                  <a:lnTo>
                    <a:pt x="981" y="970"/>
                  </a:lnTo>
                  <a:lnTo>
                    <a:pt x="998" y="957"/>
                  </a:lnTo>
                  <a:lnTo>
                    <a:pt x="1016" y="945"/>
                  </a:lnTo>
                  <a:lnTo>
                    <a:pt x="1037" y="936"/>
                  </a:lnTo>
                  <a:lnTo>
                    <a:pt x="1058" y="929"/>
                  </a:lnTo>
                  <a:lnTo>
                    <a:pt x="1080" y="923"/>
                  </a:lnTo>
                  <a:lnTo>
                    <a:pt x="1102" y="920"/>
                  </a:lnTo>
                  <a:lnTo>
                    <a:pt x="1126" y="919"/>
                  </a:lnTo>
                  <a:lnTo>
                    <a:pt x="1126" y="919"/>
                  </a:lnTo>
                  <a:lnTo>
                    <a:pt x="1148" y="920"/>
                  </a:lnTo>
                  <a:lnTo>
                    <a:pt x="1171" y="923"/>
                  </a:lnTo>
                  <a:lnTo>
                    <a:pt x="1192" y="929"/>
                  </a:lnTo>
                  <a:lnTo>
                    <a:pt x="1213" y="936"/>
                  </a:lnTo>
                  <a:lnTo>
                    <a:pt x="1234" y="945"/>
                  </a:lnTo>
                  <a:lnTo>
                    <a:pt x="1253" y="957"/>
                  </a:lnTo>
                  <a:lnTo>
                    <a:pt x="1269" y="970"/>
                  </a:lnTo>
                  <a:lnTo>
                    <a:pt x="1285" y="985"/>
                  </a:lnTo>
                  <a:lnTo>
                    <a:pt x="1300" y="1002"/>
                  </a:lnTo>
                  <a:lnTo>
                    <a:pt x="1313" y="1018"/>
                  </a:lnTo>
                  <a:lnTo>
                    <a:pt x="1325" y="1037"/>
                  </a:lnTo>
                  <a:lnTo>
                    <a:pt x="1334" y="1058"/>
                  </a:lnTo>
                  <a:lnTo>
                    <a:pt x="1342" y="1078"/>
                  </a:lnTo>
                  <a:lnTo>
                    <a:pt x="1347" y="1099"/>
                  </a:lnTo>
                  <a:lnTo>
                    <a:pt x="1350" y="1123"/>
                  </a:lnTo>
                  <a:lnTo>
                    <a:pt x="1352" y="1145"/>
                  </a:lnTo>
                  <a:lnTo>
                    <a:pt x="1352" y="1145"/>
                  </a:lnTo>
                  <a:lnTo>
                    <a:pt x="1350" y="1169"/>
                  </a:lnTo>
                  <a:lnTo>
                    <a:pt x="1347" y="1191"/>
                  </a:lnTo>
                  <a:lnTo>
                    <a:pt x="1342" y="1213"/>
                  </a:lnTo>
                  <a:lnTo>
                    <a:pt x="1334" y="1234"/>
                  </a:lnTo>
                  <a:lnTo>
                    <a:pt x="1325" y="1254"/>
                  </a:lnTo>
                  <a:lnTo>
                    <a:pt x="1313" y="1272"/>
                  </a:lnTo>
                  <a:lnTo>
                    <a:pt x="1300" y="1290"/>
                  </a:lnTo>
                  <a:lnTo>
                    <a:pt x="1285" y="1306"/>
                  </a:lnTo>
                  <a:lnTo>
                    <a:pt x="1269" y="1321"/>
                  </a:lnTo>
                  <a:lnTo>
                    <a:pt x="1253" y="1334"/>
                  </a:lnTo>
                  <a:lnTo>
                    <a:pt x="1234" y="1346"/>
                  </a:lnTo>
                  <a:lnTo>
                    <a:pt x="1213" y="1355"/>
                  </a:lnTo>
                  <a:lnTo>
                    <a:pt x="1192" y="1362"/>
                  </a:lnTo>
                  <a:lnTo>
                    <a:pt x="1171" y="1368"/>
                  </a:lnTo>
                  <a:lnTo>
                    <a:pt x="1148" y="1371"/>
                  </a:lnTo>
                  <a:lnTo>
                    <a:pt x="1126" y="1373"/>
                  </a:lnTo>
                  <a:lnTo>
                    <a:pt x="1126" y="1373"/>
                  </a:lnTo>
                  <a:close/>
                </a:path>
              </a:pathLst>
            </a:custGeom>
            <a:solidFill>
              <a:srgbClr val="24D4E2"/>
            </a:solidFill>
            <a:ln w="9525">
              <a:noFill/>
              <a:prstDash val="sysDash"/>
              <a:miter lim="800000"/>
              <a:headEnd/>
              <a:tailEnd/>
            </a:ln>
          </p:spPr>
          <p:txBody>
            <a:bodyPr lIns="18288" tIns="18288" rIns="18288" bIns="18288" anchor="ctr" anchorCtr="1"/>
            <a:lstStyle/>
            <a:p>
              <a:pPr algn="ctr">
                <a:lnSpc>
                  <a:spcPct val="85000"/>
                </a:lnSpc>
                <a:spcBef>
                  <a:spcPct val="20000"/>
                </a:spcBef>
              </a:pPr>
              <a:endParaRPr lang="en-US" sz="1600" b="1" dirty="0">
                <a:solidFill>
                  <a:srgbClr val="FFFFFF"/>
                </a:solidFill>
                <a:latin typeface="Arial Narrow" pitchFamily="112" charset="0"/>
              </a:endParaRPr>
            </a:p>
          </p:txBody>
        </p:sp>
        <p:sp>
          <p:nvSpPr>
            <p:cNvPr id="33" name="Freeform 7"/>
            <p:cNvSpPr>
              <a:spLocks/>
            </p:cNvSpPr>
            <p:nvPr/>
          </p:nvSpPr>
          <p:spPr bwMode="auto">
            <a:xfrm>
              <a:off x="9249470" y="4471868"/>
              <a:ext cx="740518" cy="293988"/>
            </a:xfrm>
            <a:custGeom>
              <a:avLst/>
              <a:gdLst/>
              <a:ahLst/>
              <a:cxnLst>
                <a:cxn ang="0">
                  <a:pos x="3430" y="953"/>
                </a:cxn>
                <a:cxn ang="0">
                  <a:pos x="3321" y="797"/>
                </a:cxn>
                <a:cxn ang="0">
                  <a:pos x="3197" y="652"/>
                </a:cxn>
                <a:cxn ang="0">
                  <a:pos x="3062" y="518"/>
                </a:cxn>
                <a:cxn ang="0">
                  <a:pos x="2914" y="399"/>
                </a:cxn>
                <a:cxn ang="0">
                  <a:pos x="2755" y="293"/>
                </a:cxn>
                <a:cxn ang="0">
                  <a:pos x="2587" y="202"/>
                </a:cxn>
                <a:cxn ang="0">
                  <a:pos x="2411" y="127"/>
                </a:cxn>
                <a:cxn ang="0">
                  <a:pos x="2225" y="68"/>
                </a:cxn>
                <a:cxn ang="0">
                  <a:pos x="2034" y="27"/>
                </a:cxn>
                <a:cxn ang="0">
                  <a:pos x="1835" y="4"/>
                </a:cxn>
                <a:cxn ang="0">
                  <a:pos x="1699" y="0"/>
                </a:cxn>
                <a:cxn ang="0">
                  <a:pos x="1503" y="9"/>
                </a:cxn>
                <a:cxn ang="0">
                  <a:pos x="1312" y="37"/>
                </a:cxn>
                <a:cxn ang="0">
                  <a:pos x="1126" y="81"/>
                </a:cxn>
                <a:cxn ang="0">
                  <a:pos x="948" y="143"/>
                </a:cxn>
                <a:cxn ang="0">
                  <a:pos x="777" y="219"/>
                </a:cxn>
                <a:cxn ang="0">
                  <a:pos x="615" y="311"/>
                </a:cxn>
                <a:cxn ang="0">
                  <a:pos x="464" y="415"/>
                </a:cxn>
                <a:cxn ang="0">
                  <a:pos x="321" y="535"/>
                </a:cxn>
                <a:cxn ang="0">
                  <a:pos x="191" y="664"/>
                </a:cxn>
                <a:cxn ang="0">
                  <a:pos x="72" y="807"/>
                </a:cxn>
                <a:cxn ang="0">
                  <a:pos x="385" y="897"/>
                </a:cxn>
                <a:cxn ang="0">
                  <a:pos x="599" y="1237"/>
                </a:cxn>
                <a:cxn ang="0">
                  <a:pos x="676" y="1141"/>
                </a:cxn>
                <a:cxn ang="0">
                  <a:pos x="761" y="1055"/>
                </a:cxn>
                <a:cxn ang="0">
                  <a:pos x="852" y="975"/>
                </a:cxn>
                <a:cxn ang="0">
                  <a:pos x="951" y="904"/>
                </a:cxn>
                <a:cxn ang="0">
                  <a:pos x="1056" y="841"/>
                </a:cxn>
                <a:cxn ang="0">
                  <a:pos x="1168" y="788"/>
                </a:cxn>
                <a:cxn ang="0">
                  <a:pos x="1282" y="745"/>
                </a:cxn>
                <a:cxn ang="0">
                  <a:pos x="1403" y="713"/>
                </a:cxn>
                <a:cxn ang="0">
                  <a:pos x="1528" y="691"/>
                </a:cxn>
                <a:cxn ang="0">
                  <a:pos x="1657" y="680"/>
                </a:cxn>
                <a:cxn ang="0">
                  <a:pos x="1743" y="680"/>
                </a:cxn>
                <a:cxn ang="0">
                  <a:pos x="1875" y="691"/>
                </a:cxn>
                <a:cxn ang="0">
                  <a:pos x="2001" y="713"/>
                </a:cxn>
                <a:cxn ang="0">
                  <a:pos x="2123" y="747"/>
                </a:cxn>
                <a:cxn ang="0">
                  <a:pos x="2240" y="791"/>
                </a:cxn>
                <a:cxn ang="0">
                  <a:pos x="2353" y="845"/>
                </a:cxn>
                <a:cxn ang="0">
                  <a:pos x="2458" y="910"/>
                </a:cxn>
                <a:cxn ang="0">
                  <a:pos x="2558" y="984"/>
                </a:cxn>
                <a:cxn ang="0">
                  <a:pos x="2651" y="1065"/>
                </a:cxn>
                <a:cxn ang="0">
                  <a:pos x="2735" y="1155"/>
                </a:cxn>
                <a:cxn ang="0">
                  <a:pos x="2811" y="1252"/>
                </a:cxn>
                <a:cxn ang="0">
                  <a:pos x="2636" y="1402"/>
                </a:cxn>
                <a:cxn ang="0">
                  <a:pos x="3624" y="844"/>
                </a:cxn>
              </a:cxnLst>
              <a:rect l="0" t="0" r="r" b="b"/>
              <a:pathLst>
                <a:path w="3626" h="1438">
                  <a:moveTo>
                    <a:pt x="3624" y="844"/>
                  </a:moveTo>
                  <a:lnTo>
                    <a:pt x="3430" y="953"/>
                  </a:lnTo>
                  <a:lnTo>
                    <a:pt x="3430" y="953"/>
                  </a:lnTo>
                  <a:lnTo>
                    <a:pt x="3395" y="900"/>
                  </a:lnTo>
                  <a:lnTo>
                    <a:pt x="3358" y="847"/>
                  </a:lnTo>
                  <a:lnTo>
                    <a:pt x="3321" y="797"/>
                  </a:lnTo>
                  <a:lnTo>
                    <a:pt x="3281" y="747"/>
                  </a:lnTo>
                  <a:lnTo>
                    <a:pt x="3240" y="698"/>
                  </a:lnTo>
                  <a:lnTo>
                    <a:pt x="3197" y="652"/>
                  </a:lnTo>
                  <a:lnTo>
                    <a:pt x="3153" y="607"/>
                  </a:lnTo>
                  <a:lnTo>
                    <a:pt x="3109" y="563"/>
                  </a:lnTo>
                  <a:lnTo>
                    <a:pt x="3062" y="518"/>
                  </a:lnTo>
                  <a:lnTo>
                    <a:pt x="3013" y="477"/>
                  </a:lnTo>
                  <a:lnTo>
                    <a:pt x="2964" y="437"/>
                  </a:lnTo>
                  <a:lnTo>
                    <a:pt x="2914" y="399"/>
                  </a:lnTo>
                  <a:lnTo>
                    <a:pt x="2863" y="362"/>
                  </a:lnTo>
                  <a:lnTo>
                    <a:pt x="2810" y="327"/>
                  </a:lnTo>
                  <a:lnTo>
                    <a:pt x="2755" y="293"/>
                  </a:lnTo>
                  <a:lnTo>
                    <a:pt x="2701" y="261"/>
                  </a:lnTo>
                  <a:lnTo>
                    <a:pt x="2645" y="231"/>
                  </a:lnTo>
                  <a:lnTo>
                    <a:pt x="2587" y="202"/>
                  </a:lnTo>
                  <a:lnTo>
                    <a:pt x="2530" y="175"/>
                  </a:lnTo>
                  <a:lnTo>
                    <a:pt x="2471" y="150"/>
                  </a:lnTo>
                  <a:lnTo>
                    <a:pt x="2411" y="127"/>
                  </a:lnTo>
                  <a:lnTo>
                    <a:pt x="2350" y="105"/>
                  </a:lnTo>
                  <a:lnTo>
                    <a:pt x="2288" y="85"/>
                  </a:lnTo>
                  <a:lnTo>
                    <a:pt x="2225" y="68"/>
                  </a:lnTo>
                  <a:lnTo>
                    <a:pt x="2162" y="52"/>
                  </a:lnTo>
                  <a:lnTo>
                    <a:pt x="2098" y="38"/>
                  </a:lnTo>
                  <a:lnTo>
                    <a:pt x="2034" y="27"/>
                  </a:lnTo>
                  <a:lnTo>
                    <a:pt x="1967" y="16"/>
                  </a:lnTo>
                  <a:lnTo>
                    <a:pt x="1903" y="9"/>
                  </a:lnTo>
                  <a:lnTo>
                    <a:pt x="1835" y="4"/>
                  </a:lnTo>
                  <a:lnTo>
                    <a:pt x="1768" y="0"/>
                  </a:lnTo>
                  <a:lnTo>
                    <a:pt x="1699" y="0"/>
                  </a:lnTo>
                  <a:lnTo>
                    <a:pt x="1699" y="0"/>
                  </a:lnTo>
                  <a:lnTo>
                    <a:pt x="1634" y="0"/>
                  </a:lnTo>
                  <a:lnTo>
                    <a:pt x="1568" y="3"/>
                  </a:lnTo>
                  <a:lnTo>
                    <a:pt x="1503" y="9"/>
                  </a:lnTo>
                  <a:lnTo>
                    <a:pt x="1439" y="16"/>
                  </a:lnTo>
                  <a:lnTo>
                    <a:pt x="1375" y="25"/>
                  </a:lnTo>
                  <a:lnTo>
                    <a:pt x="1312" y="37"/>
                  </a:lnTo>
                  <a:lnTo>
                    <a:pt x="1250" y="49"/>
                  </a:lnTo>
                  <a:lnTo>
                    <a:pt x="1188" y="65"/>
                  </a:lnTo>
                  <a:lnTo>
                    <a:pt x="1126" y="81"/>
                  </a:lnTo>
                  <a:lnTo>
                    <a:pt x="1066" y="100"/>
                  </a:lnTo>
                  <a:lnTo>
                    <a:pt x="1007" y="121"/>
                  </a:lnTo>
                  <a:lnTo>
                    <a:pt x="948" y="143"/>
                  </a:lnTo>
                  <a:lnTo>
                    <a:pt x="891" y="166"/>
                  </a:lnTo>
                  <a:lnTo>
                    <a:pt x="833" y="191"/>
                  </a:lnTo>
                  <a:lnTo>
                    <a:pt x="777" y="219"/>
                  </a:lnTo>
                  <a:lnTo>
                    <a:pt x="723" y="247"/>
                  </a:lnTo>
                  <a:lnTo>
                    <a:pt x="668" y="278"/>
                  </a:lnTo>
                  <a:lnTo>
                    <a:pt x="615" y="311"/>
                  </a:lnTo>
                  <a:lnTo>
                    <a:pt x="564" y="345"/>
                  </a:lnTo>
                  <a:lnTo>
                    <a:pt x="514" y="380"/>
                  </a:lnTo>
                  <a:lnTo>
                    <a:pt x="464" y="415"/>
                  </a:lnTo>
                  <a:lnTo>
                    <a:pt x="415" y="454"/>
                  </a:lnTo>
                  <a:lnTo>
                    <a:pt x="368" y="493"/>
                  </a:lnTo>
                  <a:lnTo>
                    <a:pt x="321" y="535"/>
                  </a:lnTo>
                  <a:lnTo>
                    <a:pt x="276" y="576"/>
                  </a:lnTo>
                  <a:lnTo>
                    <a:pt x="232" y="620"/>
                  </a:lnTo>
                  <a:lnTo>
                    <a:pt x="191" y="664"/>
                  </a:lnTo>
                  <a:lnTo>
                    <a:pt x="150" y="711"/>
                  </a:lnTo>
                  <a:lnTo>
                    <a:pt x="110" y="759"/>
                  </a:lnTo>
                  <a:lnTo>
                    <a:pt x="72" y="807"/>
                  </a:lnTo>
                  <a:lnTo>
                    <a:pt x="35" y="856"/>
                  </a:lnTo>
                  <a:lnTo>
                    <a:pt x="0" y="907"/>
                  </a:lnTo>
                  <a:lnTo>
                    <a:pt x="385" y="897"/>
                  </a:lnTo>
                  <a:lnTo>
                    <a:pt x="575" y="1270"/>
                  </a:lnTo>
                  <a:lnTo>
                    <a:pt x="575" y="1270"/>
                  </a:lnTo>
                  <a:lnTo>
                    <a:pt x="599" y="1237"/>
                  </a:lnTo>
                  <a:lnTo>
                    <a:pt x="624" y="1205"/>
                  </a:lnTo>
                  <a:lnTo>
                    <a:pt x="649" y="1172"/>
                  </a:lnTo>
                  <a:lnTo>
                    <a:pt x="676" y="1141"/>
                  </a:lnTo>
                  <a:lnTo>
                    <a:pt x="704" y="1112"/>
                  </a:lnTo>
                  <a:lnTo>
                    <a:pt x="732" y="1083"/>
                  </a:lnTo>
                  <a:lnTo>
                    <a:pt x="761" y="1055"/>
                  </a:lnTo>
                  <a:lnTo>
                    <a:pt x="791" y="1028"/>
                  </a:lnTo>
                  <a:lnTo>
                    <a:pt x="821" y="1000"/>
                  </a:lnTo>
                  <a:lnTo>
                    <a:pt x="852" y="975"/>
                  </a:lnTo>
                  <a:lnTo>
                    <a:pt x="885" y="950"/>
                  </a:lnTo>
                  <a:lnTo>
                    <a:pt x="917" y="926"/>
                  </a:lnTo>
                  <a:lnTo>
                    <a:pt x="951" y="904"/>
                  </a:lnTo>
                  <a:lnTo>
                    <a:pt x="985" y="882"/>
                  </a:lnTo>
                  <a:lnTo>
                    <a:pt x="1020" y="862"/>
                  </a:lnTo>
                  <a:lnTo>
                    <a:pt x="1056" y="841"/>
                  </a:lnTo>
                  <a:lnTo>
                    <a:pt x="1092" y="822"/>
                  </a:lnTo>
                  <a:lnTo>
                    <a:pt x="1129" y="804"/>
                  </a:lnTo>
                  <a:lnTo>
                    <a:pt x="1168" y="788"/>
                  </a:lnTo>
                  <a:lnTo>
                    <a:pt x="1204" y="773"/>
                  </a:lnTo>
                  <a:lnTo>
                    <a:pt x="1244" y="759"/>
                  </a:lnTo>
                  <a:lnTo>
                    <a:pt x="1282" y="745"/>
                  </a:lnTo>
                  <a:lnTo>
                    <a:pt x="1322" y="734"/>
                  </a:lnTo>
                  <a:lnTo>
                    <a:pt x="1363" y="722"/>
                  </a:lnTo>
                  <a:lnTo>
                    <a:pt x="1403" y="713"/>
                  </a:lnTo>
                  <a:lnTo>
                    <a:pt x="1444" y="704"/>
                  </a:lnTo>
                  <a:lnTo>
                    <a:pt x="1486" y="697"/>
                  </a:lnTo>
                  <a:lnTo>
                    <a:pt x="1528" y="691"/>
                  </a:lnTo>
                  <a:lnTo>
                    <a:pt x="1571" y="686"/>
                  </a:lnTo>
                  <a:lnTo>
                    <a:pt x="1614" y="682"/>
                  </a:lnTo>
                  <a:lnTo>
                    <a:pt x="1657" y="680"/>
                  </a:lnTo>
                  <a:lnTo>
                    <a:pt x="1699" y="680"/>
                  </a:lnTo>
                  <a:lnTo>
                    <a:pt x="1699" y="680"/>
                  </a:lnTo>
                  <a:lnTo>
                    <a:pt x="1743" y="680"/>
                  </a:lnTo>
                  <a:lnTo>
                    <a:pt x="1788" y="682"/>
                  </a:lnTo>
                  <a:lnTo>
                    <a:pt x="1832" y="686"/>
                  </a:lnTo>
                  <a:lnTo>
                    <a:pt x="1875" y="691"/>
                  </a:lnTo>
                  <a:lnTo>
                    <a:pt x="1917" y="697"/>
                  </a:lnTo>
                  <a:lnTo>
                    <a:pt x="1958" y="704"/>
                  </a:lnTo>
                  <a:lnTo>
                    <a:pt x="2001" y="713"/>
                  </a:lnTo>
                  <a:lnTo>
                    <a:pt x="2042" y="723"/>
                  </a:lnTo>
                  <a:lnTo>
                    <a:pt x="2082" y="735"/>
                  </a:lnTo>
                  <a:lnTo>
                    <a:pt x="2123" y="747"/>
                  </a:lnTo>
                  <a:lnTo>
                    <a:pt x="2163" y="760"/>
                  </a:lnTo>
                  <a:lnTo>
                    <a:pt x="2202" y="775"/>
                  </a:lnTo>
                  <a:lnTo>
                    <a:pt x="2240" y="791"/>
                  </a:lnTo>
                  <a:lnTo>
                    <a:pt x="2278" y="809"/>
                  </a:lnTo>
                  <a:lnTo>
                    <a:pt x="2316" y="826"/>
                  </a:lnTo>
                  <a:lnTo>
                    <a:pt x="2353" y="845"/>
                  </a:lnTo>
                  <a:lnTo>
                    <a:pt x="2389" y="866"/>
                  </a:lnTo>
                  <a:lnTo>
                    <a:pt x="2424" y="888"/>
                  </a:lnTo>
                  <a:lnTo>
                    <a:pt x="2458" y="910"/>
                  </a:lnTo>
                  <a:lnTo>
                    <a:pt x="2493" y="934"/>
                  </a:lnTo>
                  <a:lnTo>
                    <a:pt x="2526" y="959"/>
                  </a:lnTo>
                  <a:lnTo>
                    <a:pt x="2558" y="984"/>
                  </a:lnTo>
                  <a:lnTo>
                    <a:pt x="2589" y="1010"/>
                  </a:lnTo>
                  <a:lnTo>
                    <a:pt x="2620" y="1037"/>
                  </a:lnTo>
                  <a:lnTo>
                    <a:pt x="2651" y="1065"/>
                  </a:lnTo>
                  <a:lnTo>
                    <a:pt x="2680" y="1094"/>
                  </a:lnTo>
                  <a:lnTo>
                    <a:pt x="2708" y="1124"/>
                  </a:lnTo>
                  <a:lnTo>
                    <a:pt x="2735" y="1155"/>
                  </a:lnTo>
                  <a:lnTo>
                    <a:pt x="2761" y="1187"/>
                  </a:lnTo>
                  <a:lnTo>
                    <a:pt x="2786" y="1220"/>
                  </a:lnTo>
                  <a:lnTo>
                    <a:pt x="2811" y="1252"/>
                  </a:lnTo>
                  <a:lnTo>
                    <a:pt x="2835" y="1286"/>
                  </a:lnTo>
                  <a:lnTo>
                    <a:pt x="2635" y="1399"/>
                  </a:lnTo>
                  <a:lnTo>
                    <a:pt x="2636" y="1402"/>
                  </a:lnTo>
                  <a:lnTo>
                    <a:pt x="3306" y="1438"/>
                  </a:lnTo>
                  <a:lnTo>
                    <a:pt x="3626" y="847"/>
                  </a:lnTo>
                  <a:lnTo>
                    <a:pt x="3624" y="844"/>
                  </a:lnTo>
                  <a:close/>
                </a:path>
              </a:pathLst>
            </a:custGeom>
            <a:solidFill>
              <a:schemeClr val="bg1"/>
            </a:solidFill>
            <a:ln w="9525">
              <a:noFill/>
              <a:miter lim="800000"/>
              <a:headEnd/>
              <a:tailEnd/>
            </a:ln>
          </p:spPr>
          <p:txBody>
            <a:bodyPr wrap="none" anchor="ctr"/>
            <a:lstStyle/>
            <a:p>
              <a:endParaRPr lang="en-US" dirty="0"/>
            </a:p>
          </p:txBody>
        </p:sp>
      </p:grpSp>
      <p:sp>
        <p:nvSpPr>
          <p:cNvPr id="38" name="Oval 37">
            <a:extLst>
              <a:ext uri="{C183D7F6-B498-43B3-948B-1728B52AA6E4}">
                <adec:decorative xmlns:adec="http://schemas.microsoft.com/office/drawing/2017/decorative" val="1"/>
              </a:ext>
            </a:extLst>
          </p:cNvPr>
          <p:cNvSpPr/>
          <p:nvPr/>
        </p:nvSpPr>
        <p:spPr>
          <a:xfrm>
            <a:off x="5003343" y="975342"/>
            <a:ext cx="462336" cy="462336"/>
          </a:xfrm>
          <a:prstGeom prst="ellipse">
            <a:avLst/>
          </a:prstGeom>
          <a:solidFill>
            <a:schemeClr val="bg1">
              <a:lumMod val="65000"/>
            </a:schemeClr>
          </a:solidFill>
          <a:ln w="9525">
            <a:noFill/>
            <a:round/>
            <a:headEnd/>
            <a:tailEnd/>
          </a:ln>
          <a:scene3d>
            <a:camera prst="orthographicFront"/>
            <a:lightRig rig="threePt" dir="t"/>
          </a:scene3d>
          <a:sp3d>
            <a:bevelT w="44450" prst="angle"/>
          </a:sp3d>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9" name="Rectangle 38"/>
          <p:cNvSpPr/>
          <p:nvPr/>
        </p:nvSpPr>
        <p:spPr>
          <a:xfrm>
            <a:off x="531812" y="860884"/>
            <a:ext cx="4162707" cy="617079"/>
          </a:xfrm>
          <a:prstGeom prst="rect">
            <a:avLst/>
          </a:prstGeom>
          <a:solidFill>
            <a:schemeClr val="bg1"/>
          </a:solidFill>
          <a:ln w="19050">
            <a:solidFill>
              <a:srgbClr val="F0E400"/>
            </a:solidFill>
            <a:round/>
            <a:headEnd/>
            <a:tailEnd/>
          </a:ln>
          <a:effectLst/>
        </p:spPr>
        <p:txBody>
          <a:bodyPr vert="horz" wrap="square" lIns="91440" tIns="45720" rIns="91440" bIns="45720" numCol="1" anchor="t" anchorCtr="0" compatLnSpc="1">
            <a:prstTxWarp prst="textNoShape">
              <a:avLst/>
            </a:prstTxWarp>
          </a:bodyPr>
          <a:lstStyle/>
          <a:p>
            <a:pPr algn="ctr"/>
            <a:r>
              <a:rPr lang="en-US" sz="1800" b="1" dirty="0">
                <a:solidFill>
                  <a:schemeClr val="tx1">
                    <a:lumMod val="85000"/>
                    <a:lumOff val="15000"/>
                  </a:schemeClr>
                </a:solidFill>
                <a:latin typeface="Arial Black" charset="0"/>
                <a:ea typeface="Arial Black" charset="0"/>
                <a:cs typeface="Arial Black" charset="0"/>
              </a:rPr>
              <a:t>Element One </a:t>
            </a:r>
          </a:p>
          <a:p>
            <a:pPr algn="ctr"/>
            <a:r>
              <a:rPr lang="en-US" sz="1200" dirty="0">
                <a:solidFill>
                  <a:schemeClr val="tx1">
                    <a:lumMod val="85000"/>
                    <a:lumOff val="15000"/>
                  </a:schemeClr>
                </a:solidFill>
                <a:latin typeface="Arial"/>
                <a:cs typeface="Arial"/>
              </a:rPr>
              <a:t>Your description here. Your content in this area, if needed. </a:t>
            </a:r>
          </a:p>
        </p:txBody>
      </p:sp>
      <p:sp>
        <p:nvSpPr>
          <p:cNvPr id="42" name="Rectangle 41"/>
          <p:cNvSpPr/>
          <p:nvPr/>
        </p:nvSpPr>
        <p:spPr>
          <a:xfrm>
            <a:off x="531812" y="1797163"/>
            <a:ext cx="4162707" cy="595199"/>
          </a:xfrm>
          <a:prstGeom prst="rect">
            <a:avLst/>
          </a:prstGeom>
          <a:solidFill>
            <a:schemeClr val="bg1"/>
          </a:solidFill>
          <a:ln w="19050">
            <a:solidFill>
              <a:srgbClr val="FF7E00"/>
            </a:solidFill>
            <a:round/>
            <a:headEnd/>
            <a:tailEnd/>
          </a:ln>
          <a:effectLst/>
        </p:spPr>
        <p:txBody>
          <a:bodyPr vert="horz" wrap="square" lIns="91440" tIns="45720" rIns="91440" bIns="45720" numCol="1" anchor="t" anchorCtr="0" compatLnSpc="1">
            <a:prstTxWarp prst="textNoShape">
              <a:avLst/>
            </a:prstTxWarp>
          </a:bodyPr>
          <a:lstStyle/>
          <a:p>
            <a:pPr algn="ctr"/>
            <a:r>
              <a:rPr lang="en-US" sz="1800" b="1" dirty="0">
                <a:solidFill>
                  <a:schemeClr val="tx1">
                    <a:lumMod val="85000"/>
                    <a:lumOff val="15000"/>
                  </a:schemeClr>
                </a:solidFill>
                <a:latin typeface="Arial Black" charset="0"/>
                <a:ea typeface="Arial Black" charset="0"/>
                <a:cs typeface="Arial Black" charset="0"/>
              </a:rPr>
              <a:t>Element Two</a:t>
            </a:r>
          </a:p>
          <a:p>
            <a:pPr algn="ctr"/>
            <a:r>
              <a:rPr lang="en-US" sz="1200" dirty="0">
                <a:solidFill>
                  <a:schemeClr val="tx1">
                    <a:lumMod val="85000"/>
                    <a:lumOff val="15000"/>
                  </a:schemeClr>
                </a:solidFill>
                <a:latin typeface="Arial"/>
                <a:cs typeface="Arial"/>
              </a:rPr>
              <a:t>Your description here. Your content in this area, if needed. </a:t>
            </a:r>
          </a:p>
        </p:txBody>
      </p:sp>
      <p:sp>
        <p:nvSpPr>
          <p:cNvPr id="47" name="Rectangle 46"/>
          <p:cNvSpPr/>
          <p:nvPr/>
        </p:nvSpPr>
        <p:spPr>
          <a:xfrm>
            <a:off x="531812" y="2697162"/>
            <a:ext cx="4162707" cy="609600"/>
          </a:xfrm>
          <a:prstGeom prst="rect">
            <a:avLst/>
          </a:prstGeom>
          <a:solidFill>
            <a:schemeClr val="bg1"/>
          </a:solidFill>
          <a:ln w="19050">
            <a:solidFill>
              <a:srgbClr val="00B050"/>
            </a:solidFill>
            <a:round/>
            <a:headEnd/>
            <a:tailEnd/>
          </a:ln>
          <a:effectLst/>
        </p:spPr>
        <p:txBody>
          <a:bodyPr vert="horz" wrap="square" lIns="91440" tIns="45720" rIns="91440" bIns="45720" numCol="1" anchor="t" anchorCtr="0" compatLnSpc="1">
            <a:prstTxWarp prst="textNoShape">
              <a:avLst/>
            </a:prstTxWarp>
          </a:bodyPr>
          <a:lstStyle/>
          <a:p>
            <a:pPr algn="ctr"/>
            <a:r>
              <a:rPr lang="en-US" sz="1800" b="1" dirty="0">
                <a:solidFill>
                  <a:schemeClr val="tx1">
                    <a:lumMod val="85000"/>
                    <a:lumOff val="15000"/>
                  </a:schemeClr>
                </a:solidFill>
                <a:latin typeface="Arial Black" charset="0"/>
                <a:ea typeface="Arial Black" charset="0"/>
                <a:cs typeface="Arial Black" charset="0"/>
              </a:rPr>
              <a:t>Element Three</a:t>
            </a:r>
          </a:p>
          <a:p>
            <a:pPr algn="ctr"/>
            <a:r>
              <a:rPr lang="en-US" sz="1200" dirty="0">
                <a:solidFill>
                  <a:schemeClr val="tx1">
                    <a:lumMod val="85000"/>
                    <a:lumOff val="15000"/>
                  </a:schemeClr>
                </a:solidFill>
                <a:latin typeface="Arial"/>
                <a:cs typeface="Arial"/>
              </a:rPr>
              <a:t>Your description here. Your content in this area, if needed. </a:t>
            </a:r>
          </a:p>
        </p:txBody>
      </p:sp>
      <p:sp>
        <p:nvSpPr>
          <p:cNvPr id="48" name="Rectangle 47"/>
          <p:cNvSpPr/>
          <p:nvPr/>
        </p:nvSpPr>
        <p:spPr>
          <a:xfrm>
            <a:off x="531812" y="3611561"/>
            <a:ext cx="4162707" cy="609601"/>
          </a:xfrm>
          <a:prstGeom prst="rect">
            <a:avLst/>
          </a:prstGeom>
          <a:solidFill>
            <a:schemeClr val="bg1"/>
          </a:solidFill>
          <a:ln w="19050">
            <a:solidFill>
              <a:srgbClr val="24D4E2"/>
            </a:solidFill>
            <a:round/>
            <a:headEnd/>
            <a:tailEnd/>
          </a:ln>
          <a:effectLst/>
        </p:spPr>
        <p:txBody>
          <a:bodyPr vert="horz" wrap="square" lIns="91440" tIns="45720" rIns="91440" bIns="45720" numCol="1" anchor="t" anchorCtr="0" compatLnSpc="1">
            <a:prstTxWarp prst="textNoShape">
              <a:avLst/>
            </a:prstTxWarp>
          </a:bodyPr>
          <a:lstStyle/>
          <a:p>
            <a:pPr algn="ctr"/>
            <a:r>
              <a:rPr lang="en-US" sz="1800" b="1" dirty="0">
                <a:solidFill>
                  <a:schemeClr val="tx1">
                    <a:lumMod val="85000"/>
                    <a:lumOff val="15000"/>
                  </a:schemeClr>
                </a:solidFill>
                <a:latin typeface="Arial Black" charset="0"/>
                <a:ea typeface="Arial Black" charset="0"/>
                <a:cs typeface="Arial Black" charset="0"/>
              </a:rPr>
              <a:t>Element Four</a:t>
            </a:r>
          </a:p>
          <a:p>
            <a:pPr algn="ctr"/>
            <a:r>
              <a:rPr lang="en-US" sz="1200" dirty="0">
                <a:solidFill>
                  <a:schemeClr val="tx1">
                    <a:lumMod val="85000"/>
                    <a:lumOff val="15000"/>
                  </a:schemeClr>
                </a:solidFill>
                <a:latin typeface="Arial"/>
                <a:cs typeface="Arial"/>
              </a:rPr>
              <a:t>Your description here. Your content in this area, if needed. </a:t>
            </a:r>
          </a:p>
        </p:txBody>
      </p:sp>
      <p:sp>
        <p:nvSpPr>
          <p:cNvPr id="49" name="Rectangle 48"/>
          <p:cNvSpPr/>
          <p:nvPr/>
        </p:nvSpPr>
        <p:spPr>
          <a:xfrm>
            <a:off x="531812" y="4525961"/>
            <a:ext cx="4162707" cy="609601"/>
          </a:xfrm>
          <a:prstGeom prst="rect">
            <a:avLst/>
          </a:prstGeom>
          <a:solidFill>
            <a:schemeClr val="bg1"/>
          </a:solidFill>
          <a:ln w="19050">
            <a:solidFill>
              <a:srgbClr val="5E8CFF"/>
            </a:solidFill>
            <a:round/>
            <a:headEnd/>
            <a:tailEnd/>
          </a:ln>
          <a:effectLst/>
        </p:spPr>
        <p:txBody>
          <a:bodyPr vert="horz" wrap="square" lIns="91440" tIns="45720" rIns="91440" bIns="45720" numCol="1" anchor="t" anchorCtr="0" compatLnSpc="1">
            <a:prstTxWarp prst="textNoShape">
              <a:avLst/>
            </a:prstTxWarp>
          </a:bodyPr>
          <a:lstStyle/>
          <a:p>
            <a:pPr algn="ctr"/>
            <a:r>
              <a:rPr lang="en-US" sz="1800" b="1" dirty="0">
                <a:solidFill>
                  <a:schemeClr val="tx1">
                    <a:lumMod val="85000"/>
                    <a:lumOff val="15000"/>
                  </a:schemeClr>
                </a:solidFill>
                <a:latin typeface="Arial Black" charset="0"/>
                <a:ea typeface="Arial Black" charset="0"/>
                <a:cs typeface="Arial Black" charset="0"/>
              </a:rPr>
              <a:t>Element Five</a:t>
            </a:r>
          </a:p>
          <a:p>
            <a:pPr algn="ctr"/>
            <a:r>
              <a:rPr lang="en-US" sz="1200" dirty="0">
                <a:solidFill>
                  <a:schemeClr val="tx1">
                    <a:lumMod val="85000"/>
                    <a:lumOff val="15000"/>
                  </a:schemeClr>
                </a:solidFill>
                <a:latin typeface="Arial"/>
                <a:cs typeface="Arial"/>
              </a:rPr>
              <a:t>Your description here. Your content in this area, if needed. </a:t>
            </a:r>
          </a:p>
        </p:txBody>
      </p:sp>
      <p:sp>
        <p:nvSpPr>
          <p:cNvPr id="50" name="Rectangle 49"/>
          <p:cNvSpPr/>
          <p:nvPr/>
        </p:nvSpPr>
        <p:spPr>
          <a:xfrm>
            <a:off x="531812" y="5440361"/>
            <a:ext cx="4162707" cy="609601"/>
          </a:xfrm>
          <a:prstGeom prst="rect">
            <a:avLst/>
          </a:prstGeom>
          <a:solidFill>
            <a:schemeClr val="bg1"/>
          </a:solidFill>
          <a:ln w="19050">
            <a:solidFill>
              <a:srgbClr val="AF6FFF"/>
            </a:solidFill>
            <a:round/>
            <a:headEnd/>
            <a:tailEnd/>
          </a:ln>
          <a:effectLst/>
        </p:spPr>
        <p:txBody>
          <a:bodyPr vert="horz" wrap="square" lIns="91440" tIns="45720" rIns="91440" bIns="45720" numCol="1" anchor="t" anchorCtr="0" compatLnSpc="1">
            <a:prstTxWarp prst="textNoShape">
              <a:avLst/>
            </a:prstTxWarp>
          </a:bodyPr>
          <a:lstStyle/>
          <a:p>
            <a:pPr algn="ctr"/>
            <a:r>
              <a:rPr lang="en-US" sz="1800" b="1" dirty="0">
                <a:solidFill>
                  <a:schemeClr val="tx1">
                    <a:lumMod val="85000"/>
                    <a:lumOff val="15000"/>
                  </a:schemeClr>
                </a:solidFill>
                <a:latin typeface="Arial Black" charset="0"/>
                <a:ea typeface="Arial Black" charset="0"/>
                <a:cs typeface="Arial Black" charset="0"/>
              </a:rPr>
              <a:t>Element Six</a:t>
            </a:r>
          </a:p>
          <a:p>
            <a:pPr algn="ctr"/>
            <a:r>
              <a:rPr lang="en-US" sz="1200" dirty="0">
                <a:solidFill>
                  <a:schemeClr val="tx1">
                    <a:lumMod val="85000"/>
                    <a:lumOff val="15000"/>
                  </a:schemeClr>
                </a:solidFill>
                <a:latin typeface="Arial"/>
                <a:cs typeface="Arial"/>
              </a:rPr>
              <a:t>Your description here. Your content in this area, if needed. </a:t>
            </a:r>
          </a:p>
        </p:txBody>
      </p:sp>
    </p:spTree>
    <p:extLst>
      <p:ext uri="{BB962C8B-B14F-4D97-AF65-F5344CB8AC3E}">
        <p14:creationId xmlns:p14="http://schemas.microsoft.com/office/powerpoint/2010/main" val="110533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afterEffect">
                                  <p:stCondLst>
                                    <p:cond delay="500"/>
                                  </p:stCondLst>
                                  <p:childTnLst>
                                    <p:animMotion origin="layout" path="M 3.80828E-6 4.07407E-6 L 0.11174 0.18287 " pathEditMode="relative" rAng="0" ptsTypes="AA">
                                      <p:cBhvr>
                                        <p:cTn id="6" dur="2000" fill="hold"/>
                                        <p:tgtEl>
                                          <p:spTgt spid="1765"/>
                                        </p:tgtEl>
                                        <p:attrNameLst>
                                          <p:attrName>ppt_x</p:attrName>
                                          <p:attrName>ppt_y</p:attrName>
                                        </p:attrNameLst>
                                      </p:cBhvr>
                                      <p:rCtr x="5587" y="9144"/>
                                    </p:animMotion>
                                  </p:childTnLst>
                                </p:cTn>
                              </p:par>
                              <p:par>
                                <p:cTn id="7" presetID="0" presetClass="path" presetSubtype="0" accel="50000" decel="50000" fill="hold" grpId="0" nodeType="withEffect">
                                  <p:stCondLst>
                                    <p:cond delay="500"/>
                                  </p:stCondLst>
                                  <p:childTnLst>
                                    <p:animMotion origin="layout" path="M 1.16176E-6 -1.85185E-6 L -0.09925 -0.16342 " pathEditMode="relative" rAng="0" ptsTypes="AA">
                                      <p:cBhvr>
                                        <p:cTn id="8" dur="2000" fill="hold"/>
                                        <p:tgtEl>
                                          <p:spTgt spid="1766"/>
                                        </p:tgtEl>
                                        <p:attrNameLst>
                                          <p:attrName>ppt_x</p:attrName>
                                          <p:attrName>ppt_y</p:attrName>
                                        </p:attrNameLst>
                                      </p:cBhvr>
                                      <p:rCtr x="-4962" y="-8171"/>
                                    </p:animMotion>
                                  </p:childTnLst>
                                </p:cTn>
                              </p:par>
                              <p:par>
                                <p:cTn id="9" presetID="8" presetClass="emph" presetSubtype="0" accel="50000" decel="50000" fill="hold" nodeType="withEffect">
                                  <p:stCondLst>
                                    <p:cond delay="500"/>
                                  </p:stCondLst>
                                  <p:childTnLst>
                                    <p:animRot by="21600000">
                                      <p:cBhvr>
                                        <p:cTn id="10" dur="2000" fill="hold"/>
                                        <p:tgtEl>
                                          <p:spTgt spid="1746"/>
                                        </p:tgtEl>
                                        <p:attrNameLst>
                                          <p:attrName>r</p:attrName>
                                        </p:attrNameLst>
                                      </p:cBhvr>
                                    </p:animRot>
                                  </p:childTnLst>
                                </p:cTn>
                              </p:par>
                              <p:par>
                                <p:cTn id="11" presetID="8" presetClass="emph" presetSubtype="0" accel="50000" decel="50000" fill="hold" nodeType="withEffect">
                                  <p:stCondLst>
                                    <p:cond delay="500"/>
                                  </p:stCondLst>
                                  <p:childTnLst>
                                    <p:animRot by="21600000">
                                      <p:cBhvr>
                                        <p:cTn id="12" dur="2000" fill="hold"/>
                                        <p:tgtEl>
                                          <p:spTgt spid="1753"/>
                                        </p:tgtEl>
                                        <p:attrNameLst>
                                          <p:attrName>r</p:attrName>
                                        </p:attrNameLst>
                                      </p:cBhvr>
                                    </p:animRot>
                                  </p:childTnLst>
                                </p:cTn>
                              </p:par>
                              <p:par>
                                <p:cTn id="13" presetID="8" presetClass="emph" presetSubtype="0" accel="50000" decel="50000" fill="hold" nodeType="withEffect">
                                  <p:stCondLst>
                                    <p:cond delay="500"/>
                                  </p:stCondLst>
                                  <p:childTnLst>
                                    <p:animRot by="43200000">
                                      <p:cBhvr>
                                        <p:cTn id="14" dur="2000" fill="hold"/>
                                        <p:tgtEl>
                                          <p:spTgt spid="4"/>
                                        </p:tgtEl>
                                        <p:attrNameLst>
                                          <p:attrName>r</p:attrName>
                                        </p:attrNameLst>
                                      </p:cBhvr>
                                    </p:animRot>
                                  </p:childTnLst>
                                </p:cTn>
                              </p:par>
                              <p:par>
                                <p:cTn id="15" presetID="8" presetClass="emph" presetSubtype="0" accel="50000" decel="50000" fill="hold" grpId="0" nodeType="withEffect">
                                  <p:stCondLst>
                                    <p:cond delay="500"/>
                                  </p:stCondLst>
                                  <p:childTnLst>
                                    <p:animRot by="-43200000">
                                      <p:cBhvr>
                                        <p:cTn id="16" dur="2000" fill="hold"/>
                                        <p:tgtEl>
                                          <p:spTgt spid="1751"/>
                                        </p:tgtEl>
                                        <p:attrNameLst>
                                          <p:attrName>r</p:attrName>
                                        </p:attrNameLst>
                                      </p:cBhvr>
                                    </p:animRot>
                                  </p:childTnLst>
                                </p:cTn>
                              </p:par>
                              <p:par>
                                <p:cTn id="17" presetID="8" presetClass="emph" presetSubtype="0" accel="50000" decel="50000" fill="hold" nodeType="withEffect">
                                  <p:stCondLst>
                                    <p:cond delay="500"/>
                                  </p:stCondLst>
                                  <p:childTnLst>
                                    <p:animRot by="-43200000">
                                      <p:cBhvr>
                                        <p:cTn id="18" dur="2000" fill="hold"/>
                                        <p:tgtEl>
                                          <p:spTgt spid="1756"/>
                                        </p:tgtEl>
                                        <p:attrNameLst>
                                          <p:attrName>r</p:attrName>
                                        </p:attrNameLst>
                                      </p:cBhvr>
                                    </p:animRot>
                                  </p:childTnLst>
                                </p:cTn>
                              </p:par>
                              <p:par>
                                <p:cTn id="19" presetID="8" presetClass="emph" presetSubtype="0" accel="50000" decel="50000" fill="hold" nodeType="withEffect">
                                  <p:stCondLst>
                                    <p:cond delay="500"/>
                                  </p:stCondLst>
                                  <p:childTnLst>
                                    <p:animRot by="43200000">
                                      <p:cBhvr>
                                        <p:cTn id="20" dur="2000" fill="hold"/>
                                        <p:tgtEl>
                                          <p:spTgt spid="1762"/>
                                        </p:tgtEl>
                                        <p:attrNameLst>
                                          <p:attrName>r</p:attrName>
                                        </p:attrNameLst>
                                      </p:cBhvr>
                                    </p:animRot>
                                  </p:childTnLst>
                                </p:cTn>
                              </p:par>
                              <p:par>
                                <p:cTn id="21" presetID="8" presetClass="emph" presetSubtype="0" accel="50000" decel="50000" fill="hold" grpId="0" nodeType="withEffect">
                                  <p:stCondLst>
                                    <p:cond delay="500"/>
                                  </p:stCondLst>
                                  <p:childTnLst>
                                    <p:animRot by="-43200000">
                                      <p:cBhvr>
                                        <p:cTn id="22" dur="2000" fill="hold"/>
                                        <p:tgtEl>
                                          <p:spTgt spid="1750"/>
                                        </p:tgtEl>
                                        <p:attrNameLst>
                                          <p:attrName>r</p:attrName>
                                        </p:attrNameLst>
                                      </p:cBhvr>
                                    </p:animRot>
                                  </p:childTnLst>
                                </p:cTn>
                              </p:par>
                            </p:childTnLst>
                          </p:cTn>
                        </p:par>
                        <p:par>
                          <p:cTn id="23" fill="hold">
                            <p:stCondLst>
                              <p:cond delay="2500"/>
                            </p:stCondLst>
                            <p:childTnLst>
                              <p:par>
                                <p:cTn id="24" presetID="2" presetClass="entr" presetSubtype="8" accel="50000" decel="50000" fill="hold" grpId="0" nodeType="afterEffect">
                                  <p:stCondLst>
                                    <p:cond delay="0"/>
                                  </p:stCondLst>
                                  <p:childTnLst>
                                    <p:set>
                                      <p:cBhvr>
                                        <p:cTn id="25" dur="1" fill="hold">
                                          <p:stCondLst>
                                            <p:cond delay="0"/>
                                          </p:stCondLst>
                                        </p:cTn>
                                        <p:tgtEl>
                                          <p:spTgt spid="40"/>
                                        </p:tgtEl>
                                        <p:attrNameLst>
                                          <p:attrName>style.visibility</p:attrName>
                                        </p:attrNameLst>
                                      </p:cBhvr>
                                      <p:to>
                                        <p:strVal val="visible"/>
                                      </p:to>
                                    </p:set>
                                    <p:anim calcmode="lin" valueType="num">
                                      <p:cBhvr additive="base">
                                        <p:cTn id="26" dur="500" fill="hold"/>
                                        <p:tgtEl>
                                          <p:spTgt spid="40"/>
                                        </p:tgtEl>
                                        <p:attrNameLst>
                                          <p:attrName>ppt_x</p:attrName>
                                        </p:attrNameLst>
                                      </p:cBhvr>
                                      <p:tavLst>
                                        <p:tav tm="0">
                                          <p:val>
                                            <p:strVal val="0-#ppt_w/2"/>
                                          </p:val>
                                        </p:tav>
                                        <p:tav tm="100000">
                                          <p:val>
                                            <p:strVal val="#ppt_x"/>
                                          </p:val>
                                        </p:tav>
                                      </p:tavLst>
                                    </p:anim>
                                    <p:anim calcmode="lin" valueType="num">
                                      <p:cBhvr additive="base">
                                        <p:cTn id="27" dur="500" fill="hold"/>
                                        <p:tgtEl>
                                          <p:spTgt spid="40"/>
                                        </p:tgtEl>
                                        <p:attrNameLst>
                                          <p:attrName>ppt_y</p:attrName>
                                        </p:attrNameLst>
                                      </p:cBhvr>
                                      <p:tavLst>
                                        <p:tav tm="0">
                                          <p:val>
                                            <p:strVal val="#ppt_y"/>
                                          </p:val>
                                        </p:tav>
                                        <p:tav tm="100000">
                                          <p:val>
                                            <p:strVal val="#ppt_y"/>
                                          </p:val>
                                        </p:tav>
                                      </p:tavLst>
                                    </p:anim>
                                  </p:childTnLst>
                                </p:cTn>
                              </p:par>
                              <p:par>
                                <p:cTn id="28" presetID="2" presetClass="entr" presetSubtype="8" accel="50000" decel="50000" fill="hold" grpId="0" nodeType="withEffect">
                                  <p:stCondLst>
                                    <p:cond delay="0"/>
                                  </p:stCondLst>
                                  <p:childTnLst>
                                    <p:set>
                                      <p:cBhvr>
                                        <p:cTn id="29" dur="1" fill="hold">
                                          <p:stCondLst>
                                            <p:cond delay="0"/>
                                          </p:stCondLst>
                                        </p:cTn>
                                        <p:tgtEl>
                                          <p:spTgt spid="39"/>
                                        </p:tgtEl>
                                        <p:attrNameLst>
                                          <p:attrName>style.visibility</p:attrName>
                                        </p:attrNameLst>
                                      </p:cBhvr>
                                      <p:to>
                                        <p:strVal val="visible"/>
                                      </p:to>
                                    </p:set>
                                    <p:anim calcmode="lin" valueType="num">
                                      <p:cBhvr additive="base">
                                        <p:cTn id="30" dur="500" fill="hold"/>
                                        <p:tgtEl>
                                          <p:spTgt spid="39"/>
                                        </p:tgtEl>
                                        <p:attrNameLst>
                                          <p:attrName>ppt_x</p:attrName>
                                        </p:attrNameLst>
                                      </p:cBhvr>
                                      <p:tavLst>
                                        <p:tav tm="0">
                                          <p:val>
                                            <p:strVal val="0-#ppt_w/2"/>
                                          </p:val>
                                        </p:tav>
                                        <p:tav tm="100000">
                                          <p:val>
                                            <p:strVal val="#ppt_x"/>
                                          </p:val>
                                        </p:tav>
                                      </p:tavLst>
                                    </p:anim>
                                    <p:anim calcmode="lin" valueType="num">
                                      <p:cBhvr additive="base">
                                        <p:cTn id="31" dur="500" fill="hold"/>
                                        <p:tgtEl>
                                          <p:spTgt spid="39"/>
                                        </p:tgtEl>
                                        <p:attrNameLst>
                                          <p:attrName>ppt_y</p:attrName>
                                        </p:attrNameLst>
                                      </p:cBhvr>
                                      <p:tavLst>
                                        <p:tav tm="0">
                                          <p:val>
                                            <p:strVal val="#ppt_y"/>
                                          </p:val>
                                        </p:tav>
                                        <p:tav tm="100000">
                                          <p:val>
                                            <p:strVal val="#ppt_y"/>
                                          </p:val>
                                        </p:tav>
                                      </p:tavLst>
                                    </p:anim>
                                  </p:childTnLst>
                                </p:cTn>
                              </p:par>
                            </p:childTnLst>
                          </p:cTn>
                        </p:par>
                        <p:par>
                          <p:cTn id="32" fill="hold">
                            <p:stCondLst>
                              <p:cond delay="3000"/>
                            </p:stCondLst>
                            <p:childTnLst>
                              <p:par>
                                <p:cTn id="33" presetID="2" presetClass="entr" presetSubtype="8" accel="50000" decel="50000" fill="hold" grpId="0" nodeType="afterEffect">
                                  <p:stCondLst>
                                    <p:cond delay="0"/>
                                  </p:stCondLst>
                                  <p:childTnLst>
                                    <p:set>
                                      <p:cBhvr>
                                        <p:cTn id="34" dur="1" fill="hold">
                                          <p:stCondLst>
                                            <p:cond delay="0"/>
                                          </p:stCondLst>
                                        </p:cTn>
                                        <p:tgtEl>
                                          <p:spTgt spid="41"/>
                                        </p:tgtEl>
                                        <p:attrNameLst>
                                          <p:attrName>style.visibility</p:attrName>
                                        </p:attrNameLst>
                                      </p:cBhvr>
                                      <p:to>
                                        <p:strVal val="visible"/>
                                      </p:to>
                                    </p:set>
                                    <p:anim calcmode="lin" valueType="num">
                                      <p:cBhvr additive="base">
                                        <p:cTn id="35" dur="500" fill="hold"/>
                                        <p:tgtEl>
                                          <p:spTgt spid="41"/>
                                        </p:tgtEl>
                                        <p:attrNameLst>
                                          <p:attrName>ppt_x</p:attrName>
                                        </p:attrNameLst>
                                      </p:cBhvr>
                                      <p:tavLst>
                                        <p:tav tm="0">
                                          <p:val>
                                            <p:strVal val="0-#ppt_w/2"/>
                                          </p:val>
                                        </p:tav>
                                        <p:tav tm="100000">
                                          <p:val>
                                            <p:strVal val="#ppt_x"/>
                                          </p:val>
                                        </p:tav>
                                      </p:tavLst>
                                    </p:anim>
                                    <p:anim calcmode="lin" valueType="num">
                                      <p:cBhvr additive="base">
                                        <p:cTn id="36" dur="500" fill="hold"/>
                                        <p:tgtEl>
                                          <p:spTgt spid="41"/>
                                        </p:tgtEl>
                                        <p:attrNameLst>
                                          <p:attrName>ppt_y</p:attrName>
                                        </p:attrNameLst>
                                      </p:cBhvr>
                                      <p:tavLst>
                                        <p:tav tm="0">
                                          <p:val>
                                            <p:strVal val="#ppt_y"/>
                                          </p:val>
                                        </p:tav>
                                        <p:tav tm="100000">
                                          <p:val>
                                            <p:strVal val="#ppt_y"/>
                                          </p:val>
                                        </p:tav>
                                      </p:tavLst>
                                    </p:anim>
                                  </p:childTnLst>
                                </p:cTn>
                              </p:par>
                              <p:par>
                                <p:cTn id="37" presetID="2" presetClass="entr" presetSubtype="8" accel="50000" decel="50000" fill="hold" grpId="0" nodeType="withEffect">
                                  <p:stCondLst>
                                    <p:cond delay="0"/>
                                  </p:stCondLst>
                                  <p:childTnLst>
                                    <p:set>
                                      <p:cBhvr>
                                        <p:cTn id="38" dur="1" fill="hold">
                                          <p:stCondLst>
                                            <p:cond delay="0"/>
                                          </p:stCondLst>
                                        </p:cTn>
                                        <p:tgtEl>
                                          <p:spTgt spid="42"/>
                                        </p:tgtEl>
                                        <p:attrNameLst>
                                          <p:attrName>style.visibility</p:attrName>
                                        </p:attrNameLst>
                                      </p:cBhvr>
                                      <p:to>
                                        <p:strVal val="visible"/>
                                      </p:to>
                                    </p:set>
                                    <p:anim calcmode="lin" valueType="num">
                                      <p:cBhvr additive="base">
                                        <p:cTn id="39" dur="500" fill="hold"/>
                                        <p:tgtEl>
                                          <p:spTgt spid="42"/>
                                        </p:tgtEl>
                                        <p:attrNameLst>
                                          <p:attrName>ppt_x</p:attrName>
                                        </p:attrNameLst>
                                      </p:cBhvr>
                                      <p:tavLst>
                                        <p:tav tm="0">
                                          <p:val>
                                            <p:strVal val="0-#ppt_w/2"/>
                                          </p:val>
                                        </p:tav>
                                        <p:tav tm="100000">
                                          <p:val>
                                            <p:strVal val="#ppt_x"/>
                                          </p:val>
                                        </p:tav>
                                      </p:tavLst>
                                    </p:anim>
                                    <p:anim calcmode="lin" valueType="num">
                                      <p:cBhvr additive="base">
                                        <p:cTn id="40" dur="500" fill="hold"/>
                                        <p:tgtEl>
                                          <p:spTgt spid="42"/>
                                        </p:tgtEl>
                                        <p:attrNameLst>
                                          <p:attrName>ppt_y</p:attrName>
                                        </p:attrNameLst>
                                      </p:cBhvr>
                                      <p:tavLst>
                                        <p:tav tm="0">
                                          <p:val>
                                            <p:strVal val="#ppt_y"/>
                                          </p:val>
                                        </p:tav>
                                        <p:tav tm="100000">
                                          <p:val>
                                            <p:strVal val="#ppt_y"/>
                                          </p:val>
                                        </p:tav>
                                      </p:tavLst>
                                    </p:anim>
                                  </p:childTnLst>
                                </p:cTn>
                              </p:par>
                            </p:childTnLst>
                          </p:cTn>
                        </p:par>
                        <p:par>
                          <p:cTn id="41" fill="hold">
                            <p:stCondLst>
                              <p:cond delay="3500"/>
                            </p:stCondLst>
                            <p:childTnLst>
                              <p:par>
                                <p:cTn id="42" presetID="2" presetClass="entr" presetSubtype="8" accel="50000" decel="50000" fill="hold" grpId="0" nodeType="afterEffect">
                                  <p:stCondLst>
                                    <p:cond delay="0"/>
                                  </p:stCondLst>
                                  <p:childTnLst>
                                    <p:set>
                                      <p:cBhvr>
                                        <p:cTn id="43" dur="1" fill="hold">
                                          <p:stCondLst>
                                            <p:cond delay="0"/>
                                          </p:stCondLst>
                                        </p:cTn>
                                        <p:tgtEl>
                                          <p:spTgt spid="43"/>
                                        </p:tgtEl>
                                        <p:attrNameLst>
                                          <p:attrName>style.visibility</p:attrName>
                                        </p:attrNameLst>
                                      </p:cBhvr>
                                      <p:to>
                                        <p:strVal val="visible"/>
                                      </p:to>
                                    </p:set>
                                    <p:anim calcmode="lin" valueType="num">
                                      <p:cBhvr additive="base">
                                        <p:cTn id="44" dur="500" fill="hold"/>
                                        <p:tgtEl>
                                          <p:spTgt spid="43"/>
                                        </p:tgtEl>
                                        <p:attrNameLst>
                                          <p:attrName>ppt_x</p:attrName>
                                        </p:attrNameLst>
                                      </p:cBhvr>
                                      <p:tavLst>
                                        <p:tav tm="0">
                                          <p:val>
                                            <p:strVal val="0-#ppt_w/2"/>
                                          </p:val>
                                        </p:tav>
                                        <p:tav tm="100000">
                                          <p:val>
                                            <p:strVal val="#ppt_x"/>
                                          </p:val>
                                        </p:tav>
                                      </p:tavLst>
                                    </p:anim>
                                    <p:anim calcmode="lin" valueType="num">
                                      <p:cBhvr additive="base">
                                        <p:cTn id="45" dur="500" fill="hold"/>
                                        <p:tgtEl>
                                          <p:spTgt spid="43"/>
                                        </p:tgtEl>
                                        <p:attrNameLst>
                                          <p:attrName>ppt_y</p:attrName>
                                        </p:attrNameLst>
                                      </p:cBhvr>
                                      <p:tavLst>
                                        <p:tav tm="0">
                                          <p:val>
                                            <p:strVal val="#ppt_y"/>
                                          </p:val>
                                        </p:tav>
                                        <p:tav tm="100000">
                                          <p:val>
                                            <p:strVal val="#ppt_y"/>
                                          </p:val>
                                        </p:tav>
                                      </p:tavLst>
                                    </p:anim>
                                  </p:childTnLst>
                                </p:cTn>
                              </p:par>
                              <p:par>
                                <p:cTn id="46" presetID="2" presetClass="entr" presetSubtype="8" accel="50000" decel="50000" fill="hold" grpId="0" nodeType="withEffect">
                                  <p:stCondLst>
                                    <p:cond delay="0"/>
                                  </p:stCondLst>
                                  <p:childTnLst>
                                    <p:set>
                                      <p:cBhvr>
                                        <p:cTn id="47" dur="1" fill="hold">
                                          <p:stCondLst>
                                            <p:cond delay="0"/>
                                          </p:stCondLst>
                                        </p:cTn>
                                        <p:tgtEl>
                                          <p:spTgt spid="47"/>
                                        </p:tgtEl>
                                        <p:attrNameLst>
                                          <p:attrName>style.visibility</p:attrName>
                                        </p:attrNameLst>
                                      </p:cBhvr>
                                      <p:to>
                                        <p:strVal val="visible"/>
                                      </p:to>
                                    </p:set>
                                    <p:anim calcmode="lin" valueType="num">
                                      <p:cBhvr additive="base">
                                        <p:cTn id="48" dur="500" fill="hold"/>
                                        <p:tgtEl>
                                          <p:spTgt spid="47"/>
                                        </p:tgtEl>
                                        <p:attrNameLst>
                                          <p:attrName>ppt_x</p:attrName>
                                        </p:attrNameLst>
                                      </p:cBhvr>
                                      <p:tavLst>
                                        <p:tav tm="0">
                                          <p:val>
                                            <p:strVal val="0-#ppt_w/2"/>
                                          </p:val>
                                        </p:tav>
                                        <p:tav tm="100000">
                                          <p:val>
                                            <p:strVal val="#ppt_x"/>
                                          </p:val>
                                        </p:tav>
                                      </p:tavLst>
                                    </p:anim>
                                    <p:anim calcmode="lin" valueType="num">
                                      <p:cBhvr additive="base">
                                        <p:cTn id="49" dur="500" fill="hold"/>
                                        <p:tgtEl>
                                          <p:spTgt spid="47"/>
                                        </p:tgtEl>
                                        <p:attrNameLst>
                                          <p:attrName>ppt_y</p:attrName>
                                        </p:attrNameLst>
                                      </p:cBhvr>
                                      <p:tavLst>
                                        <p:tav tm="0">
                                          <p:val>
                                            <p:strVal val="#ppt_y"/>
                                          </p:val>
                                        </p:tav>
                                        <p:tav tm="100000">
                                          <p:val>
                                            <p:strVal val="#ppt_y"/>
                                          </p:val>
                                        </p:tav>
                                      </p:tavLst>
                                    </p:anim>
                                  </p:childTnLst>
                                </p:cTn>
                              </p:par>
                            </p:childTnLst>
                          </p:cTn>
                        </p:par>
                        <p:par>
                          <p:cTn id="50" fill="hold">
                            <p:stCondLst>
                              <p:cond delay="4000"/>
                            </p:stCondLst>
                            <p:childTnLst>
                              <p:par>
                                <p:cTn id="51" presetID="2" presetClass="entr" presetSubtype="8" accel="50000" decel="50000" fill="hold" grpId="0" nodeType="afterEffect">
                                  <p:stCondLst>
                                    <p:cond delay="0"/>
                                  </p:stCondLst>
                                  <p:childTnLst>
                                    <p:set>
                                      <p:cBhvr>
                                        <p:cTn id="52" dur="1" fill="hold">
                                          <p:stCondLst>
                                            <p:cond delay="0"/>
                                          </p:stCondLst>
                                        </p:cTn>
                                        <p:tgtEl>
                                          <p:spTgt spid="44"/>
                                        </p:tgtEl>
                                        <p:attrNameLst>
                                          <p:attrName>style.visibility</p:attrName>
                                        </p:attrNameLst>
                                      </p:cBhvr>
                                      <p:to>
                                        <p:strVal val="visible"/>
                                      </p:to>
                                    </p:set>
                                    <p:anim calcmode="lin" valueType="num">
                                      <p:cBhvr additive="base">
                                        <p:cTn id="53" dur="500" fill="hold"/>
                                        <p:tgtEl>
                                          <p:spTgt spid="44"/>
                                        </p:tgtEl>
                                        <p:attrNameLst>
                                          <p:attrName>ppt_x</p:attrName>
                                        </p:attrNameLst>
                                      </p:cBhvr>
                                      <p:tavLst>
                                        <p:tav tm="0">
                                          <p:val>
                                            <p:strVal val="0-#ppt_w/2"/>
                                          </p:val>
                                        </p:tav>
                                        <p:tav tm="100000">
                                          <p:val>
                                            <p:strVal val="#ppt_x"/>
                                          </p:val>
                                        </p:tav>
                                      </p:tavLst>
                                    </p:anim>
                                    <p:anim calcmode="lin" valueType="num">
                                      <p:cBhvr additive="base">
                                        <p:cTn id="54" dur="500" fill="hold"/>
                                        <p:tgtEl>
                                          <p:spTgt spid="44"/>
                                        </p:tgtEl>
                                        <p:attrNameLst>
                                          <p:attrName>ppt_y</p:attrName>
                                        </p:attrNameLst>
                                      </p:cBhvr>
                                      <p:tavLst>
                                        <p:tav tm="0">
                                          <p:val>
                                            <p:strVal val="#ppt_y"/>
                                          </p:val>
                                        </p:tav>
                                        <p:tav tm="100000">
                                          <p:val>
                                            <p:strVal val="#ppt_y"/>
                                          </p:val>
                                        </p:tav>
                                      </p:tavLst>
                                    </p:anim>
                                  </p:childTnLst>
                                </p:cTn>
                              </p:par>
                              <p:par>
                                <p:cTn id="55" presetID="2" presetClass="entr" presetSubtype="8" accel="50000" decel="50000" fill="hold" grpId="0" nodeType="withEffect">
                                  <p:stCondLst>
                                    <p:cond delay="0"/>
                                  </p:stCondLst>
                                  <p:childTnLst>
                                    <p:set>
                                      <p:cBhvr>
                                        <p:cTn id="56" dur="1" fill="hold">
                                          <p:stCondLst>
                                            <p:cond delay="0"/>
                                          </p:stCondLst>
                                        </p:cTn>
                                        <p:tgtEl>
                                          <p:spTgt spid="48"/>
                                        </p:tgtEl>
                                        <p:attrNameLst>
                                          <p:attrName>style.visibility</p:attrName>
                                        </p:attrNameLst>
                                      </p:cBhvr>
                                      <p:to>
                                        <p:strVal val="visible"/>
                                      </p:to>
                                    </p:set>
                                    <p:anim calcmode="lin" valueType="num">
                                      <p:cBhvr additive="base">
                                        <p:cTn id="57" dur="500" fill="hold"/>
                                        <p:tgtEl>
                                          <p:spTgt spid="48"/>
                                        </p:tgtEl>
                                        <p:attrNameLst>
                                          <p:attrName>ppt_x</p:attrName>
                                        </p:attrNameLst>
                                      </p:cBhvr>
                                      <p:tavLst>
                                        <p:tav tm="0">
                                          <p:val>
                                            <p:strVal val="0-#ppt_w/2"/>
                                          </p:val>
                                        </p:tav>
                                        <p:tav tm="100000">
                                          <p:val>
                                            <p:strVal val="#ppt_x"/>
                                          </p:val>
                                        </p:tav>
                                      </p:tavLst>
                                    </p:anim>
                                    <p:anim calcmode="lin" valueType="num">
                                      <p:cBhvr additive="base">
                                        <p:cTn id="58" dur="500" fill="hold"/>
                                        <p:tgtEl>
                                          <p:spTgt spid="48"/>
                                        </p:tgtEl>
                                        <p:attrNameLst>
                                          <p:attrName>ppt_y</p:attrName>
                                        </p:attrNameLst>
                                      </p:cBhvr>
                                      <p:tavLst>
                                        <p:tav tm="0">
                                          <p:val>
                                            <p:strVal val="#ppt_y"/>
                                          </p:val>
                                        </p:tav>
                                        <p:tav tm="100000">
                                          <p:val>
                                            <p:strVal val="#ppt_y"/>
                                          </p:val>
                                        </p:tav>
                                      </p:tavLst>
                                    </p:anim>
                                  </p:childTnLst>
                                </p:cTn>
                              </p:par>
                            </p:childTnLst>
                          </p:cTn>
                        </p:par>
                        <p:par>
                          <p:cTn id="59" fill="hold">
                            <p:stCondLst>
                              <p:cond delay="4500"/>
                            </p:stCondLst>
                            <p:childTnLst>
                              <p:par>
                                <p:cTn id="60" presetID="2" presetClass="entr" presetSubtype="8" accel="50000" decel="50000" fill="hold" grpId="0" nodeType="afterEffect">
                                  <p:stCondLst>
                                    <p:cond delay="0"/>
                                  </p:stCondLst>
                                  <p:childTnLst>
                                    <p:set>
                                      <p:cBhvr>
                                        <p:cTn id="61" dur="1" fill="hold">
                                          <p:stCondLst>
                                            <p:cond delay="0"/>
                                          </p:stCondLst>
                                        </p:cTn>
                                        <p:tgtEl>
                                          <p:spTgt spid="45"/>
                                        </p:tgtEl>
                                        <p:attrNameLst>
                                          <p:attrName>style.visibility</p:attrName>
                                        </p:attrNameLst>
                                      </p:cBhvr>
                                      <p:to>
                                        <p:strVal val="visible"/>
                                      </p:to>
                                    </p:set>
                                    <p:anim calcmode="lin" valueType="num">
                                      <p:cBhvr additive="base">
                                        <p:cTn id="62" dur="500" fill="hold"/>
                                        <p:tgtEl>
                                          <p:spTgt spid="45"/>
                                        </p:tgtEl>
                                        <p:attrNameLst>
                                          <p:attrName>ppt_x</p:attrName>
                                        </p:attrNameLst>
                                      </p:cBhvr>
                                      <p:tavLst>
                                        <p:tav tm="0">
                                          <p:val>
                                            <p:strVal val="0-#ppt_w/2"/>
                                          </p:val>
                                        </p:tav>
                                        <p:tav tm="100000">
                                          <p:val>
                                            <p:strVal val="#ppt_x"/>
                                          </p:val>
                                        </p:tav>
                                      </p:tavLst>
                                    </p:anim>
                                    <p:anim calcmode="lin" valueType="num">
                                      <p:cBhvr additive="base">
                                        <p:cTn id="63" dur="500" fill="hold"/>
                                        <p:tgtEl>
                                          <p:spTgt spid="45"/>
                                        </p:tgtEl>
                                        <p:attrNameLst>
                                          <p:attrName>ppt_y</p:attrName>
                                        </p:attrNameLst>
                                      </p:cBhvr>
                                      <p:tavLst>
                                        <p:tav tm="0">
                                          <p:val>
                                            <p:strVal val="#ppt_y"/>
                                          </p:val>
                                        </p:tav>
                                        <p:tav tm="100000">
                                          <p:val>
                                            <p:strVal val="#ppt_y"/>
                                          </p:val>
                                        </p:tav>
                                      </p:tavLst>
                                    </p:anim>
                                  </p:childTnLst>
                                </p:cTn>
                              </p:par>
                              <p:par>
                                <p:cTn id="64" presetID="2" presetClass="entr" presetSubtype="8" accel="50000" decel="50000" fill="hold" grpId="0" nodeType="withEffect">
                                  <p:stCondLst>
                                    <p:cond delay="0"/>
                                  </p:stCondLst>
                                  <p:childTnLst>
                                    <p:set>
                                      <p:cBhvr>
                                        <p:cTn id="65" dur="1" fill="hold">
                                          <p:stCondLst>
                                            <p:cond delay="0"/>
                                          </p:stCondLst>
                                        </p:cTn>
                                        <p:tgtEl>
                                          <p:spTgt spid="49"/>
                                        </p:tgtEl>
                                        <p:attrNameLst>
                                          <p:attrName>style.visibility</p:attrName>
                                        </p:attrNameLst>
                                      </p:cBhvr>
                                      <p:to>
                                        <p:strVal val="visible"/>
                                      </p:to>
                                    </p:set>
                                    <p:anim calcmode="lin" valueType="num">
                                      <p:cBhvr additive="base">
                                        <p:cTn id="66" dur="500" fill="hold"/>
                                        <p:tgtEl>
                                          <p:spTgt spid="49"/>
                                        </p:tgtEl>
                                        <p:attrNameLst>
                                          <p:attrName>ppt_x</p:attrName>
                                        </p:attrNameLst>
                                      </p:cBhvr>
                                      <p:tavLst>
                                        <p:tav tm="0">
                                          <p:val>
                                            <p:strVal val="0-#ppt_w/2"/>
                                          </p:val>
                                        </p:tav>
                                        <p:tav tm="100000">
                                          <p:val>
                                            <p:strVal val="#ppt_x"/>
                                          </p:val>
                                        </p:tav>
                                      </p:tavLst>
                                    </p:anim>
                                    <p:anim calcmode="lin" valueType="num">
                                      <p:cBhvr additive="base">
                                        <p:cTn id="67" dur="500" fill="hold"/>
                                        <p:tgtEl>
                                          <p:spTgt spid="49"/>
                                        </p:tgtEl>
                                        <p:attrNameLst>
                                          <p:attrName>ppt_y</p:attrName>
                                        </p:attrNameLst>
                                      </p:cBhvr>
                                      <p:tavLst>
                                        <p:tav tm="0">
                                          <p:val>
                                            <p:strVal val="#ppt_y"/>
                                          </p:val>
                                        </p:tav>
                                        <p:tav tm="100000">
                                          <p:val>
                                            <p:strVal val="#ppt_y"/>
                                          </p:val>
                                        </p:tav>
                                      </p:tavLst>
                                    </p:anim>
                                  </p:childTnLst>
                                </p:cTn>
                              </p:par>
                            </p:childTnLst>
                          </p:cTn>
                        </p:par>
                        <p:par>
                          <p:cTn id="68" fill="hold">
                            <p:stCondLst>
                              <p:cond delay="5000"/>
                            </p:stCondLst>
                            <p:childTnLst>
                              <p:par>
                                <p:cTn id="69" presetID="2" presetClass="entr" presetSubtype="8" accel="50000" decel="50000" fill="hold" grpId="0" nodeType="afterEffect">
                                  <p:stCondLst>
                                    <p:cond delay="0"/>
                                  </p:stCondLst>
                                  <p:childTnLst>
                                    <p:set>
                                      <p:cBhvr>
                                        <p:cTn id="70" dur="1" fill="hold">
                                          <p:stCondLst>
                                            <p:cond delay="0"/>
                                          </p:stCondLst>
                                        </p:cTn>
                                        <p:tgtEl>
                                          <p:spTgt spid="46"/>
                                        </p:tgtEl>
                                        <p:attrNameLst>
                                          <p:attrName>style.visibility</p:attrName>
                                        </p:attrNameLst>
                                      </p:cBhvr>
                                      <p:to>
                                        <p:strVal val="visible"/>
                                      </p:to>
                                    </p:set>
                                    <p:anim calcmode="lin" valueType="num">
                                      <p:cBhvr additive="base">
                                        <p:cTn id="71" dur="500" fill="hold"/>
                                        <p:tgtEl>
                                          <p:spTgt spid="46"/>
                                        </p:tgtEl>
                                        <p:attrNameLst>
                                          <p:attrName>ppt_x</p:attrName>
                                        </p:attrNameLst>
                                      </p:cBhvr>
                                      <p:tavLst>
                                        <p:tav tm="0">
                                          <p:val>
                                            <p:strVal val="0-#ppt_w/2"/>
                                          </p:val>
                                        </p:tav>
                                        <p:tav tm="100000">
                                          <p:val>
                                            <p:strVal val="#ppt_x"/>
                                          </p:val>
                                        </p:tav>
                                      </p:tavLst>
                                    </p:anim>
                                    <p:anim calcmode="lin" valueType="num">
                                      <p:cBhvr additive="base">
                                        <p:cTn id="72" dur="500" fill="hold"/>
                                        <p:tgtEl>
                                          <p:spTgt spid="46"/>
                                        </p:tgtEl>
                                        <p:attrNameLst>
                                          <p:attrName>ppt_y</p:attrName>
                                        </p:attrNameLst>
                                      </p:cBhvr>
                                      <p:tavLst>
                                        <p:tav tm="0">
                                          <p:val>
                                            <p:strVal val="#ppt_y"/>
                                          </p:val>
                                        </p:tav>
                                        <p:tav tm="100000">
                                          <p:val>
                                            <p:strVal val="#ppt_y"/>
                                          </p:val>
                                        </p:tav>
                                      </p:tavLst>
                                    </p:anim>
                                  </p:childTnLst>
                                </p:cTn>
                              </p:par>
                              <p:par>
                                <p:cTn id="73" presetID="2" presetClass="entr" presetSubtype="8" accel="50000" decel="50000" fill="hold" grpId="0" nodeType="withEffect">
                                  <p:stCondLst>
                                    <p:cond delay="0"/>
                                  </p:stCondLst>
                                  <p:childTnLst>
                                    <p:set>
                                      <p:cBhvr>
                                        <p:cTn id="74" dur="1" fill="hold">
                                          <p:stCondLst>
                                            <p:cond delay="0"/>
                                          </p:stCondLst>
                                        </p:cTn>
                                        <p:tgtEl>
                                          <p:spTgt spid="50"/>
                                        </p:tgtEl>
                                        <p:attrNameLst>
                                          <p:attrName>style.visibility</p:attrName>
                                        </p:attrNameLst>
                                      </p:cBhvr>
                                      <p:to>
                                        <p:strVal val="visible"/>
                                      </p:to>
                                    </p:set>
                                    <p:anim calcmode="lin" valueType="num">
                                      <p:cBhvr additive="base">
                                        <p:cTn id="75" dur="500" fill="hold"/>
                                        <p:tgtEl>
                                          <p:spTgt spid="50"/>
                                        </p:tgtEl>
                                        <p:attrNameLst>
                                          <p:attrName>ppt_x</p:attrName>
                                        </p:attrNameLst>
                                      </p:cBhvr>
                                      <p:tavLst>
                                        <p:tav tm="0">
                                          <p:val>
                                            <p:strVal val="0-#ppt_w/2"/>
                                          </p:val>
                                        </p:tav>
                                        <p:tav tm="100000">
                                          <p:val>
                                            <p:strVal val="#ppt_x"/>
                                          </p:val>
                                        </p:tav>
                                      </p:tavLst>
                                    </p:anim>
                                    <p:anim calcmode="lin" valueType="num">
                                      <p:cBhvr additive="base">
                                        <p:cTn id="76" dur="500" fill="hold"/>
                                        <p:tgtEl>
                                          <p:spTgt spid="5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4" grpId="0" animBg="1"/>
      <p:bldP spid="45" grpId="0" animBg="1"/>
      <p:bldP spid="46" grpId="0" animBg="1"/>
      <p:bldP spid="41" grpId="0" animBg="1"/>
      <p:bldP spid="40" grpId="0" animBg="1"/>
      <p:bldP spid="1750" grpId="0" animBg="1"/>
      <p:bldP spid="1751" grpId="0" animBg="1"/>
      <p:bldP spid="1765" grpId="0" animBg="1"/>
      <p:bldP spid="1766" grpId="0" animBg="1"/>
      <p:bldP spid="39" grpId="0" animBg="1"/>
      <p:bldP spid="42" grpId="0" animBg="1"/>
      <p:bldP spid="47" grpId="0" animBg="1"/>
      <p:bldP spid="48" grpId="0" animBg="1"/>
      <p:bldP spid="49" grpId="0" animBg="1"/>
      <p:bldP spid="5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lack and white background singer in studio image."/>
          <p:cNvPicPr>
            <a:picLocks noChangeAspect="1"/>
          </p:cNvPicPr>
          <p:nvPr/>
        </p:nvPicPr>
        <p:blipFill>
          <a:blip r:embed="rId3">
            <a:alphaModFix amt="10000"/>
            <a:extLst>
              <a:ext uri="{BEBA8EAE-BF5A-486C-A8C5-ECC9F3942E4B}">
                <a14:imgProps xmlns:a14="http://schemas.microsoft.com/office/drawing/2010/main">
                  <a14:imgLayer r:embed="rId4">
                    <a14:imgEffect>
                      <a14:saturation sat="0"/>
                    </a14:imgEffect>
                    <a14:imgEffect>
                      <a14:brightnessContrast contrast="41000"/>
                    </a14:imgEffect>
                  </a14:imgLayer>
                </a14:imgProps>
              </a:ex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Rectangle 2">
            <a:extLst>
              <a:ext uri="{C183D7F6-B498-43B3-948B-1728B52AA6E4}">
                <adec:decorative xmlns:adec="http://schemas.microsoft.com/office/drawing/2017/decorative" val="1"/>
              </a:ext>
            </a:extLst>
          </p:cNvPr>
          <p:cNvSpPr/>
          <p:nvPr/>
        </p:nvSpPr>
        <p:spPr>
          <a:xfrm>
            <a:off x="9598830" y="730090"/>
            <a:ext cx="1572768" cy="4237736"/>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Rectangle 118">
            <a:extLst>
              <a:ext uri="{C183D7F6-B498-43B3-948B-1728B52AA6E4}">
                <adec:decorative xmlns:adec="http://schemas.microsoft.com/office/drawing/2017/decorative" val="1"/>
              </a:ext>
            </a:extLst>
          </p:cNvPr>
          <p:cNvSpPr/>
          <p:nvPr/>
        </p:nvSpPr>
        <p:spPr>
          <a:xfrm>
            <a:off x="7404812" y="730090"/>
            <a:ext cx="1572768" cy="4237736"/>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0" name="Rectangle 119">
            <a:extLst>
              <a:ext uri="{C183D7F6-B498-43B3-948B-1728B52AA6E4}">
                <adec:decorative xmlns:adec="http://schemas.microsoft.com/office/drawing/2017/decorative" val="1"/>
              </a:ext>
            </a:extLst>
          </p:cNvPr>
          <p:cNvSpPr/>
          <p:nvPr/>
        </p:nvSpPr>
        <p:spPr>
          <a:xfrm>
            <a:off x="5232843" y="730090"/>
            <a:ext cx="1572768" cy="4237736"/>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1" name="Rectangle 120">
            <a:extLst>
              <a:ext uri="{C183D7F6-B498-43B3-948B-1728B52AA6E4}">
                <adec:decorative xmlns:adec="http://schemas.microsoft.com/office/drawing/2017/decorative" val="1"/>
              </a:ext>
            </a:extLst>
          </p:cNvPr>
          <p:cNvSpPr/>
          <p:nvPr/>
        </p:nvSpPr>
        <p:spPr>
          <a:xfrm>
            <a:off x="3072731" y="730090"/>
            <a:ext cx="1572768" cy="4237736"/>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2" name="Rectangle 121">
            <a:extLst>
              <a:ext uri="{C183D7F6-B498-43B3-948B-1728B52AA6E4}">
                <adec:decorative xmlns:adec="http://schemas.microsoft.com/office/drawing/2017/decorative" val="1"/>
              </a:ext>
            </a:extLst>
          </p:cNvPr>
          <p:cNvSpPr/>
          <p:nvPr/>
        </p:nvSpPr>
        <p:spPr>
          <a:xfrm>
            <a:off x="873850" y="730090"/>
            <a:ext cx="1572768" cy="4237736"/>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hidden="1"/>
          <p:cNvSpPr>
            <a:spLocks noGrp="1"/>
          </p:cNvSpPr>
          <p:nvPr>
            <p:ph type="title"/>
          </p:nvPr>
        </p:nvSpPr>
        <p:spPr/>
        <p:txBody>
          <a:bodyPr/>
          <a:lstStyle/>
          <a:p>
            <a:r>
              <a:rPr lang="en-US" dirty="0"/>
              <a:t>Sample 2</a:t>
            </a:r>
          </a:p>
        </p:txBody>
      </p:sp>
      <p:grpSp>
        <p:nvGrpSpPr>
          <p:cNvPr id="140" name="Group 139" descr="Money Icon"/>
          <p:cNvGrpSpPr/>
          <p:nvPr/>
        </p:nvGrpSpPr>
        <p:grpSpPr>
          <a:xfrm>
            <a:off x="1195825" y="817466"/>
            <a:ext cx="911749" cy="911749"/>
            <a:chOff x="850900" y="1295400"/>
            <a:chExt cx="795130" cy="795130"/>
          </a:xfrm>
          <a:effectLst/>
        </p:grpSpPr>
        <p:sp>
          <p:nvSpPr>
            <p:cNvPr id="141" name="Oval 140">
              <a:extLst>
                <a:ext uri="{C183D7F6-B498-43B3-948B-1728B52AA6E4}">
                  <adec:decorative xmlns:adec="http://schemas.microsoft.com/office/drawing/2017/decorative" val="1"/>
                </a:ext>
              </a:extLst>
            </p:cNvPr>
            <p:cNvSpPr/>
            <p:nvPr/>
          </p:nvSpPr>
          <p:spPr>
            <a:xfrm>
              <a:off x="850900" y="1295400"/>
              <a:ext cx="795130" cy="795130"/>
            </a:xfrm>
            <a:prstGeom prst="ellipse">
              <a:avLst/>
            </a:prstGeom>
            <a:solidFill>
              <a:srgbClr val="FFD4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2" name="Freeform 9">
              <a:extLst>
                <a:ext uri="{C183D7F6-B498-43B3-948B-1728B52AA6E4}">
                  <adec:decorative xmlns:adec="http://schemas.microsoft.com/office/drawing/2017/decorative" val="1"/>
                </a:ext>
              </a:extLst>
            </p:cNvPr>
            <p:cNvSpPr>
              <a:spLocks/>
            </p:cNvSpPr>
            <p:nvPr/>
          </p:nvSpPr>
          <p:spPr bwMode="auto">
            <a:xfrm>
              <a:off x="1096655" y="1416477"/>
              <a:ext cx="303622" cy="552976"/>
            </a:xfrm>
            <a:custGeom>
              <a:avLst/>
              <a:gdLst/>
              <a:ahLst/>
              <a:cxnLst>
                <a:cxn ang="0">
                  <a:pos x="1773" y="2942"/>
                </a:cxn>
                <a:cxn ang="0">
                  <a:pos x="1854" y="2759"/>
                </a:cxn>
                <a:cxn ang="0">
                  <a:pos x="1896" y="2542"/>
                </a:cxn>
                <a:cxn ang="0">
                  <a:pos x="1901" y="2334"/>
                </a:cxn>
                <a:cxn ang="0">
                  <a:pos x="1863" y="2063"/>
                </a:cxn>
                <a:cxn ang="0">
                  <a:pos x="1792" y="1892"/>
                </a:cxn>
                <a:cxn ang="0">
                  <a:pos x="1679" y="1734"/>
                </a:cxn>
                <a:cxn ang="0">
                  <a:pos x="1549" y="1628"/>
                </a:cxn>
                <a:cxn ang="0">
                  <a:pos x="1259" y="1440"/>
                </a:cxn>
                <a:cxn ang="0">
                  <a:pos x="899" y="1208"/>
                </a:cxn>
                <a:cxn ang="0">
                  <a:pos x="817" y="1120"/>
                </a:cxn>
                <a:cxn ang="0">
                  <a:pos x="778" y="956"/>
                </a:cxn>
                <a:cxn ang="0">
                  <a:pos x="781" y="840"/>
                </a:cxn>
                <a:cxn ang="0">
                  <a:pos x="812" y="752"/>
                </a:cxn>
                <a:cxn ang="0">
                  <a:pos x="855" y="712"/>
                </a:cxn>
                <a:cxn ang="0">
                  <a:pos x="916" y="698"/>
                </a:cxn>
                <a:cxn ang="0">
                  <a:pos x="1001" y="722"/>
                </a:cxn>
                <a:cxn ang="0">
                  <a:pos x="1034" y="777"/>
                </a:cxn>
                <a:cxn ang="0">
                  <a:pos x="1053" y="931"/>
                </a:cxn>
                <a:cxn ang="0">
                  <a:pos x="1820" y="1066"/>
                </a:cxn>
                <a:cxn ang="0">
                  <a:pos x="1815" y="885"/>
                </a:cxn>
                <a:cxn ang="0">
                  <a:pos x="1778" y="707"/>
                </a:cxn>
                <a:cxn ang="0">
                  <a:pos x="1707" y="556"/>
                </a:cxn>
                <a:cxn ang="0">
                  <a:pos x="1625" y="455"/>
                </a:cxn>
                <a:cxn ang="0">
                  <a:pos x="1491" y="356"/>
                </a:cxn>
                <a:cxn ang="0">
                  <a:pos x="1323" y="285"/>
                </a:cxn>
                <a:cxn ang="0">
                  <a:pos x="1120" y="243"/>
                </a:cxn>
                <a:cxn ang="0">
                  <a:pos x="724" y="249"/>
                </a:cxn>
                <a:cxn ang="0">
                  <a:pos x="508" y="298"/>
                </a:cxn>
                <a:cxn ang="0">
                  <a:pos x="332" y="376"/>
                </a:cxn>
                <a:cxn ang="0">
                  <a:pos x="192" y="482"/>
                </a:cxn>
                <a:cxn ang="0">
                  <a:pos x="108" y="588"/>
                </a:cxn>
                <a:cxn ang="0">
                  <a:pos x="37" y="745"/>
                </a:cxn>
                <a:cxn ang="0">
                  <a:pos x="2" y="933"/>
                </a:cxn>
                <a:cxn ang="0">
                  <a:pos x="5" y="1130"/>
                </a:cxn>
                <a:cxn ang="0">
                  <a:pos x="69" y="1390"/>
                </a:cxn>
                <a:cxn ang="0">
                  <a:pos x="164" y="1565"/>
                </a:cxn>
                <a:cxn ang="0">
                  <a:pos x="307" y="1725"/>
                </a:cxn>
                <a:cxn ang="0">
                  <a:pos x="488" y="1857"/>
                </a:cxn>
                <a:cxn ang="0">
                  <a:pos x="874" y="2110"/>
                </a:cxn>
                <a:cxn ang="0">
                  <a:pos x="1006" y="2245"/>
                </a:cxn>
                <a:cxn ang="0">
                  <a:pos x="1033" y="2316"/>
                </a:cxn>
                <a:cxn ang="0">
                  <a:pos x="1058" y="2533"/>
                </a:cxn>
                <a:cxn ang="0">
                  <a:pos x="1058" y="2700"/>
                </a:cxn>
                <a:cxn ang="0">
                  <a:pos x="1031" y="2792"/>
                </a:cxn>
                <a:cxn ang="0">
                  <a:pos x="989" y="2837"/>
                </a:cxn>
                <a:cxn ang="0">
                  <a:pos x="908" y="2857"/>
                </a:cxn>
                <a:cxn ang="0">
                  <a:pos x="835" y="2839"/>
                </a:cxn>
                <a:cxn ang="0">
                  <a:pos x="795" y="2783"/>
                </a:cxn>
                <a:cxn ang="0">
                  <a:pos x="774" y="2599"/>
                </a:cxn>
                <a:cxn ang="0">
                  <a:pos x="10" y="2365"/>
                </a:cxn>
                <a:cxn ang="0">
                  <a:pos x="25" y="2599"/>
                </a:cxn>
                <a:cxn ang="0">
                  <a:pos x="83" y="2840"/>
                </a:cxn>
                <a:cxn ang="0">
                  <a:pos x="186" y="3021"/>
                </a:cxn>
                <a:cxn ang="0">
                  <a:pos x="297" y="3126"/>
                </a:cxn>
                <a:cxn ang="0">
                  <a:pos x="452" y="3222"/>
                </a:cxn>
                <a:cxn ang="0">
                  <a:pos x="623" y="3284"/>
                </a:cxn>
                <a:cxn ang="0">
                  <a:pos x="771" y="3638"/>
                </a:cxn>
                <a:cxn ang="0">
                  <a:pos x="1550" y="3397"/>
                </a:cxn>
                <a:cxn ang="0">
                  <a:pos x="1215" y="3304"/>
                </a:cxn>
                <a:cxn ang="0">
                  <a:pos x="1426" y="3239"/>
                </a:cxn>
                <a:cxn ang="0">
                  <a:pos x="1598" y="3139"/>
                </a:cxn>
                <a:cxn ang="0">
                  <a:pos x="1707" y="3034"/>
                </a:cxn>
              </a:cxnLst>
              <a:rect l="0" t="0" r="r" b="b"/>
              <a:pathLst>
                <a:path w="1903" h="4087">
                  <a:moveTo>
                    <a:pt x="1707" y="3034"/>
                  </a:moveTo>
                  <a:lnTo>
                    <a:pt x="1707" y="3034"/>
                  </a:lnTo>
                  <a:lnTo>
                    <a:pt x="1731" y="3004"/>
                  </a:lnTo>
                  <a:lnTo>
                    <a:pt x="1753" y="2974"/>
                  </a:lnTo>
                  <a:lnTo>
                    <a:pt x="1773" y="2942"/>
                  </a:lnTo>
                  <a:lnTo>
                    <a:pt x="1793" y="2908"/>
                  </a:lnTo>
                  <a:lnTo>
                    <a:pt x="1810" y="2872"/>
                  </a:lnTo>
                  <a:lnTo>
                    <a:pt x="1827" y="2835"/>
                  </a:lnTo>
                  <a:lnTo>
                    <a:pt x="1841" y="2798"/>
                  </a:lnTo>
                  <a:lnTo>
                    <a:pt x="1854" y="2759"/>
                  </a:lnTo>
                  <a:lnTo>
                    <a:pt x="1866" y="2719"/>
                  </a:lnTo>
                  <a:lnTo>
                    <a:pt x="1876" y="2677"/>
                  </a:lnTo>
                  <a:lnTo>
                    <a:pt x="1885" y="2633"/>
                  </a:lnTo>
                  <a:lnTo>
                    <a:pt x="1891" y="2589"/>
                  </a:lnTo>
                  <a:lnTo>
                    <a:pt x="1896" y="2542"/>
                  </a:lnTo>
                  <a:lnTo>
                    <a:pt x="1900" y="2495"/>
                  </a:lnTo>
                  <a:lnTo>
                    <a:pt x="1903" y="2446"/>
                  </a:lnTo>
                  <a:lnTo>
                    <a:pt x="1903" y="2397"/>
                  </a:lnTo>
                  <a:lnTo>
                    <a:pt x="1903" y="2397"/>
                  </a:lnTo>
                  <a:lnTo>
                    <a:pt x="1901" y="2334"/>
                  </a:lnTo>
                  <a:lnTo>
                    <a:pt x="1898" y="2275"/>
                  </a:lnTo>
                  <a:lnTo>
                    <a:pt x="1893" y="2218"/>
                  </a:lnTo>
                  <a:lnTo>
                    <a:pt x="1885" y="2164"/>
                  </a:lnTo>
                  <a:lnTo>
                    <a:pt x="1874" y="2112"/>
                  </a:lnTo>
                  <a:lnTo>
                    <a:pt x="1863" y="2063"/>
                  </a:lnTo>
                  <a:lnTo>
                    <a:pt x="1847" y="2016"/>
                  </a:lnTo>
                  <a:lnTo>
                    <a:pt x="1831" y="1972"/>
                  </a:lnTo>
                  <a:lnTo>
                    <a:pt x="1831" y="1972"/>
                  </a:lnTo>
                  <a:lnTo>
                    <a:pt x="1812" y="1931"/>
                  </a:lnTo>
                  <a:lnTo>
                    <a:pt x="1792" y="1892"/>
                  </a:lnTo>
                  <a:lnTo>
                    <a:pt x="1771" y="1855"/>
                  </a:lnTo>
                  <a:lnTo>
                    <a:pt x="1750" y="1822"/>
                  </a:lnTo>
                  <a:lnTo>
                    <a:pt x="1728" y="1790"/>
                  </a:lnTo>
                  <a:lnTo>
                    <a:pt x="1704" y="1761"/>
                  </a:lnTo>
                  <a:lnTo>
                    <a:pt x="1679" y="1734"/>
                  </a:lnTo>
                  <a:lnTo>
                    <a:pt x="1653" y="1709"/>
                  </a:lnTo>
                  <a:lnTo>
                    <a:pt x="1653" y="1709"/>
                  </a:lnTo>
                  <a:lnTo>
                    <a:pt x="1623" y="1685"/>
                  </a:lnTo>
                  <a:lnTo>
                    <a:pt x="1589" y="1658"/>
                  </a:lnTo>
                  <a:lnTo>
                    <a:pt x="1549" y="1628"/>
                  </a:lnTo>
                  <a:lnTo>
                    <a:pt x="1502" y="1596"/>
                  </a:lnTo>
                  <a:lnTo>
                    <a:pt x="1449" y="1560"/>
                  </a:lnTo>
                  <a:lnTo>
                    <a:pt x="1392" y="1523"/>
                  </a:lnTo>
                  <a:lnTo>
                    <a:pt x="1259" y="1440"/>
                  </a:lnTo>
                  <a:lnTo>
                    <a:pt x="1259" y="1440"/>
                  </a:lnTo>
                  <a:lnTo>
                    <a:pt x="1105" y="1346"/>
                  </a:lnTo>
                  <a:lnTo>
                    <a:pt x="1041" y="1305"/>
                  </a:lnTo>
                  <a:lnTo>
                    <a:pt x="985" y="1268"/>
                  </a:lnTo>
                  <a:lnTo>
                    <a:pt x="938" y="1235"/>
                  </a:lnTo>
                  <a:lnTo>
                    <a:pt x="899" y="1208"/>
                  </a:lnTo>
                  <a:lnTo>
                    <a:pt x="869" y="1182"/>
                  </a:lnTo>
                  <a:lnTo>
                    <a:pt x="849" y="1162"/>
                  </a:lnTo>
                  <a:lnTo>
                    <a:pt x="849" y="1162"/>
                  </a:lnTo>
                  <a:lnTo>
                    <a:pt x="832" y="1143"/>
                  </a:lnTo>
                  <a:lnTo>
                    <a:pt x="817" y="1120"/>
                  </a:lnTo>
                  <a:lnTo>
                    <a:pt x="805" y="1095"/>
                  </a:lnTo>
                  <a:lnTo>
                    <a:pt x="795" y="1064"/>
                  </a:lnTo>
                  <a:lnTo>
                    <a:pt x="786" y="1032"/>
                  </a:lnTo>
                  <a:lnTo>
                    <a:pt x="781" y="995"/>
                  </a:lnTo>
                  <a:lnTo>
                    <a:pt x="778" y="956"/>
                  </a:lnTo>
                  <a:lnTo>
                    <a:pt x="776" y="912"/>
                  </a:lnTo>
                  <a:lnTo>
                    <a:pt x="776" y="912"/>
                  </a:lnTo>
                  <a:lnTo>
                    <a:pt x="776" y="887"/>
                  </a:lnTo>
                  <a:lnTo>
                    <a:pt x="778" y="862"/>
                  </a:lnTo>
                  <a:lnTo>
                    <a:pt x="781" y="840"/>
                  </a:lnTo>
                  <a:lnTo>
                    <a:pt x="785" y="818"/>
                  </a:lnTo>
                  <a:lnTo>
                    <a:pt x="790" y="799"/>
                  </a:lnTo>
                  <a:lnTo>
                    <a:pt x="796" y="782"/>
                  </a:lnTo>
                  <a:lnTo>
                    <a:pt x="803" y="766"/>
                  </a:lnTo>
                  <a:lnTo>
                    <a:pt x="812" y="752"/>
                  </a:lnTo>
                  <a:lnTo>
                    <a:pt x="812" y="752"/>
                  </a:lnTo>
                  <a:lnTo>
                    <a:pt x="820" y="739"/>
                  </a:lnTo>
                  <a:lnTo>
                    <a:pt x="830" y="728"/>
                  </a:lnTo>
                  <a:lnTo>
                    <a:pt x="842" y="718"/>
                  </a:lnTo>
                  <a:lnTo>
                    <a:pt x="855" y="712"/>
                  </a:lnTo>
                  <a:lnTo>
                    <a:pt x="869" y="705"/>
                  </a:lnTo>
                  <a:lnTo>
                    <a:pt x="882" y="702"/>
                  </a:lnTo>
                  <a:lnTo>
                    <a:pt x="899" y="698"/>
                  </a:lnTo>
                  <a:lnTo>
                    <a:pt x="916" y="698"/>
                  </a:lnTo>
                  <a:lnTo>
                    <a:pt x="916" y="698"/>
                  </a:lnTo>
                  <a:lnTo>
                    <a:pt x="936" y="700"/>
                  </a:lnTo>
                  <a:lnTo>
                    <a:pt x="955" y="702"/>
                  </a:lnTo>
                  <a:lnTo>
                    <a:pt x="972" y="707"/>
                  </a:lnTo>
                  <a:lnTo>
                    <a:pt x="987" y="713"/>
                  </a:lnTo>
                  <a:lnTo>
                    <a:pt x="1001" y="722"/>
                  </a:lnTo>
                  <a:lnTo>
                    <a:pt x="1012" y="734"/>
                  </a:lnTo>
                  <a:lnTo>
                    <a:pt x="1021" y="745"/>
                  </a:lnTo>
                  <a:lnTo>
                    <a:pt x="1029" y="761"/>
                  </a:lnTo>
                  <a:lnTo>
                    <a:pt x="1029" y="761"/>
                  </a:lnTo>
                  <a:lnTo>
                    <a:pt x="1034" y="777"/>
                  </a:lnTo>
                  <a:lnTo>
                    <a:pt x="1039" y="799"/>
                  </a:lnTo>
                  <a:lnTo>
                    <a:pt x="1044" y="826"/>
                  </a:lnTo>
                  <a:lnTo>
                    <a:pt x="1048" y="857"/>
                  </a:lnTo>
                  <a:lnTo>
                    <a:pt x="1051" y="892"/>
                  </a:lnTo>
                  <a:lnTo>
                    <a:pt x="1053" y="931"/>
                  </a:lnTo>
                  <a:lnTo>
                    <a:pt x="1054" y="1024"/>
                  </a:lnTo>
                  <a:lnTo>
                    <a:pt x="1054" y="1150"/>
                  </a:lnTo>
                  <a:lnTo>
                    <a:pt x="1815" y="1150"/>
                  </a:lnTo>
                  <a:lnTo>
                    <a:pt x="1815" y="1150"/>
                  </a:lnTo>
                  <a:lnTo>
                    <a:pt x="1820" y="1066"/>
                  </a:lnTo>
                  <a:lnTo>
                    <a:pt x="1822" y="1007"/>
                  </a:lnTo>
                  <a:lnTo>
                    <a:pt x="1822" y="1007"/>
                  </a:lnTo>
                  <a:lnTo>
                    <a:pt x="1822" y="965"/>
                  </a:lnTo>
                  <a:lnTo>
                    <a:pt x="1819" y="924"/>
                  </a:lnTo>
                  <a:lnTo>
                    <a:pt x="1815" y="885"/>
                  </a:lnTo>
                  <a:lnTo>
                    <a:pt x="1812" y="847"/>
                  </a:lnTo>
                  <a:lnTo>
                    <a:pt x="1805" y="811"/>
                  </a:lnTo>
                  <a:lnTo>
                    <a:pt x="1797" y="774"/>
                  </a:lnTo>
                  <a:lnTo>
                    <a:pt x="1788" y="740"/>
                  </a:lnTo>
                  <a:lnTo>
                    <a:pt x="1778" y="707"/>
                  </a:lnTo>
                  <a:lnTo>
                    <a:pt x="1766" y="675"/>
                  </a:lnTo>
                  <a:lnTo>
                    <a:pt x="1755" y="642"/>
                  </a:lnTo>
                  <a:lnTo>
                    <a:pt x="1739" y="612"/>
                  </a:lnTo>
                  <a:lnTo>
                    <a:pt x="1724" y="583"/>
                  </a:lnTo>
                  <a:lnTo>
                    <a:pt x="1707" y="556"/>
                  </a:lnTo>
                  <a:lnTo>
                    <a:pt x="1689" y="529"/>
                  </a:lnTo>
                  <a:lnTo>
                    <a:pt x="1669" y="504"/>
                  </a:lnTo>
                  <a:lnTo>
                    <a:pt x="1647" y="479"/>
                  </a:lnTo>
                  <a:lnTo>
                    <a:pt x="1647" y="479"/>
                  </a:lnTo>
                  <a:lnTo>
                    <a:pt x="1625" y="455"/>
                  </a:lnTo>
                  <a:lnTo>
                    <a:pt x="1601" y="433"/>
                  </a:lnTo>
                  <a:lnTo>
                    <a:pt x="1576" y="413"/>
                  </a:lnTo>
                  <a:lnTo>
                    <a:pt x="1549" y="393"/>
                  </a:lnTo>
                  <a:lnTo>
                    <a:pt x="1520" y="374"/>
                  </a:lnTo>
                  <a:lnTo>
                    <a:pt x="1491" y="356"/>
                  </a:lnTo>
                  <a:lnTo>
                    <a:pt x="1461" y="341"/>
                  </a:lnTo>
                  <a:lnTo>
                    <a:pt x="1427" y="324"/>
                  </a:lnTo>
                  <a:lnTo>
                    <a:pt x="1395" y="310"/>
                  </a:lnTo>
                  <a:lnTo>
                    <a:pt x="1360" y="297"/>
                  </a:lnTo>
                  <a:lnTo>
                    <a:pt x="1323" y="285"/>
                  </a:lnTo>
                  <a:lnTo>
                    <a:pt x="1286" y="275"/>
                  </a:lnTo>
                  <a:lnTo>
                    <a:pt x="1247" y="265"/>
                  </a:lnTo>
                  <a:lnTo>
                    <a:pt x="1206" y="256"/>
                  </a:lnTo>
                  <a:lnTo>
                    <a:pt x="1164" y="249"/>
                  </a:lnTo>
                  <a:lnTo>
                    <a:pt x="1120" y="243"/>
                  </a:lnTo>
                  <a:lnTo>
                    <a:pt x="1120" y="0"/>
                  </a:lnTo>
                  <a:lnTo>
                    <a:pt x="771" y="0"/>
                  </a:lnTo>
                  <a:lnTo>
                    <a:pt x="771" y="243"/>
                  </a:lnTo>
                  <a:lnTo>
                    <a:pt x="771" y="243"/>
                  </a:lnTo>
                  <a:lnTo>
                    <a:pt x="724" y="249"/>
                  </a:lnTo>
                  <a:lnTo>
                    <a:pt x="677" y="256"/>
                  </a:lnTo>
                  <a:lnTo>
                    <a:pt x="633" y="265"/>
                  </a:lnTo>
                  <a:lnTo>
                    <a:pt x="591" y="275"/>
                  </a:lnTo>
                  <a:lnTo>
                    <a:pt x="548" y="285"/>
                  </a:lnTo>
                  <a:lnTo>
                    <a:pt x="508" y="298"/>
                  </a:lnTo>
                  <a:lnTo>
                    <a:pt x="471" y="310"/>
                  </a:lnTo>
                  <a:lnTo>
                    <a:pt x="434" y="325"/>
                  </a:lnTo>
                  <a:lnTo>
                    <a:pt x="398" y="341"/>
                  </a:lnTo>
                  <a:lnTo>
                    <a:pt x="365" y="357"/>
                  </a:lnTo>
                  <a:lnTo>
                    <a:pt x="332" y="376"/>
                  </a:lnTo>
                  <a:lnTo>
                    <a:pt x="300" y="395"/>
                  </a:lnTo>
                  <a:lnTo>
                    <a:pt x="272" y="415"/>
                  </a:lnTo>
                  <a:lnTo>
                    <a:pt x="243" y="435"/>
                  </a:lnTo>
                  <a:lnTo>
                    <a:pt x="218" y="459"/>
                  </a:lnTo>
                  <a:lnTo>
                    <a:pt x="192" y="482"/>
                  </a:lnTo>
                  <a:lnTo>
                    <a:pt x="192" y="482"/>
                  </a:lnTo>
                  <a:lnTo>
                    <a:pt x="169" y="506"/>
                  </a:lnTo>
                  <a:lnTo>
                    <a:pt x="147" y="533"/>
                  </a:lnTo>
                  <a:lnTo>
                    <a:pt x="127" y="560"/>
                  </a:lnTo>
                  <a:lnTo>
                    <a:pt x="108" y="588"/>
                  </a:lnTo>
                  <a:lnTo>
                    <a:pt x="91" y="617"/>
                  </a:lnTo>
                  <a:lnTo>
                    <a:pt x="74" y="648"/>
                  </a:lnTo>
                  <a:lnTo>
                    <a:pt x="61" y="680"/>
                  </a:lnTo>
                  <a:lnTo>
                    <a:pt x="47" y="712"/>
                  </a:lnTo>
                  <a:lnTo>
                    <a:pt x="37" y="745"/>
                  </a:lnTo>
                  <a:lnTo>
                    <a:pt x="27" y="781"/>
                  </a:lnTo>
                  <a:lnTo>
                    <a:pt x="19" y="818"/>
                  </a:lnTo>
                  <a:lnTo>
                    <a:pt x="12" y="855"/>
                  </a:lnTo>
                  <a:lnTo>
                    <a:pt x="7" y="894"/>
                  </a:lnTo>
                  <a:lnTo>
                    <a:pt x="2" y="933"/>
                  </a:lnTo>
                  <a:lnTo>
                    <a:pt x="0" y="973"/>
                  </a:lnTo>
                  <a:lnTo>
                    <a:pt x="0" y="1015"/>
                  </a:lnTo>
                  <a:lnTo>
                    <a:pt x="0" y="1015"/>
                  </a:lnTo>
                  <a:lnTo>
                    <a:pt x="0" y="1074"/>
                  </a:lnTo>
                  <a:lnTo>
                    <a:pt x="5" y="1130"/>
                  </a:lnTo>
                  <a:lnTo>
                    <a:pt x="12" y="1186"/>
                  </a:lnTo>
                  <a:lnTo>
                    <a:pt x="22" y="1240"/>
                  </a:lnTo>
                  <a:lnTo>
                    <a:pt x="36" y="1290"/>
                  </a:lnTo>
                  <a:lnTo>
                    <a:pt x="51" y="1341"/>
                  </a:lnTo>
                  <a:lnTo>
                    <a:pt x="69" y="1390"/>
                  </a:lnTo>
                  <a:lnTo>
                    <a:pt x="91" y="1437"/>
                  </a:lnTo>
                  <a:lnTo>
                    <a:pt x="91" y="1437"/>
                  </a:lnTo>
                  <a:lnTo>
                    <a:pt x="115" y="1483"/>
                  </a:lnTo>
                  <a:lnTo>
                    <a:pt x="138" y="1525"/>
                  </a:lnTo>
                  <a:lnTo>
                    <a:pt x="164" y="1565"/>
                  </a:lnTo>
                  <a:lnTo>
                    <a:pt x="191" y="1602"/>
                  </a:lnTo>
                  <a:lnTo>
                    <a:pt x="218" y="1638"/>
                  </a:lnTo>
                  <a:lnTo>
                    <a:pt x="246" y="1670"/>
                  </a:lnTo>
                  <a:lnTo>
                    <a:pt x="277" y="1698"/>
                  </a:lnTo>
                  <a:lnTo>
                    <a:pt x="307" y="1725"/>
                  </a:lnTo>
                  <a:lnTo>
                    <a:pt x="307" y="1725"/>
                  </a:lnTo>
                  <a:lnTo>
                    <a:pt x="343" y="1754"/>
                  </a:lnTo>
                  <a:lnTo>
                    <a:pt x="383" y="1784"/>
                  </a:lnTo>
                  <a:lnTo>
                    <a:pt x="432" y="1820"/>
                  </a:lnTo>
                  <a:lnTo>
                    <a:pt x="488" y="1857"/>
                  </a:lnTo>
                  <a:lnTo>
                    <a:pt x="619" y="1945"/>
                  </a:lnTo>
                  <a:lnTo>
                    <a:pt x="780" y="2046"/>
                  </a:lnTo>
                  <a:lnTo>
                    <a:pt x="780" y="2046"/>
                  </a:lnTo>
                  <a:lnTo>
                    <a:pt x="830" y="2078"/>
                  </a:lnTo>
                  <a:lnTo>
                    <a:pt x="874" y="2110"/>
                  </a:lnTo>
                  <a:lnTo>
                    <a:pt x="913" y="2140"/>
                  </a:lnTo>
                  <a:lnTo>
                    <a:pt x="945" y="2171"/>
                  </a:lnTo>
                  <a:lnTo>
                    <a:pt x="974" y="2201"/>
                  </a:lnTo>
                  <a:lnTo>
                    <a:pt x="995" y="2230"/>
                  </a:lnTo>
                  <a:lnTo>
                    <a:pt x="1006" y="2245"/>
                  </a:lnTo>
                  <a:lnTo>
                    <a:pt x="1012" y="2258"/>
                  </a:lnTo>
                  <a:lnTo>
                    <a:pt x="1019" y="2272"/>
                  </a:lnTo>
                  <a:lnTo>
                    <a:pt x="1024" y="2287"/>
                  </a:lnTo>
                  <a:lnTo>
                    <a:pt x="1024" y="2287"/>
                  </a:lnTo>
                  <a:lnTo>
                    <a:pt x="1033" y="2316"/>
                  </a:lnTo>
                  <a:lnTo>
                    <a:pt x="1041" y="2351"/>
                  </a:lnTo>
                  <a:lnTo>
                    <a:pt x="1046" y="2390"/>
                  </a:lnTo>
                  <a:lnTo>
                    <a:pt x="1051" y="2432"/>
                  </a:lnTo>
                  <a:lnTo>
                    <a:pt x="1056" y="2481"/>
                  </a:lnTo>
                  <a:lnTo>
                    <a:pt x="1058" y="2533"/>
                  </a:lnTo>
                  <a:lnTo>
                    <a:pt x="1060" y="2591"/>
                  </a:lnTo>
                  <a:lnTo>
                    <a:pt x="1061" y="2651"/>
                  </a:lnTo>
                  <a:lnTo>
                    <a:pt x="1061" y="2651"/>
                  </a:lnTo>
                  <a:lnTo>
                    <a:pt x="1060" y="2677"/>
                  </a:lnTo>
                  <a:lnTo>
                    <a:pt x="1058" y="2700"/>
                  </a:lnTo>
                  <a:lnTo>
                    <a:pt x="1054" y="2721"/>
                  </a:lnTo>
                  <a:lnTo>
                    <a:pt x="1051" y="2741"/>
                  </a:lnTo>
                  <a:lnTo>
                    <a:pt x="1046" y="2759"/>
                  </a:lnTo>
                  <a:lnTo>
                    <a:pt x="1039" y="2776"/>
                  </a:lnTo>
                  <a:lnTo>
                    <a:pt x="1031" y="2792"/>
                  </a:lnTo>
                  <a:lnTo>
                    <a:pt x="1022" y="2805"/>
                  </a:lnTo>
                  <a:lnTo>
                    <a:pt x="1022" y="2805"/>
                  </a:lnTo>
                  <a:lnTo>
                    <a:pt x="1012" y="2817"/>
                  </a:lnTo>
                  <a:lnTo>
                    <a:pt x="1002" y="2829"/>
                  </a:lnTo>
                  <a:lnTo>
                    <a:pt x="989" y="2837"/>
                  </a:lnTo>
                  <a:lnTo>
                    <a:pt x="975" y="2844"/>
                  </a:lnTo>
                  <a:lnTo>
                    <a:pt x="960" y="2851"/>
                  </a:lnTo>
                  <a:lnTo>
                    <a:pt x="945" y="2854"/>
                  </a:lnTo>
                  <a:lnTo>
                    <a:pt x="926" y="2856"/>
                  </a:lnTo>
                  <a:lnTo>
                    <a:pt x="908" y="2857"/>
                  </a:lnTo>
                  <a:lnTo>
                    <a:pt x="908" y="2857"/>
                  </a:lnTo>
                  <a:lnTo>
                    <a:pt x="886" y="2856"/>
                  </a:lnTo>
                  <a:lnTo>
                    <a:pt x="867" y="2852"/>
                  </a:lnTo>
                  <a:lnTo>
                    <a:pt x="850" y="2847"/>
                  </a:lnTo>
                  <a:lnTo>
                    <a:pt x="835" y="2839"/>
                  </a:lnTo>
                  <a:lnTo>
                    <a:pt x="822" y="2829"/>
                  </a:lnTo>
                  <a:lnTo>
                    <a:pt x="810" y="2815"/>
                  </a:lnTo>
                  <a:lnTo>
                    <a:pt x="801" y="2800"/>
                  </a:lnTo>
                  <a:lnTo>
                    <a:pt x="795" y="2783"/>
                  </a:lnTo>
                  <a:lnTo>
                    <a:pt x="795" y="2783"/>
                  </a:lnTo>
                  <a:lnTo>
                    <a:pt x="788" y="2761"/>
                  </a:lnTo>
                  <a:lnTo>
                    <a:pt x="785" y="2731"/>
                  </a:lnTo>
                  <a:lnTo>
                    <a:pt x="780" y="2695"/>
                  </a:lnTo>
                  <a:lnTo>
                    <a:pt x="776" y="2650"/>
                  </a:lnTo>
                  <a:lnTo>
                    <a:pt x="774" y="2599"/>
                  </a:lnTo>
                  <a:lnTo>
                    <a:pt x="773" y="2540"/>
                  </a:lnTo>
                  <a:lnTo>
                    <a:pt x="771" y="2402"/>
                  </a:lnTo>
                  <a:lnTo>
                    <a:pt x="771" y="2216"/>
                  </a:lnTo>
                  <a:lnTo>
                    <a:pt x="10" y="2216"/>
                  </a:lnTo>
                  <a:lnTo>
                    <a:pt x="10" y="2365"/>
                  </a:lnTo>
                  <a:lnTo>
                    <a:pt x="10" y="2365"/>
                  </a:lnTo>
                  <a:lnTo>
                    <a:pt x="12" y="2427"/>
                  </a:lnTo>
                  <a:lnTo>
                    <a:pt x="14" y="2486"/>
                  </a:lnTo>
                  <a:lnTo>
                    <a:pt x="19" y="2544"/>
                  </a:lnTo>
                  <a:lnTo>
                    <a:pt x="25" y="2599"/>
                  </a:lnTo>
                  <a:lnTo>
                    <a:pt x="34" y="2651"/>
                  </a:lnTo>
                  <a:lnTo>
                    <a:pt x="42" y="2702"/>
                  </a:lnTo>
                  <a:lnTo>
                    <a:pt x="54" y="2751"/>
                  </a:lnTo>
                  <a:lnTo>
                    <a:pt x="68" y="2797"/>
                  </a:lnTo>
                  <a:lnTo>
                    <a:pt x="83" y="2840"/>
                  </a:lnTo>
                  <a:lnTo>
                    <a:pt x="100" y="2881"/>
                  </a:lnTo>
                  <a:lnTo>
                    <a:pt x="118" y="2920"/>
                  </a:lnTo>
                  <a:lnTo>
                    <a:pt x="138" y="2955"/>
                  </a:lnTo>
                  <a:lnTo>
                    <a:pt x="160" y="2989"/>
                  </a:lnTo>
                  <a:lnTo>
                    <a:pt x="186" y="3021"/>
                  </a:lnTo>
                  <a:lnTo>
                    <a:pt x="211" y="3050"/>
                  </a:lnTo>
                  <a:lnTo>
                    <a:pt x="238" y="3077"/>
                  </a:lnTo>
                  <a:lnTo>
                    <a:pt x="238" y="3077"/>
                  </a:lnTo>
                  <a:lnTo>
                    <a:pt x="267" y="3102"/>
                  </a:lnTo>
                  <a:lnTo>
                    <a:pt x="297" y="3126"/>
                  </a:lnTo>
                  <a:lnTo>
                    <a:pt x="326" y="3147"/>
                  </a:lnTo>
                  <a:lnTo>
                    <a:pt x="358" y="3168"/>
                  </a:lnTo>
                  <a:lnTo>
                    <a:pt x="388" y="3186"/>
                  </a:lnTo>
                  <a:lnTo>
                    <a:pt x="420" y="3205"/>
                  </a:lnTo>
                  <a:lnTo>
                    <a:pt x="452" y="3222"/>
                  </a:lnTo>
                  <a:lnTo>
                    <a:pt x="486" y="3237"/>
                  </a:lnTo>
                  <a:lnTo>
                    <a:pt x="518" y="3250"/>
                  </a:lnTo>
                  <a:lnTo>
                    <a:pt x="553" y="3264"/>
                  </a:lnTo>
                  <a:lnTo>
                    <a:pt x="587" y="3274"/>
                  </a:lnTo>
                  <a:lnTo>
                    <a:pt x="623" y="3284"/>
                  </a:lnTo>
                  <a:lnTo>
                    <a:pt x="660" y="3292"/>
                  </a:lnTo>
                  <a:lnTo>
                    <a:pt x="695" y="3301"/>
                  </a:lnTo>
                  <a:lnTo>
                    <a:pt x="732" y="3306"/>
                  </a:lnTo>
                  <a:lnTo>
                    <a:pt x="771" y="3311"/>
                  </a:lnTo>
                  <a:lnTo>
                    <a:pt x="771" y="3638"/>
                  </a:lnTo>
                  <a:lnTo>
                    <a:pt x="353" y="3397"/>
                  </a:lnTo>
                  <a:lnTo>
                    <a:pt x="203" y="3655"/>
                  </a:lnTo>
                  <a:lnTo>
                    <a:pt x="952" y="4087"/>
                  </a:lnTo>
                  <a:lnTo>
                    <a:pt x="1699" y="3655"/>
                  </a:lnTo>
                  <a:lnTo>
                    <a:pt x="1550" y="3397"/>
                  </a:lnTo>
                  <a:lnTo>
                    <a:pt x="1120" y="3645"/>
                  </a:lnTo>
                  <a:lnTo>
                    <a:pt x="1120" y="3319"/>
                  </a:lnTo>
                  <a:lnTo>
                    <a:pt x="1120" y="3319"/>
                  </a:lnTo>
                  <a:lnTo>
                    <a:pt x="1169" y="3313"/>
                  </a:lnTo>
                  <a:lnTo>
                    <a:pt x="1215" y="3304"/>
                  </a:lnTo>
                  <a:lnTo>
                    <a:pt x="1260" y="3292"/>
                  </a:lnTo>
                  <a:lnTo>
                    <a:pt x="1304" y="3282"/>
                  </a:lnTo>
                  <a:lnTo>
                    <a:pt x="1346" y="3269"/>
                  </a:lnTo>
                  <a:lnTo>
                    <a:pt x="1387" y="3254"/>
                  </a:lnTo>
                  <a:lnTo>
                    <a:pt x="1426" y="3239"/>
                  </a:lnTo>
                  <a:lnTo>
                    <a:pt x="1463" y="3222"/>
                  </a:lnTo>
                  <a:lnTo>
                    <a:pt x="1498" y="3203"/>
                  </a:lnTo>
                  <a:lnTo>
                    <a:pt x="1534" y="3183"/>
                  </a:lnTo>
                  <a:lnTo>
                    <a:pt x="1566" y="3161"/>
                  </a:lnTo>
                  <a:lnTo>
                    <a:pt x="1598" y="3139"/>
                  </a:lnTo>
                  <a:lnTo>
                    <a:pt x="1628" y="3115"/>
                  </a:lnTo>
                  <a:lnTo>
                    <a:pt x="1655" y="3088"/>
                  </a:lnTo>
                  <a:lnTo>
                    <a:pt x="1682" y="3063"/>
                  </a:lnTo>
                  <a:lnTo>
                    <a:pt x="1707" y="3034"/>
                  </a:lnTo>
                  <a:lnTo>
                    <a:pt x="1707" y="3034"/>
                  </a:lnTo>
                  <a:close/>
                </a:path>
              </a:pathLst>
            </a:custGeom>
            <a:solidFill>
              <a:srgbClr val="FFFFFF"/>
            </a:solid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grpSp>
      <p:grpSp>
        <p:nvGrpSpPr>
          <p:cNvPr id="162" name="Group 161">
            <a:extLst>
              <a:ext uri="{C183D7F6-B498-43B3-948B-1728B52AA6E4}">
                <adec:decorative xmlns:adec="http://schemas.microsoft.com/office/drawing/2017/decorative" val="1"/>
              </a:ext>
            </a:extLst>
          </p:cNvPr>
          <p:cNvGrpSpPr/>
          <p:nvPr/>
        </p:nvGrpSpPr>
        <p:grpSpPr>
          <a:xfrm>
            <a:off x="1262586" y="1865978"/>
            <a:ext cx="795297" cy="2503765"/>
            <a:chOff x="1206881" y="2615747"/>
            <a:chExt cx="348088" cy="2545490"/>
          </a:xfrm>
        </p:grpSpPr>
        <p:cxnSp>
          <p:nvCxnSpPr>
            <p:cNvPr id="163" name="Straight Connector 162"/>
            <p:cNvCxnSpPr/>
            <p:nvPr/>
          </p:nvCxnSpPr>
          <p:spPr>
            <a:xfrm>
              <a:off x="1206881" y="2666549"/>
              <a:ext cx="348088" cy="1588"/>
            </a:xfrm>
            <a:prstGeom prst="line">
              <a:avLst/>
            </a:prstGeom>
            <a:ln w="38100" cmpd="sng">
              <a:solidFill>
                <a:srgbClr val="000000">
                  <a:alpha val="30000"/>
                </a:srgbClr>
              </a:solidFill>
            </a:ln>
            <a:effectLst/>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a:off x="1206881" y="5104047"/>
              <a:ext cx="348088" cy="1588"/>
            </a:xfrm>
            <a:prstGeom prst="line">
              <a:avLst/>
            </a:prstGeom>
            <a:ln w="38100" cmpd="sng">
              <a:solidFill>
                <a:srgbClr val="000000">
                  <a:alpha val="30000"/>
                </a:srgbClr>
              </a:solidFill>
            </a:ln>
            <a:effectLst/>
          </p:spPr>
          <p:style>
            <a:lnRef idx="2">
              <a:schemeClr val="accent1"/>
            </a:lnRef>
            <a:fillRef idx="0">
              <a:schemeClr val="accent1"/>
            </a:fillRef>
            <a:effectRef idx="1">
              <a:schemeClr val="accent1"/>
            </a:effectRef>
            <a:fontRef idx="minor">
              <a:schemeClr val="tx1"/>
            </a:fontRef>
          </p:style>
        </p:cxnSp>
        <p:cxnSp>
          <p:nvCxnSpPr>
            <p:cNvPr id="165" name="Straight Connector 164"/>
            <p:cNvCxnSpPr/>
            <p:nvPr/>
          </p:nvCxnSpPr>
          <p:spPr>
            <a:xfrm>
              <a:off x="1206881" y="2937383"/>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66" name="Straight Connector 165"/>
            <p:cNvCxnSpPr/>
            <p:nvPr/>
          </p:nvCxnSpPr>
          <p:spPr>
            <a:xfrm>
              <a:off x="1206881" y="3208217"/>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67" name="Straight Connector 166"/>
            <p:cNvCxnSpPr/>
            <p:nvPr/>
          </p:nvCxnSpPr>
          <p:spPr>
            <a:xfrm>
              <a:off x="1206881" y="3479051"/>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68" name="Straight Connector 167"/>
            <p:cNvCxnSpPr/>
            <p:nvPr/>
          </p:nvCxnSpPr>
          <p:spPr>
            <a:xfrm>
              <a:off x="1206881" y="3749885"/>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69" name="Straight Connector 168"/>
            <p:cNvCxnSpPr/>
            <p:nvPr/>
          </p:nvCxnSpPr>
          <p:spPr>
            <a:xfrm>
              <a:off x="1206881" y="4020719"/>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0" name="Straight Connector 169"/>
            <p:cNvCxnSpPr/>
            <p:nvPr/>
          </p:nvCxnSpPr>
          <p:spPr>
            <a:xfrm>
              <a:off x="1206881" y="4291553"/>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1" name="Straight Connector 170"/>
            <p:cNvCxnSpPr/>
            <p:nvPr/>
          </p:nvCxnSpPr>
          <p:spPr>
            <a:xfrm>
              <a:off x="1206881" y="4562387"/>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2" name="Straight Connector 171"/>
            <p:cNvCxnSpPr/>
            <p:nvPr/>
          </p:nvCxnSpPr>
          <p:spPr>
            <a:xfrm>
              <a:off x="1206881" y="4833221"/>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73" name="Rounded Rectangle 172"/>
            <p:cNvSpPr/>
            <p:nvPr/>
          </p:nvSpPr>
          <p:spPr>
            <a:xfrm>
              <a:off x="1356171" y="2615747"/>
              <a:ext cx="49509" cy="2545490"/>
            </a:xfrm>
            <a:prstGeom prst="roundRect">
              <a:avLst>
                <a:gd name="adj" fmla="val 47865"/>
              </a:avLst>
            </a:prstGeom>
            <a:solidFill>
              <a:srgbClr val="000000"/>
            </a:solidFill>
            <a:ln w="12700">
              <a:gradFill flip="none" rotWithShape="1">
                <a:gsLst>
                  <a:gs pos="0">
                    <a:srgbClr val="282828"/>
                  </a:gs>
                  <a:gs pos="100000">
                    <a:srgbClr val="3C3C3C"/>
                  </a:gs>
                </a:gsLst>
                <a:lin ang="10800000" scaled="0"/>
                <a:tileRect/>
              </a:gradFill>
            </a:ln>
            <a:effectLst>
              <a:innerShdw blurRad="63500" dist="50800" dir="13500000">
                <a:srgbClr val="000000">
                  <a:alpha val="50000"/>
                </a:srgbClr>
              </a:inn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174" name="Group 173">
            <a:extLst>
              <a:ext uri="{C183D7F6-B498-43B3-948B-1728B52AA6E4}">
                <adec:decorative xmlns:adec="http://schemas.microsoft.com/office/drawing/2017/decorative" val="1"/>
              </a:ext>
            </a:extLst>
          </p:cNvPr>
          <p:cNvGrpSpPr/>
          <p:nvPr/>
        </p:nvGrpSpPr>
        <p:grpSpPr>
          <a:xfrm>
            <a:off x="919134" y="1844402"/>
            <a:ext cx="1489694" cy="236812"/>
            <a:chOff x="3544905" y="631949"/>
            <a:chExt cx="258071" cy="436727"/>
          </a:xfrm>
          <a:effectLst/>
        </p:grpSpPr>
        <p:sp>
          <p:nvSpPr>
            <p:cNvPr id="175" name="Rounded Rectangle 174"/>
            <p:cNvSpPr/>
            <p:nvPr/>
          </p:nvSpPr>
          <p:spPr>
            <a:xfrm>
              <a:off x="3544905" y="631949"/>
              <a:ext cx="258071" cy="436727"/>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6" name="Rounded Rectangle 175"/>
            <p:cNvSpPr/>
            <p:nvPr/>
          </p:nvSpPr>
          <p:spPr>
            <a:xfrm>
              <a:off x="3554048" y="771631"/>
              <a:ext cx="239784" cy="157363"/>
            </a:xfrm>
            <a:prstGeom prst="roundRect">
              <a:avLst/>
            </a:prstGeom>
            <a:solidFill>
              <a:srgbClr val="FFD400"/>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01" name="TextBox 300"/>
          <p:cNvSpPr txBox="1"/>
          <p:nvPr/>
        </p:nvSpPr>
        <p:spPr>
          <a:xfrm>
            <a:off x="836612" y="4572000"/>
            <a:ext cx="1660144" cy="327782"/>
          </a:xfrm>
          <a:prstGeom prst="rect">
            <a:avLst/>
          </a:prstGeom>
          <a:noFill/>
        </p:spPr>
        <p:txBody>
          <a:bodyPr wrap="square" rtlCol="0">
            <a:spAutoFit/>
          </a:bodyPr>
          <a:lstStyle/>
          <a:p>
            <a:pPr algn="ctr">
              <a:lnSpc>
                <a:spcPct val="85000"/>
              </a:lnSpc>
            </a:pPr>
            <a:r>
              <a:rPr lang="en-US" sz="1800" dirty="0">
                <a:latin typeface="Arial" charset="0"/>
                <a:ea typeface="Arial" charset="0"/>
                <a:cs typeface="Arial" charset="0"/>
              </a:rPr>
              <a:t>Money</a:t>
            </a:r>
          </a:p>
        </p:txBody>
      </p:sp>
      <p:grpSp>
        <p:nvGrpSpPr>
          <p:cNvPr id="243" name="Group 242" descr="Network Icon"/>
          <p:cNvGrpSpPr/>
          <p:nvPr/>
        </p:nvGrpSpPr>
        <p:grpSpPr>
          <a:xfrm>
            <a:off x="3399102" y="817466"/>
            <a:ext cx="910167" cy="910167"/>
            <a:chOff x="1752600" y="1295400"/>
            <a:chExt cx="793750" cy="793750"/>
          </a:xfrm>
          <a:effectLst/>
        </p:grpSpPr>
        <p:sp>
          <p:nvSpPr>
            <p:cNvPr id="244" name="Oval 243">
              <a:extLst>
                <a:ext uri="{C183D7F6-B498-43B3-948B-1728B52AA6E4}">
                  <adec:decorative xmlns:adec="http://schemas.microsoft.com/office/drawing/2017/decorative" val="1"/>
                </a:ext>
              </a:extLst>
            </p:cNvPr>
            <p:cNvSpPr/>
            <p:nvPr/>
          </p:nvSpPr>
          <p:spPr>
            <a:xfrm>
              <a:off x="1752600" y="1295400"/>
              <a:ext cx="793750" cy="793750"/>
            </a:xfrm>
            <a:prstGeom prst="ellipse">
              <a:avLst/>
            </a:prstGeom>
            <a:solidFill>
              <a:srgbClr val="FFD4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5" name="Freeform 18">
              <a:extLst>
                <a:ext uri="{C183D7F6-B498-43B3-948B-1728B52AA6E4}">
                  <adec:decorative xmlns:adec="http://schemas.microsoft.com/office/drawing/2017/decorative" val="1"/>
                </a:ext>
              </a:extLst>
            </p:cNvPr>
            <p:cNvSpPr>
              <a:spLocks/>
            </p:cNvSpPr>
            <p:nvPr/>
          </p:nvSpPr>
          <p:spPr bwMode="auto">
            <a:xfrm>
              <a:off x="1858056" y="1467247"/>
              <a:ext cx="599932" cy="380339"/>
            </a:xfrm>
            <a:custGeom>
              <a:avLst/>
              <a:gdLst/>
              <a:ahLst/>
              <a:cxnLst>
                <a:cxn ang="0">
                  <a:pos x="2952" y="1466"/>
                </a:cxn>
                <a:cxn ang="0">
                  <a:pos x="2952" y="1102"/>
                </a:cxn>
                <a:cxn ang="0">
                  <a:pos x="1727" y="1102"/>
                </a:cxn>
                <a:cxn ang="0">
                  <a:pos x="1727" y="822"/>
                </a:cxn>
                <a:cxn ang="0">
                  <a:pos x="2270" y="822"/>
                </a:cxn>
                <a:cxn ang="0">
                  <a:pos x="2270" y="0"/>
                </a:cxn>
                <a:cxn ang="0">
                  <a:pos x="1073" y="0"/>
                </a:cxn>
                <a:cxn ang="0">
                  <a:pos x="1073" y="822"/>
                </a:cxn>
                <a:cxn ang="0">
                  <a:pos x="1615" y="822"/>
                </a:cxn>
                <a:cxn ang="0">
                  <a:pos x="1615" y="1102"/>
                </a:cxn>
                <a:cxn ang="0">
                  <a:pos x="392" y="1102"/>
                </a:cxn>
                <a:cxn ang="0">
                  <a:pos x="392" y="1466"/>
                </a:cxn>
                <a:cxn ang="0">
                  <a:pos x="0" y="1466"/>
                </a:cxn>
                <a:cxn ang="0">
                  <a:pos x="0" y="2120"/>
                </a:cxn>
                <a:cxn ang="0">
                  <a:pos x="951" y="2120"/>
                </a:cxn>
                <a:cxn ang="0">
                  <a:pos x="951" y="1466"/>
                </a:cxn>
                <a:cxn ang="0">
                  <a:pos x="504" y="1466"/>
                </a:cxn>
                <a:cxn ang="0">
                  <a:pos x="504" y="1214"/>
                </a:cxn>
                <a:cxn ang="0">
                  <a:pos x="1615" y="1214"/>
                </a:cxn>
                <a:cxn ang="0">
                  <a:pos x="1615" y="1466"/>
                </a:cxn>
                <a:cxn ang="0">
                  <a:pos x="1196" y="1466"/>
                </a:cxn>
                <a:cxn ang="0">
                  <a:pos x="1196" y="2120"/>
                </a:cxn>
                <a:cxn ang="0">
                  <a:pos x="2147" y="2120"/>
                </a:cxn>
                <a:cxn ang="0">
                  <a:pos x="2147" y="1466"/>
                </a:cxn>
                <a:cxn ang="0">
                  <a:pos x="1727" y="1466"/>
                </a:cxn>
                <a:cxn ang="0">
                  <a:pos x="1727" y="1214"/>
                </a:cxn>
                <a:cxn ang="0">
                  <a:pos x="2840" y="1214"/>
                </a:cxn>
                <a:cxn ang="0">
                  <a:pos x="2840" y="1466"/>
                </a:cxn>
                <a:cxn ang="0">
                  <a:pos x="2393" y="1466"/>
                </a:cxn>
                <a:cxn ang="0">
                  <a:pos x="2393" y="2120"/>
                </a:cxn>
                <a:cxn ang="0">
                  <a:pos x="3344" y="2120"/>
                </a:cxn>
                <a:cxn ang="0">
                  <a:pos x="3344" y="1466"/>
                </a:cxn>
                <a:cxn ang="0">
                  <a:pos x="2952" y="1466"/>
                </a:cxn>
              </a:cxnLst>
              <a:rect l="0" t="0" r="r" b="b"/>
              <a:pathLst>
                <a:path w="3344" h="2120">
                  <a:moveTo>
                    <a:pt x="2952" y="1466"/>
                  </a:moveTo>
                  <a:lnTo>
                    <a:pt x="2952" y="1102"/>
                  </a:lnTo>
                  <a:lnTo>
                    <a:pt x="1727" y="1102"/>
                  </a:lnTo>
                  <a:lnTo>
                    <a:pt x="1727" y="822"/>
                  </a:lnTo>
                  <a:lnTo>
                    <a:pt x="2270" y="822"/>
                  </a:lnTo>
                  <a:lnTo>
                    <a:pt x="2270" y="0"/>
                  </a:lnTo>
                  <a:lnTo>
                    <a:pt x="1073" y="0"/>
                  </a:lnTo>
                  <a:lnTo>
                    <a:pt x="1073" y="822"/>
                  </a:lnTo>
                  <a:lnTo>
                    <a:pt x="1615" y="822"/>
                  </a:lnTo>
                  <a:lnTo>
                    <a:pt x="1615" y="1102"/>
                  </a:lnTo>
                  <a:lnTo>
                    <a:pt x="392" y="1102"/>
                  </a:lnTo>
                  <a:lnTo>
                    <a:pt x="392" y="1466"/>
                  </a:lnTo>
                  <a:lnTo>
                    <a:pt x="0" y="1466"/>
                  </a:lnTo>
                  <a:lnTo>
                    <a:pt x="0" y="2120"/>
                  </a:lnTo>
                  <a:lnTo>
                    <a:pt x="951" y="2120"/>
                  </a:lnTo>
                  <a:lnTo>
                    <a:pt x="951" y="1466"/>
                  </a:lnTo>
                  <a:lnTo>
                    <a:pt x="504" y="1466"/>
                  </a:lnTo>
                  <a:lnTo>
                    <a:pt x="504" y="1214"/>
                  </a:lnTo>
                  <a:lnTo>
                    <a:pt x="1615" y="1214"/>
                  </a:lnTo>
                  <a:lnTo>
                    <a:pt x="1615" y="1466"/>
                  </a:lnTo>
                  <a:lnTo>
                    <a:pt x="1196" y="1466"/>
                  </a:lnTo>
                  <a:lnTo>
                    <a:pt x="1196" y="2120"/>
                  </a:lnTo>
                  <a:lnTo>
                    <a:pt x="2147" y="2120"/>
                  </a:lnTo>
                  <a:lnTo>
                    <a:pt x="2147" y="1466"/>
                  </a:lnTo>
                  <a:lnTo>
                    <a:pt x="1727" y="1466"/>
                  </a:lnTo>
                  <a:lnTo>
                    <a:pt x="1727" y="1214"/>
                  </a:lnTo>
                  <a:lnTo>
                    <a:pt x="2840" y="1214"/>
                  </a:lnTo>
                  <a:lnTo>
                    <a:pt x="2840" y="1466"/>
                  </a:lnTo>
                  <a:lnTo>
                    <a:pt x="2393" y="1466"/>
                  </a:lnTo>
                  <a:lnTo>
                    <a:pt x="2393" y="2120"/>
                  </a:lnTo>
                  <a:lnTo>
                    <a:pt x="3344" y="2120"/>
                  </a:lnTo>
                  <a:lnTo>
                    <a:pt x="3344" y="1466"/>
                  </a:lnTo>
                  <a:lnTo>
                    <a:pt x="2952" y="1466"/>
                  </a:lnTo>
                  <a:close/>
                </a:path>
              </a:pathLst>
            </a:custGeom>
            <a:solidFill>
              <a:srgbClr val="FFFFFF"/>
            </a:solidFill>
            <a:ln w="6350" cap="flat" cmpd="sng" algn="ctr">
              <a:noFill/>
              <a:prstDash val="solid"/>
              <a:miter lim="800000"/>
              <a:headEnd type="none" w="med" len="med"/>
              <a:tailEnd type="none" w="med" len="med"/>
            </a:ln>
          </p:spPr>
          <p:txBody>
            <a:bodyPr lIns="0" tIns="18288" rIns="0" bIns="18288" anchor="ctr" anchorCtr="1">
              <a:normAutofit/>
            </a:bodyPr>
            <a:lstStyle/>
            <a:p>
              <a:pPr algn="ctr">
                <a:lnSpc>
                  <a:spcPct val="85000"/>
                </a:lnSpc>
                <a:spcBef>
                  <a:spcPts val="200"/>
                </a:spcBef>
              </a:pPr>
              <a:endParaRPr lang="en-US" sz="1600" b="1" dirty="0">
                <a:latin typeface="Arial Narrow" pitchFamily="112" charset="0"/>
              </a:endParaRPr>
            </a:p>
          </p:txBody>
        </p:sp>
      </p:grpSp>
      <p:grpSp>
        <p:nvGrpSpPr>
          <p:cNvPr id="177" name="Group 176">
            <a:extLst>
              <a:ext uri="{C183D7F6-B498-43B3-948B-1728B52AA6E4}">
                <adec:decorative xmlns:adec="http://schemas.microsoft.com/office/drawing/2017/decorative" val="1"/>
              </a:ext>
            </a:extLst>
          </p:cNvPr>
          <p:cNvGrpSpPr/>
          <p:nvPr/>
        </p:nvGrpSpPr>
        <p:grpSpPr>
          <a:xfrm>
            <a:off x="3461010" y="1865978"/>
            <a:ext cx="795297" cy="2503765"/>
            <a:chOff x="1206881" y="2615747"/>
            <a:chExt cx="348088" cy="2545490"/>
          </a:xfrm>
        </p:grpSpPr>
        <p:cxnSp>
          <p:nvCxnSpPr>
            <p:cNvPr id="178" name="Straight Connector 177"/>
            <p:cNvCxnSpPr/>
            <p:nvPr/>
          </p:nvCxnSpPr>
          <p:spPr>
            <a:xfrm>
              <a:off x="1206881" y="2666549"/>
              <a:ext cx="348088" cy="1588"/>
            </a:xfrm>
            <a:prstGeom prst="line">
              <a:avLst/>
            </a:prstGeom>
            <a:ln w="38100" cmpd="sng">
              <a:solidFill>
                <a:srgbClr val="000000">
                  <a:alpha val="30000"/>
                </a:srgbClr>
              </a:solidFill>
            </a:ln>
            <a:effectLst/>
          </p:spPr>
          <p:style>
            <a:lnRef idx="2">
              <a:schemeClr val="accent1"/>
            </a:lnRef>
            <a:fillRef idx="0">
              <a:schemeClr val="accent1"/>
            </a:fillRef>
            <a:effectRef idx="1">
              <a:schemeClr val="accent1"/>
            </a:effectRef>
            <a:fontRef idx="minor">
              <a:schemeClr val="tx1"/>
            </a:fontRef>
          </p:style>
        </p:cxnSp>
        <p:cxnSp>
          <p:nvCxnSpPr>
            <p:cNvPr id="179" name="Straight Connector 178"/>
            <p:cNvCxnSpPr/>
            <p:nvPr/>
          </p:nvCxnSpPr>
          <p:spPr>
            <a:xfrm>
              <a:off x="1206881" y="5104047"/>
              <a:ext cx="348088" cy="1588"/>
            </a:xfrm>
            <a:prstGeom prst="line">
              <a:avLst/>
            </a:prstGeom>
            <a:ln w="38100" cmpd="sng">
              <a:solidFill>
                <a:srgbClr val="000000">
                  <a:alpha val="30000"/>
                </a:srgbClr>
              </a:solidFill>
            </a:ln>
            <a:effectLst/>
          </p:spPr>
          <p:style>
            <a:lnRef idx="2">
              <a:schemeClr val="accent1"/>
            </a:lnRef>
            <a:fillRef idx="0">
              <a:schemeClr val="accent1"/>
            </a:fillRef>
            <a:effectRef idx="1">
              <a:schemeClr val="accent1"/>
            </a:effectRef>
            <a:fontRef idx="minor">
              <a:schemeClr val="tx1"/>
            </a:fontRef>
          </p:style>
        </p:cxnSp>
        <p:cxnSp>
          <p:nvCxnSpPr>
            <p:cNvPr id="180" name="Straight Connector 179"/>
            <p:cNvCxnSpPr/>
            <p:nvPr/>
          </p:nvCxnSpPr>
          <p:spPr>
            <a:xfrm>
              <a:off x="1206881" y="2937383"/>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1" name="Straight Connector 180"/>
            <p:cNvCxnSpPr/>
            <p:nvPr/>
          </p:nvCxnSpPr>
          <p:spPr>
            <a:xfrm>
              <a:off x="1206881" y="3208217"/>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2" name="Straight Connector 181"/>
            <p:cNvCxnSpPr/>
            <p:nvPr/>
          </p:nvCxnSpPr>
          <p:spPr>
            <a:xfrm>
              <a:off x="1206881" y="3479051"/>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3" name="Straight Connector 182"/>
            <p:cNvCxnSpPr/>
            <p:nvPr/>
          </p:nvCxnSpPr>
          <p:spPr>
            <a:xfrm>
              <a:off x="1206881" y="3749885"/>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4" name="Straight Connector 183"/>
            <p:cNvCxnSpPr/>
            <p:nvPr/>
          </p:nvCxnSpPr>
          <p:spPr>
            <a:xfrm>
              <a:off x="1206881" y="4020719"/>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5" name="Straight Connector 184"/>
            <p:cNvCxnSpPr/>
            <p:nvPr/>
          </p:nvCxnSpPr>
          <p:spPr>
            <a:xfrm>
              <a:off x="1206881" y="4291553"/>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6" name="Straight Connector 185"/>
            <p:cNvCxnSpPr/>
            <p:nvPr/>
          </p:nvCxnSpPr>
          <p:spPr>
            <a:xfrm>
              <a:off x="1206881" y="4562387"/>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7" name="Straight Connector 186"/>
            <p:cNvCxnSpPr/>
            <p:nvPr/>
          </p:nvCxnSpPr>
          <p:spPr>
            <a:xfrm>
              <a:off x="1206881" y="4833221"/>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88" name="Rounded Rectangle 187"/>
            <p:cNvSpPr/>
            <p:nvPr/>
          </p:nvSpPr>
          <p:spPr>
            <a:xfrm>
              <a:off x="1356171" y="2615747"/>
              <a:ext cx="49509" cy="2545490"/>
            </a:xfrm>
            <a:prstGeom prst="roundRect">
              <a:avLst>
                <a:gd name="adj" fmla="val 47865"/>
              </a:avLst>
            </a:prstGeom>
            <a:solidFill>
              <a:srgbClr val="000000"/>
            </a:solidFill>
            <a:ln w="12700">
              <a:gradFill flip="none" rotWithShape="1">
                <a:gsLst>
                  <a:gs pos="0">
                    <a:srgbClr val="282828"/>
                  </a:gs>
                  <a:gs pos="100000">
                    <a:srgbClr val="3C3C3C"/>
                  </a:gs>
                </a:gsLst>
                <a:lin ang="10800000" scaled="0"/>
                <a:tileRect/>
              </a:gradFill>
            </a:ln>
            <a:effectLst>
              <a:innerShdw blurRad="63500" dist="50800" dir="13500000">
                <a:srgbClr val="000000">
                  <a:alpha val="50000"/>
                </a:srgbClr>
              </a:inn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310" name="Group 309">
            <a:extLst>
              <a:ext uri="{C183D7F6-B498-43B3-948B-1728B52AA6E4}">
                <adec:decorative xmlns:adec="http://schemas.microsoft.com/office/drawing/2017/decorative" val="1"/>
              </a:ext>
            </a:extLst>
          </p:cNvPr>
          <p:cNvGrpSpPr/>
          <p:nvPr/>
        </p:nvGrpSpPr>
        <p:grpSpPr>
          <a:xfrm>
            <a:off x="3119139" y="1844402"/>
            <a:ext cx="1489694" cy="236812"/>
            <a:chOff x="3544905" y="631949"/>
            <a:chExt cx="258071" cy="436727"/>
          </a:xfrm>
          <a:effectLst/>
        </p:grpSpPr>
        <p:sp>
          <p:nvSpPr>
            <p:cNvPr id="311" name="Rounded Rectangle 310"/>
            <p:cNvSpPr/>
            <p:nvPr/>
          </p:nvSpPr>
          <p:spPr>
            <a:xfrm>
              <a:off x="3544905" y="631949"/>
              <a:ext cx="258071" cy="436727"/>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2" name="Rounded Rectangle 311"/>
            <p:cNvSpPr/>
            <p:nvPr/>
          </p:nvSpPr>
          <p:spPr>
            <a:xfrm>
              <a:off x="3554048" y="771631"/>
              <a:ext cx="239784" cy="157363"/>
            </a:xfrm>
            <a:prstGeom prst="roundRect">
              <a:avLst/>
            </a:prstGeom>
            <a:solidFill>
              <a:srgbClr val="FFD400"/>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02" name="TextBox 301"/>
          <p:cNvSpPr txBox="1"/>
          <p:nvPr/>
        </p:nvSpPr>
        <p:spPr>
          <a:xfrm>
            <a:off x="3024113" y="4572000"/>
            <a:ext cx="1660144" cy="327782"/>
          </a:xfrm>
          <a:prstGeom prst="rect">
            <a:avLst/>
          </a:prstGeom>
          <a:noFill/>
        </p:spPr>
        <p:txBody>
          <a:bodyPr wrap="square" rtlCol="0">
            <a:spAutoFit/>
          </a:bodyPr>
          <a:lstStyle/>
          <a:p>
            <a:pPr algn="ctr">
              <a:lnSpc>
                <a:spcPct val="85000"/>
              </a:lnSpc>
            </a:pPr>
            <a:r>
              <a:rPr lang="en-US" sz="1800" dirty="0">
                <a:latin typeface="Arial" charset="0"/>
                <a:ea typeface="Arial" charset="0"/>
                <a:cs typeface="Arial" charset="0"/>
              </a:rPr>
              <a:t>People</a:t>
            </a:r>
          </a:p>
        </p:txBody>
      </p:sp>
      <p:grpSp>
        <p:nvGrpSpPr>
          <p:cNvPr id="157" name="Group 283" descr="Temperature Icon"/>
          <p:cNvGrpSpPr/>
          <p:nvPr/>
        </p:nvGrpSpPr>
        <p:grpSpPr>
          <a:xfrm>
            <a:off x="5550733" y="817466"/>
            <a:ext cx="911749" cy="911749"/>
            <a:chOff x="6486524" y="2362200"/>
            <a:chExt cx="914400" cy="914400"/>
          </a:xfrm>
          <a:solidFill>
            <a:srgbClr val="FFFFFF"/>
          </a:solidFill>
          <a:effectLst/>
        </p:grpSpPr>
        <p:sp>
          <p:nvSpPr>
            <p:cNvPr id="158" name="Oval 157">
              <a:extLst>
                <a:ext uri="{C183D7F6-B498-43B3-948B-1728B52AA6E4}">
                  <adec:decorative xmlns:adec="http://schemas.microsoft.com/office/drawing/2017/decorative" val="1"/>
                </a:ext>
              </a:extLst>
            </p:cNvPr>
            <p:cNvSpPr/>
            <p:nvPr/>
          </p:nvSpPr>
          <p:spPr>
            <a:xfrm>
              <a:off x="6486524" y="2362200"/>
              <a:ext cx="914400" cy="914400"/>
            </a:xfrm>
            <a:prstGeom prst="ellipse">
              <a:avLst/>
            </a:prstGeom>
            <a:solidFill>
              <a:srgbClr val="FFD4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59" name="Group 831"/>
            <p:cNvGrpSpPr/>
            <p:nvPr/>
          </p:nvGrpSpPr>
          <p:grpSpPr>
            <a:xfrm rot="18936650">
              <a:off x="6653277" y="2532793"/>
              <a:ext cx="580895" cy="580895"/>
              <a:chOff x="3544888" y="5181600"/>
              <a:chExt cx="336550" cy="336550"/>
            </a:xfrm>
            <a:grpFill/>
            <a:effectLst/>
          </p:grpSpPr>
          <p:sp>
            <p:nvSpPr>
              <p:cNvPr id="160" name="Freeform 642">
                <a:extLst>
                  <a:ext uri="{C183D7F6-B498-43B3-948B-1728B52AA6E4}">
                    <adec:decorative xmlns:adec="http://schemas.microsoft.com/office/drawing/2017/decorative" val="1"/>
                  </a:ext>
                </a:extLst>
              </p:cNvPr>
              <p:cNvSpPr>
                <a:spLocks noEditPoints="1"/>
              </p:cNvSpPr>
              <p:nvPr/>
            </p:nvSpPr>
            <p:spPr bwMode="auto">
              <a:xfrm>
                <a:off x="3544888" y="5181600"/>
                <a:ext cx="336550" cy="336550"/>
              </a:xfrm>
              <a:custGeom>
                <a:avLst/>
                <a:gdLst/>
                <a:ahLst/>
                <a:cxnLst>
                  <a:cxn ang="0">
                    <a:pos x="605" y="18"/>
                  </a:cxn>
                  <a:cxn ang="0">
                    <a:pos x="583" y="6"/>
                  </a:cxn>
                  <a:cxn ang="0">
                    <a:pos x="561" y="0"/>
                  </a:cxn>
                  <a:cxn ang="0">
                    <a:pos x="536" y="1"/>
                  </a:cxn>
                  <a:cxn ang="0">
                    <a:pos x="514" y="9"/>
                  </a:cxn>
                  <a:cxn ang="0">
                    <a:pos x="493" y="24"/>
                  </a:cxn>
                  <a:cxn ang="0">
                    <a:pos x="192" y="298"/>
                  </a:cxn>
                  <a:cxn ang="0">
                    <a:pos x="127" y="302"/>
                  </a:cxn>
                  <a:cxn ang="0">
                    <a:pos x="77" y="325"/>
                  </a:cxn>
                  <a:cxn ang="0">
                    <a:pos x="50" y="347"/>
                  </a:cxn>
                  <a:cxn ang="0">
                    <a:pos x="28" y="373"/>
                  </a:cxn>
                  <a:cxn ang="0">
                    <a:pos x="8" y="418"/>
                  </a:cxn>
                  <a:cxn ang="0">
                    <a:pos x="0" y="466"/>
                  </a:cxn>
                  <a:cxn ang="0">
                    <a:pos x="8" y="514"/>
                  </a:cxn>
                  <a:cxn ang="0">
                    <a:pos x="28" y="558"/>
                  </a:cxn>
                  <a:cxn ang="0">
                    <a:pos x="50" y="585"/>
                  </a:cxn>
                  <a:cxn ang="0">
                    <a:pos x="91" y="616"/>
                  </a:cxn>
                  <a:cxn ang="0">
                    <a:pos x="138" y="631"/>
                  </a:cxn>
                  <a:cxn ang="0">
                    <a:pos x="186" y="633"/>
                  </a:cxn>
                  <a:cxn ang="0">
                    <a:pos x="233" y="622"/>
                  </a:cxn>
                  <a:cxn ang="0">
                    <a:pos x="276" y="597"/>
                  </a:cxn>
                  <a:cxn ang="0">
                    <a:pos x="296" y="576"/>
                  </a:cxn>
                  <a:cxn ang="0">
                    <a:pos x="317" y="548"/>
                  </a:cxn>
                  <a:cxn ang="0">
                    <a:pos x="337" y="486"/>
                  </a:cxn>
                  <a:cxn ang="0">
                    <a:pos x="332" y="421"/>
                  </a:cxn>
                  <a:cxn ang="0">
                    <a:pos x="616" y="136"/>
                  </a:cxn>
                  <a:cxn ang="0">
                    <a:pos x="629" y="114"/>
                  </a:cxn>
                  <a:cxn ang="0">
                    <a:pos x="636" y="91"/>
                  </a:cxn>
                  <a:cxn ang="0">
                    <a:pos x="634" y="67"/>
                  </a:cxn>
                  <a:cxn ang="0">
                    <a:pos x="627" y="44"/>
                  </a:cxn>
                  <a:cxn ang="0">
                    <a:pos x="611" y="24"/>
                  </a:cxn>
                  <a:cxn ang="0">
                    <a:pos x="314" y="438"/>
                  </a:cxn>
                  <a:cxn ang="0">
                    <a:pos x="317" y="473"/>
                  </a:cxn>
                  <a:cxn ang="0">
                    <a:pos x="305" y="525"/>
                  </a:cxn>
                  <a:cxn ang="0">
                    <a:pos x="274" y="570"/>
                  </a:cxn>
                  <a:cxn ang="0">
                    <a:pos x="251" y="589"/>
                  </a:cxn>
                  <a:cxn ang="0">
                    <a:pos x="211" y="608"/>
                  </a:cxn>
                  <a:cxn ang="0">
                    <a:pos x="169" y="613"/>
                  </a:cxn>
                  <a:cxn ang="0">
                    <a:pos x="127" y="608"/>
                  </a:cxn>
                  <a:cxn ang="0">
                    <a:pos x="88" y="589"/>
                  </a:cxn>
                  <a:cxn ang="0">
                    <a:pos x="64" y="570"/>
                  </a:cxn>
                  <a:cxn ang="0">
                    <a:pos x="39" y="534"/>
                  </a:cxn>
                  <a:cxn ang="0">
                    <a:pos x="23" y="494"/>
                  </a:cxn>
                  <a:cxn ang="0">
                    <a:pos x="22" y="452"/>
                  </a:cxn>
                  <a:cxn ang="0">
                    <a:pos x="32" y="410"/>
                  </a:cxn>
                  <a:cxn ang="0">
                    <a:pos x="54" y="372"/>
                  </a:cxn>
                  <a:cxn ang="0">
                    <a:pos x="79" y="349"/>
                  </a:cxn>
                  <a:cxn ang="0">
                    <a:pos x="126" y="324"/>
                  </a:cxn>
                  <a:cxn ang="0">
                    <a:pos x="180" y="319"/>
                  </a:cxn>
                  <a:cxn ang="0">
                    <a:pos x="232" y="308"/>
                  </a:cxn>
                  <a:cxn ang="0">
                    <a:pos x="516" y="25"/>
                  </a:cxn>
                  <a:cxn ang="0">
                    <a:pos x="553" y="15"/>
                  </a:cxn>
                  <a:cxn ang="0">
                    <a:pos x="591" y="25"/>
                  </a:cxn>
                  <a:cxn ang="0">
                    <a:pos x="610" y="44"/>
                  </a:cxn>
                  <a:cxn ang="0">
                    <a:pos x="620" y="81"/>
                  </a:cxn>
                  <a:cxn ang="0">
                    <a:pos x="610" y="118"/>
                  </a:cxn>
                  <a:cxn ang="0">
                    <a:pos x="310" y="420"/>
                  </a:cxn>
                </a:cxnLst>
                <a:rect l="0" t="0" r="r" b="b"/>
                <a:pathLst>
                  <a:path w="636" h="635">
                    <a:moveTo>
                      <a:pt x="611" y="24"/>
                    </a:moveTo>
                    <a:lnTo>
                      <a:pt x="611" y="24"/>
                    </a:lnTo>
                    <a:lnTo>
                      <a:pt x="605" y="18"/>
                    </a:lnTo>
                    <a:lnTo>
                      <a:pt x="599" y="14"/>
                    </a:lnTo>
                    <a:lnTo>
                      <a:pt x="591" y="9"/>
                    </a:lnTo>
                    <a:lnTo>
                      <a:pt x="583" y="6"/>
                    </a:lnTo>
                    <a:lnTo>
                      <a:pt x="576" y="3"/>
                    </a:lnTo>
                    <a:lnTo>
                      <a:pt x="568" y="1"/>
                    </a:lnTo>
                    <a:lnTo>
                      <a:pt x="561" y="0"/>
                    </a:lnTo>
                    <a:lnTo>
                      <a:pt x="552" y="0"/>
                    </a:lnTo>
                    <a:lnTo>
                      <a:pt x="544" y="0"/>
                    </a:lnTo>
                    <a:lnTo>
                      <a:pt x="536" y="1"/>
                    </a:lnTo>
                    <a:lnTo>
                      <a:pt x="529" y="3"/>
                    </a:lnTo>
                    <a:lnTo>
                      <a:pt x="521" y="6"/>
                    </a:lnTo>
                    <a:lnTo>
                      <a:pt x="514" y="9"/>
                    </a:lnTo>
                    <a:lnTo>
                      <a:pt x="506" y="14"/>
                    </a:lnTo>
                    <a:lnTo>
                      <a:pt x="500" y="18"/>
                    </a:lnTo>
                    <a:lnTo>
                      <a:pt x="493" y="24"/>
                    </a:lnTo>
                    <a:lnTo>
                      <a:pt x="214" y="303"/>
                    </a:lnTo>
                    <a:lnTo>
                      <a:pt x="214" y="303"/>
                    </a:lnTo>
                    <a:lnTo>
                      <a:pt x="192" y="298"/>
                    </a:lnTo>
                    <a:lnTo>
                      <a:pt x="171" y="297"/>
                    </a:lnTo>
                    <a:lnTo>
                      <a:pt x="149" y="298"/>
                    </a:lnTo>
                    <a:lnTo>
                      <a:pt x="127" y="302"/>
                    </a:lnTo>
                    <a:lnTo>
                      <a:pt x="106" y="310"/>
                    </a:lnTo>
                    <a:lnTo>
                      <a:pt x="87" y="319"/>
                    </a:lnTo>
                    <a:lnTo>
                      <a:pt x="77" y="325"/>
                    </a:lnTo>
                    <a:lnTo>
                      <a:pt x="68" y="331"/>
                    </a:lnTo>
                    <a:lnTo>
                      <a:pt x="59" y="339"/>
                    </a:lnTo>
                    <a:lnTo>
                      <a:pt x="50" y="347"/>
                    </a:lnTo>
                    <a:lnTo>
                      <a:pt x="50" y="347"/>
                    </a:lnTo>
                    <a:lnTo>
                      <a:pt x="39" y="359"/>
                    </a:lnTo>
                    <a:lnTo>
                      <a:pt x="28" y="373"/>
                    </a:lnTo>
                    <a:lnTo>
                      <a:pt x="19" y="387"/>
                    </a:lnTo>
                    <a:lnTo>
                      <a:pt x="13" y="402"/>
                    </a:lnTo>
                    <a:lnTo>
                      <a:pt x="8" y="418"/>
                    </a:lnTo>
                    <a:lnTo>
                      <a:pt x="4" y="434"/>
                    </a:lnTo>
                    <a:lnTo>
                      <a:pt x="2" y="449"/>
                    </a:lnTo>
                    <a:lnTo>
                      <a:pt x="0" y="466"/>
                    </a:lnTo>
                    <a:lnTo>
                      <a:pt x="2" y="482"/>
                    </a:lnTo>
                    <a:lnTo>
                      <a:pt x="4" y="498"/>
                    </a:lnTo>
                    <a:lnTo>
                      <a:pt x="8" y="514"/>
                    </a:lnTo>
                    <a:lnTo>
                      <a:pt x="13" y="529"/>
                    </a:lnTo>
                    <a:lnTo>
                      <a:pt x="19" y="545"/>
                    </a:lnTo>
                    <a:lnTo>
                      <a:pt x="28" y="558"/>
                    </a:lnTo>
                    <a:lnTo>
                      <a:pt x="39" y="572"/>
                    </a:lnTo>
                    <a:lnTo>
                      <a:pt x="50" y="585"/>
                    </a:lnTo>
                    <a:lnTo>
                      <a:pt x="50" y="585"/>
                    </a:lnTo>
                    <a:lnTo>
                      <a:pt x="63" y="597"/>
                    </a:lnTo>
                    <a:lnTo>
                      <a:pt x="77" y="607"/>
                    </a:lnTo>
                    <a:lnTo>
                      <a:pt x="91" y="616"/>
                    </a:lnTo>
                    <a:lnTo>
                      <a:pt x="106" y="622"/>
                    </a:lnTo>
                    <a:lnTo>
                      <a:pt x="121" y="627"/>
                    </a:lnTo>
                    <a:lnTo>
                      <a:pt x="138" y="631"/>
                    </a:lnTo>
                    <a:lnTo>
                      <a:pt x="153" y="633"/>
                    </a:lnTo>
                    <a:lnTo>
                      <a:pt x="169" y="635"/>
                    </a:lnTo>
                    <a:lnTo>
                      <a:pt x="186" y="633"/>
                    </a:lnTo>
                    <a:lnTo>
                      <a:pt x="201" y="631"/>
                    </a:lnTo>
                    <a:lnTo>
                      <a:pt x="218" y="627"/>
                    </a:lnTo>
                    <a:lnTo>
                      <a:pt x="233" y="622"/>
                    </a:lnTo>
                    <a:lnTo>
                      <a:pt x="248" y="616"/>
                    </a:lnTo>
                    <a:lnTo>
                      <a:pt x="262" y="607"/>
                    </a:lnTo>
                    <a:lnTo>
                      <a:pt x="276" y="597"/>
                    </a:lnTo>
                    <a:lnTo>
                      <a:pt x="289" y="585"/>
                    </a:lnTo>
                    <a:lnTo>
                      <a:pt x="289" y="585"/>
                    </a:lnTo>
                    <a:lnTo>
                      <a:pt x="296" y="576"/>
                    </a:lnTo>
                    <a:lnTo>
                      <a:pt x="304" y="567"/>
                    </a:lnTo>
                    <a:lnTo>
                      <a:pt x="310" y="558"/>
                    </a:lnTo>
                    <a:lnTo>
                      <a:pt x="317" y="548"/>
                    </a:lnTo>
                    <a:lnTo>
                      <a:pt x="326" y="528"/>
                    </a:lnTo>
                    <a:lnTo>
                      <a:pt x="333" y="508"/>
                    </a:lnTo>
                    <a:lnTo>
                      <a:pt x="337" y="486"/>
                    </a:lnTo>
                    <a:lnTo>
                      <a:pt x="338" y="465"/>
                    </a:lnTo>
                    <a:lnTo>
                      <a:pt x="336" y="443"/>
                    </a:lnTo>
                    <a:lnTo>
                      <a:pt x="332" y="421"/>
                    </a:lnTo>
                    <a:lnTo>
                      <a:pt x="611" y="142"/>
                    </a:lnTo>
                    <a:lnTo>
                      <a:pt x="611" y="142"/>
                    </a:lnTo>
                    <a:lnTo>
                      <a:pt x="616" y="136"/>
                    </a:lnTo>
                    <a:lnTo>
                      <a:pt x="622" y="128"/>
                    </a:lnTo>
                    <a:lnTo>
                      <a:pt x="627" y="122"/>
                    </a:lnTo>
                    <a:lnTo>
                      <a:pt x="629" y="114"/>
                    </a:lnTo>
                    <a:lnTo>
                      <a:pt x="632" y="107"/>
                    </a:lnTo>
                    <a:lnTo>
                      <a:pt x="634" y="99"/>
                    </a:lnTo>
                    <a:lnTo>
                      <a:pt x="636" y="91"/>
                    </a:lnTo>
                    <a:lnTo>
                      <a:pt x="636" y="83"/>
                    </a:lnTo>
                    <a:lnTo>
                      <a:pt x="636" y="75"/>
                    </a:lnTo>
                    <a:lnTo>
                      <a:pt x="634" y="67"/>
                    </a:lnTo>
                    <a:lnTo>
                      <a:pt x="632" y="60"/>
                    </a:lnTo>
                    <a:lnTo>
                      <a:pt x="629" y="52"/>
                    </a:lnTo>
                    <a:lnTo>
                      <a:pt x="627" y="44"/>
                    </a:lnTo>
                    <a:lnTo>
                      <a:pt x="622" y="37"/>
                    </a:lnTo>
                    <a:lnTo>
                      <a:pt x="616" y="30"/>
                    </a:lnTo>
                    <a:lnTo>
                      <a:pt x="611" y="24"/>
                    </a:lnTo>
                    <a:lnTo>
                      <a:pt x="611" y="24"/>
                    </a:lnTo>
                    <a:close/>
                    <a:moveTo>
                      <a:pt x="310" y="420"/>
                    </a:moveTo>
                    <a:lnTo>
                      <a:pt x="314" y="438"/>
                    </a:lnTo>
                    <a:lnTo>
                      <a:pt x="314" y="438"/>
                    </a:lnTo>
                    <a:lnTo>
                      <a:pt x="317" y="456"/>
                    </a:lnTo>
                    <a:lnTo>
                      <a:pt x="317" y="473"/>
                    </a:lnTo>
                    <a:lnTo>
                      <a:pt x="315" y="491"/>
                    </a:lnTo>
                    <a:lnTo>
                      <a:pt x="312" y="508"/>
                    </a:lnTo>
                    <a:lnTo>
                      <a:pt x="305" y="525"/>
                    </a:lnTo>
                    <a:lnTo>
                      <a:pt x="296" y="541"/>
                    </a:lnTo>
                    <a:lnTo>
                      <a:pt x="286" y="556"/>
                    </a:lnTo>
                    <a:lnTo>
                      <a:pt x="274" y="570"/>
                    </a:lnTo>
                    <a:lnTo>
                      <a:pt x="274" y="570"/>
                    </a:lnTo>
                    <a:lnTo>
                      <a:pt x="262" y="580"/>
                    </a:lnTo>
                    <a:lnTo>
                      <a:pt x="251" y="589"/>
                    </a:lnTo>
                    <a:lnTo>
                      <a:pt x="238" y="597"/>
                    </a:lnTo>
                    <a:lnTo>
                      <a:pt x="225" y="603"/>
                    </a:lnTo>
                    <a:lnTo>
                      <a:pt x="211" y="608"/>
                    </a:lnTo>
                    <a:lnTo>
                      <a:pt x="197" y="611"/>
                    </a:lnTo>
                    <a:lnTo>
                      <a:pt x="183" y="613"/>
                    </a:lnTo>
                    <a:lnTo>
                      <a:pt x="169" y="613"/>
                    </a:lnTo>
                    <a:lnTo>
                      <a:pt x="155" y="613"/>
                    </a:lnTo>
                    <a:lnTo>
                      <a:pt x="141" y="611"/>
                    </a:lnTo>
                    <a:lnTo>
                      <a:pt x="127" y="608"/>
                    </a:lnTo>
                    <a:lnTo>
                      <a:pt x="113" y="603"/>
                    </a:lnTo>
                    <a:lnTo>
                      <a:pt x="101" y="597"/>
                    </a:lnTo>
                    <a:lnTo>
                      <a:pt x="88" y="589"/>
                    </a:lnTo>
                    <a:lnTo>
                      <a:pt x="75" y="580"/>
                    </a:lnTo>
                    <a:lnTo>
                      <a:pt x="64" y="570"/>
                    </a:lnTo>
                    <a:lnTo>
                      <a:pt x="64" y="570"/>
                    </a:lnTo>
                    <a:lnTo>
                      <a:pt x="54" y="558"/>
                    </a:lnTo>
                    <a:lnTo>
                      <a:pt x="46" y="547"/>
                    </a:lnTo>
                    <a:lnTo>
                      <a:pt x="39" y="534"/>
                    </a:lnTo>
                    <a:lnTo>
                      <a:pt x="32" y="522"/>
                    </a:lnTo>
                    <a:lnTo>
                      <a:pt x="27" y="508"/>
                    </a:lnTo>
                    <a:lnTo>
                      <a:pt x="23" y="494"/>
                    </a:lnTo>
                    <a:lnTo>
                      <a:pt x="22" y="480"/>
                    </a:lnTo>
                    <a:lnTo>
                      <a:pt x="21" y="466"/>
                    </a:lnTo>
                    <a:lnTo>
                      <a:pt x="22" y="452"/>
                    </a:lnTo>
                    <a:lnTo>
                      <a:pt x="23" y="438"/>
                    </a:lnTo>
                    <a:lnTo>
                      <a:pt x="27" y="424"/>
                    </a:lnTo>
                    <a:lnTo>
                      <a:pt x="32" y="410"/>
                    </a:lnTo>
                    <a:lnTo>
                      <a:pt x="39" y="397"/>
                    </a:lnTo>
                    <a:lnTo>
                      <a:pt x="46" y="385"/>
                    </a:lnTo>
                    <a:lnTo>
                      <a:pt x="54" y="372"/>
                    </a:lnTo>
                    <a:lnTo>
                      <a:pt x="64" y="360"/>
                    </a:lnTo>
                    <a:lnTo>
                      <a:pt x="64" y="360"/>
                    </a:lnTo>
                    <a:lnTo>
                      <a:pt x="79" y="349"/>
                    </a:lnTo>
                    <a:lnTo>
                      <a:pt x="94" y="339"/>
                    </a:lnTo>
                    <a:lnTo>
                      <a:pt x="110" y="330"/>
                    </a:lnTo>
                    <a:lnTo>
                      <a:pt x="126" y="324"/>
                    </a:lnTo>
                    <a:lnTo>
                      <a:pt x="144" y="320"/>
                    </a:lnTo>
                    <a:lnTo>
                      <a:pt x="162" y="317"/>
                    </a:lnTo>
                    <a:lnTo>
                      <a:pt x="180" y="319"/>
                    </a:lnTo>
                    <a:lnTo>
                      <a:pt x="197" y="320"/>
                    </a:lnTo>
                    <a:lnTo>
                      <a:pt x="215" y="325"/>
                    </a:lnTo>
                    <a:lnTo>
                      <a:pt x="232" y="308"/>
                    </a:lnTo>
                    <a:lnTo>
                      <a:pt x="506" y="34"/>
                    </a:lnTo>
                    <a:lnTo>
                      <a:pt x="506" y="34"/>
                    </a:lnTo>
                    <a:lnTo>
                      <a:pt x="516" y="25"/>
                    </a:lnTo>
                    <a:lnTo>
                      <a:pt x="529" y="19"/>
                    </a:lnTo>
                    <a:lnTo>
                      <a:pt x="540" y="15"/>
                    </a:lnTo>
                    <a:lnTo>
                      <a:pt x="553" y="15"/>
                    </a:lnTo>
                    <a:lnTo>
                      <a:pt x="567" y="15"/>
                    </a:lnTo>
                    <a:lnTo>
                      <a:pt x="578" y="19"/>
                    </a:lnTo>
                    <a:lnTo>
                      <a:pt x="591" y="25"/>
                    </a:lnTo>
                    <a:lnTo>
                      <a:pt x="601" y="34"/>
                    </a:lnTo>
                    <a:lnTo>
                      <a:pt x="601" y="34"/>
                    </a:lnTo>
                    <a:lnTo>
                      <a:pt x="610" y="44"/>
                    </a:lnTo>
                    <a:lnTo>
                      <a:pt x="615" y="56"/>
                    </a:lnTo>
                    <a:lnTo>
                      <a:pt x="619" y="69"/>
                    </a:lnTo>
                    <a:lnTo>
                      <a:pt x="620" y="81"/>
                    </a:lnTo>
                    <a:lnTo>
                      <a:pt x="619" y="94"/>
                    </a:lnTo>
                    <a:lnTo>
                      <a:pt x="615" y="107"/>
                    </a:lnTo>
                    <a:lnTo>
                      <a:pt x="610" y="118"/>
                    </a:lnTo>
                    <a:lnTo>
                      <a:pt x="601" y="129"/>
                    </a:lnTo>
                    <a:lnTo>
                      <a:pt x="326" y="404"/>
                    </a:lnTo>
                    <a:lnTo>
                      <a:pt x="310" y="420"/>
                    </a:lnTo>
                    <a:close/>
                  </a:path>
                </a:pathLst>
              </a:custGeom>
              <a:grp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61" name="Freeform 643">
                <a:extLst>
                  <a:ext uri="{C183D7F6-B498-43B3-948B-1728B52AA6E4}">
                    <adec:decorative xmlns:adec="http://schemas.microsoft.com/office/drawing/2017/decorative" val="1"/>
                  </a:ext>
                </a:extLst>
              </p:cNvPr>
              <p:cNvSpPr>
                <a:spLocks/>
              </p:cNvSpPr>
              <p:nvPr/>
            </p:nvSpPr>
            <p:spPr bwMode="auto">
              <a:xfrm>
                <a:off x="3568700" y="5246688"/>
                <a:ext cx="246063" cy="246063"/>
              </a:xfrm>
              <a:custGeom>
                <a:avLst/>
                <a:gdLst/>
                <a:ahLst/>
                <a:cxnLst>
                  <a:cxn ang="0">
                    <a:pos x="450" y="14"/>
                  </a:cxn>
                  <a:cxn ang="0">
                    <a:pos x="432" y="4"/>
                  </a:cxn>
                  <a:cxn ang="0">
                    <a:pos x="415" y="0"/>
                  </a:cxn>
                  <a:cxn ang="0">
                    <a:pos x="395" y="4"/>
                  </a:cxn>
                  <a:cxn ang="0">
                    <a:pos x="379" y="14"/>
                  </a:cxn>
                  <a:cxn ang="0">
                    <a:pos x="166" y="228"/>
                  </a:cxn>
                  <a:cxn ang="0">
                    <a:pos x="131" y="220"/>
                  </a:cxn>
                  <a:cxn ang="0">
                    <a:pos x="97" y="223"/>
                  </a:cxn>
                  <a:cxn ang="0">
                    <a:pos x="65" y="234"/>
                  </a:cxn>
                  <a:cxn ang="0">
                    <a:pos x="36" y="256"/>
                  </a:cxn>
                  <a:cxn ang="0">
                    <a:pos x="27" y="264"/>
                  </a:cxn>
                  <a:cxn ang="0">
                    <a:pos x="14" y="285"/>
                  </a:cxn>
                  <a:cxn ang="0">
                    <a:pos x="6" y="308"/>
                  </a:cxn>
                  <a:cxn ang="0">
                    <a:pos x="0" y="330"/>
                  </a:cxn>
                  <a:cxn ang="0">
                    <a:pos x="0" y="353"/>
                  </a:cxn>
                  <a:cxn ang="0">
                    <a:pos x="6" y="376"/>
                  </a:cxn>
                  <a:cxn ang="0">
                    <a:pos x="14" y="399"/>
                  </a:cxn>
                  <a:cxn ang="0">
                    <a:pos x="27" y="418"/>
                  </a:cxn>
                  <a:cxn ang="0">
                    <a:pos x="36" y="428"/>
                  </a:cxn>
                  <a:cxn ang="0">
                    <a:pos x="55" y="443"/>
                  </a:cxn>
                  <a:cxn ang="0">
                    <a:pos x="77" y="455"/>
                  </a:cxn>
                  <a:cxn ang="0">
                    <a:pos x="100" y="461"/>
                  </a:cxn>
                  <a:cxn ang="0">
                    <a:pos x="122" y="464"/>
                  </a:cxn>
                  <a:cxn ang="0">
                    <a:pos x="145" y="461"/>
                  </a:cxn>
                  <a:cxn ang="0">
                    <a:pos x="168" y="455"/>
                  </a:cxn>
                  <a:cxn ang="0">
                    <a:pos x="190" y="443"/>
                  </a:cxn>
                  <a:cxn ang="0">
                    <a:pos x="209" y="428"/>
                  </a:cxn>
                  <a:cxn ang="0">
                    <a:pos x="220" y="414"/>
                  </a:cxn>
                  <a:cxn ang="0">
                    <a:pos x="237" y="382"/>
                  </a:cxn>
                  <a:cxn ang="0">
                    <a:pos x="244" y="349"/>
                  </a:cxn>
                  <a:cxn ang="0">
                    <a:pos x="241" y="315"/>
                  </a:cxn>
                  <a:cxn ang="0">
                    <a:pos x="450" y="85"/>
                  </a:cxn>
                  <a:cxn ang="0">
                    <a:pos x="456" y="78"/>
                  </a:cxn>
                  <a:cxn ang="0">
                    <a:pos x="463" y="60"/>
                  </a:cxn>
                  <a:cxn ang="0">
                    <a:pos x="463" y="41"/>
                  </a:cxn>
                  <a:cxn ang="0">
                    <a:pos x="456" y="22"/>
                  </a:cxn>
                  <a:cxn ang="0">
                    <a:pos x="450" y="14"/>
                  </a:cxn>
                </a:cxnLst>
                <a:rect l="0" t="0" r="r" b="b"/>
                <a:pathLst>
                  <a:path w="464" h="464">
                    <a:moveTo>
                      <a:pt x="450" y="14"/>
                    </a:moveTo>
                    <a:lnTo>
                      <a:pt x="450" y="14"/>
                    </a:lnTo>
                    <a:lnTo>
                      <a:pt x="441" y="8"/>
                    </a:lnTo>
                    <a:lnTo>
                      <a:pt x="432" y="4"/>
                    </a:lnTo>
                    <a:lnTo>
                      <a:pt x="423" y="0"/>
                    </a:lnTo>
                    <a:lnTo>
                      <a:pt x="415" y="0"/>
                    </a:lnTo>
                    <a:lnTo>
                      <a:pt x="404" y="0"/>
                    </a:lnTo>
                    <a:lnTo>
                      <a:pt x="395" y="4"/>
                    </a:lnTo>
                    <a:lnTo>
                      <a:pt x="387" y="8"/>
                    </a:lnTo>
                    <a:lnTo>
                      <a:pt x="379" y="14"/>
                    </a:lnTo>
                    <a:lnTo>
                      <a:pt x="166" y="228"/>
                    </a:lnTo>
                    <a:lnTo>
                      <a:pt x="166" y="228"/>
                    </a:lnTo>
                    <a:lnTo>
                      <a:pt x="149" y="223"/>
                    </a:lnTo>
                    <a:lnTo>
                      <a:pt x="131" y="220"/>
                    </a:lnTo>
                    <a:lnTo>
                      <a:pt x="115" y="220"/>
                    </a:lnTo>
                    <a:lnTo>
                      <a:pt x="97" y="223"/>
                    </a:lnTo>
                    <a:lnTo>
                      <a:pt x="80" y="228"/>
                    </a:lnTo>
                    <a:lnTo>
                      <a:pt x="65" y="234"/>
                    </a:lnTo>
                    <a:lnTo>
                      <a:pt x="50" y="244"/>
                    </a:lnTo>
                    <a:lnTo>
                      <a:pt x="36" y="256"/>
                    </a:lnTo>
                    <a:lnTo>
                      <a:pt x="36" y="256"/>
                    </a:lnTo>
                    <a:lnTo>
                      <a:pt x="27" y="264"/>
                    </a:lnTo>
                    <a:lnTo>
                      <a:pt x="21" y="275"/>
                    </a:lnTo>
                    <a:lnTo>
                      <a:pt x="14" y="285"/>
                    </a:lnTo>
                    <a:lnTo>
                      <a:pt x="9" y="296"/>
                    </a:lnTo>
                    <a:lnTo>
                      <a:pt x="6" y="308"/>
                    </a:lnTo>
                    <a:lnTo>
                      <a:pt x="3" y="319"/>
                    </a:lnTo>
                    <a:lnTo>
                      <a:pt x="0" y="330"/>
                    </a:lnTo>
                    <a:lnTo>
                      <a:pt x="0" y="342"/>
                    </a:lnTo>
                    <a:lnTo>
                      <a:pt x="0" y="353"/>
                    </a:lnTo>
                    <a:lnTo>
                      <a:pt x="3" y="365"/>
                    </a:lnTo>
                    <a:lnTo>
                      <a:pt x="6" y="376"/>
                    </a:lnTo>
                    <a:lnTo>
                      <a:pt x="9" y="388"/>
                    </a:lnTo>
                    <a:lnTo>
                      <a:pt x="14" y="399"/>
                    </a:lnTo>
                    <a:lnTo>
                      <a:pt x="21" y="409"/>
                    </a:lnTo>
                    <a:lnTo>
                      <a:pt x="27" y="418"/>
                    </a:lnTo>
                    <a:lnTo>
                      <a:pt x="36" y="428"/>
                    </a:lnTo>
                    <a:lnTo>
                      <a:pt x="36" y="428"/>
                    </a:lnTo>
                    <a:lnTo>
                      <a:pt x="45" y="436"/>
                    </a:lnTo>
                    <a:lnTo>
                      <a:pt x="55" y="443"/>
                    </a:lnTo>
                    <a:lnTo>
                      <a:pt x="65" y="450"/>
                    </a:lnTo>
                    <a:lnTo>
                      <a:pt x="77" y="455"/>
                    </a:lnTo>
                    <a:lnTo>
                      <a:pt x="88" y="459"/>
                    </a:lnTo>
                    <a:lnTo>
                      <a:pt x="100" y="461"/>
                    </a:lnTo>
                    <a:lnTo>
                      <a:pt x="111" y="462"/>
                    </a:lnTo>
                    <a:lnTo>
                      <a:pt x="122" y="464"/>
                    </a:lnTo>
                    <a:lnTo>
                      <a:pt x="134" y="462"/>
                    </a:lnTo>
                    <a:lnTo>
                      <a:pt x="145" y="461"/>
                    </a:lnTo>
                    <a:lnTo>
                      <a:pt x="157" y="459"/>
                    </a:lnTo>
                    <a:lnTo>
                      <a:pt x="168" y="455"/>
                    </a:lnTo>
                    <a:lnTo>
                      <a:pt x="178" y="450"/>
                    </a:lnTo>
                    <a:lnTo>
                      <a:pt x="190" y="443"/>
                    </a:lnTo>
                    <a:lnTo>
                      <a:pt x="199" y="436"/>
                    </a:lnTo>
                    <a:lnTo>
                      <a:pt x="209" y="428"/>
                    </a:lnTo>
                    <a:lnTo>
                      <a:pt x="209" y="428"/>
                    </a:lnTo>
                    <a:lnTo>
                      <a:pt x="220" y="414"/>
                    </a:lnTo>
                    <a:lnTo>
                      <a:pt x="230" y="399"/>
                    </a:lnTo>
                    <a:lnTo>
                      <a:pt x="237" y="382"/>
                    </a:lnTo>
                    <a:lnTo>
                      <a:pt x="242" y="366"/>
                    </a:lnTo>
                    <a:lnTo>
                      <a:pt x="244" y="349"/>
                    </a:lnTo>
                    <a:lnTo>
                      <a:pt x="243" y="332"/>
                    </a:lnTo>
                    <a:lnTo>
                      <a:pt x="241" y="315"/>
                    </a:lnTo>
                    <a:lnTo>
                      <a:pt x="237" y="299"/>
                    </a:lnTo>
                    <a:lnTo>
                      <a:pt x="450" y="85"/>
                    </a:lnTo>
                    <a:lnTo>
                      <a:pt x="450" y="85"/>
                    </a:lnTo>
                    <a:lnTo>
                      <a:pt x="456" y="78"/>
                    </a:lnTo>
                    <a:lnTo>
                      <a:pt x="460" y="69"/>
                    </a:lnTo>
                    <a:lnTo>
                      <a:pt x="463" y="60"/>
                    </a:lnTo>
                    <a:lnTo>
                      <a:pt x="464" y="50"/>
                    </a:lnTo>
                    <a:lnTo>
                      <a:pt x="463" y="41"/>
                    </a:lnTo>
                    <a:lnTo>
                      <a:pt x="460" y="31"/>
                    </a:lnTo>
                    <a:lnTo>
                      <a:pt x="456" y="22"/>
                    </a:lnTo>
                    <a:lnTo>
                      <a:pt x="450" y="14"/>
                    </a:lnTo>
                    <a:lnTo>
                      <a:pt x="450" y="14"/>
                    </a:lnTo>
                    <a:close/>
                  </a:path>
                </a:pathLst>
              </a:custGeom>
              <a:grp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93" name="Group 192">
            <a:extLst>
              <a:ext uri="{C183D7F6-B498-43B3-948B-1728B52AA6E4}">
                <adec:decorative xmlns:adec="http://schemas.microsoft.com/office/drawing/2017/decorative" val="1"/>
              </a:ext>
            </a:extLst>
          </p:cNvPr>
          <p:cNvGrpSpPr/>
          <p:nvPr/>
        </p:nvGrpSpPr>
        <p:grpSpPr>
          <a:xfrm>
            <a:off x="5605993" y="1865978"/>
            <a:ext cx="795297" cy="2503765"/>
            <a:chOff x="1206881" y="2615747"/>
            <a:chExt cx="348088" cy="2545490"/>
          </a:xfrm>
        </p:grpSpPr>
        <p:cxnSp>
          <p:nvCxnSpPr>
            <p:cNvPr id="194" name="Straight Connector 193"/>
            <p:cNvCxnSpPr/>
            <p:nvPr/>
          </p:nvCxnSpPr>
          <p:spPr>
            <a:xfrm>
              <a:off x="1206881" y="2666549"/>
              <a:ext cx="348088" cy="1588"/>
            </a:xfrm>
            <a:prstGeom prst="line">
              <a:avLst/>
            </a:prstGeom>
            <a:ln w="38100" cmpd="sng">
              <a:solidFill>
                <a:srgbClr val="000000">
                  <a:alpha val="30000"/>
                </a:srgbClr>
              </a:solidFill>
            </a:ln>
            <a:effectLst/>
          </p:spPr>
          <p:style>
            <a:lnRef idx="2">
              <a:schemeClr val="accent1"/>
            </a:lnRef>
            <a:fillRef idx="0">
              <a:schemeClr val="accent1"/>
            </a:fillRef>
            <a:effectRef idx="1">
              <a:schemeClr val="accent1"/>
            </a:effectRef>
            <a:fontRef idx="minor">
              <a:schemeClr val="tx1"/>
            </a:fontRef>
          </p:style>
        </p:cxnSp>
        <p:cxnSp>
          <p:nvCxnSpPr>
            <p:cNvPr id="195" name="Straight Connector 194"/>
            <p:cNvCxnSpPr/>
            <p:nvPr/>
          </p:nvCxnSpPr>
          <p:spPr>
            <a:xfrm>
              <a:off x="1206881" y="5104047"/>
              <a:ext cx="348088" cy="1588"/>
            </a:xfrm>
            <a:prstGeom prst="line">
              <a:avLst/>
            </a:prstGeom>
            <a:ln w="38100" cmpd="sng">
              <a:solidFill>
                <a:srgbClr val="000000">
                  <a:alpha val="30000"/>
                </a:srgbClr>
              </a:solidFill>
            </a:ln>
            <a:effectLst/>
          </p:spPr>
          <p:style>
            <a:lnRef idx="2">
              <a:schemeClr val="accent1"/>
            </a:lnRef>
            <a:fillRef idx="0">
              <a:schemeClr val="accent1"/>
            </a:fillRef>
            <a:effectRef idx="1">
              <a:schemeClr val="accent1"/>
            </a:effectRef>
            <a:fontRef idx="minor">
              <a:schemeClr val="tx1"/>
            </a:fontRef>
          </p:style>
        </p:cxnSp>
        <p:cxnSp>
          <p:nvCxnSpPr>
            <p:cNvPr id="196" name="Straight Connector 195"/>
            <p:cNvCxnSpPr/>
            <p:nvPr/>
          </p:nvCxnSpPr>
          <p:spPr>
            <a:xfrm>
              <a:off x="1206881" y="2937383"/>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98" name="Straight Connector 197"/>
            <p:cNvCxnSpPr/>
            <p:nvPr/>
          </p:nvCxnSpPr>
          <p:spPr>
            <a:xfrm>
              <a:off x="1206881" y="3208217"/>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99" name="Straight Connector 198"/>
            <p:cNvCxnSpPr/>
            <p:nvPr/>
          </p:nvCxnSpPr>
          <p:spPr>
            <a:xfrm>
              <a:off x="1206881" y="3479051"/>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00" name="Straight Connector 199"/>
            <p:cNvCxnSpPr/>
            <p:nvPr/>
          </p:nvCxnSpPr>
          <p:spPr>
            <a:xfrm>
              <a:off x="1206881" y="3749885"/>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02" name="Straight Connector 201"/>
            <p:cNvCxnSpPr/>
            <p:nvPr/>
          </p:nvCxnSpPr>
          <p:spPr>
            <a:xfrm>
              <a:off x="1206881" y="4020719"/>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03" name="Straight Connector 202"/>
            <p:cNvCxnSpPr/>
            <p:nvPr/>
          </p:nvCxnSpPr>
          <p:spPr>
            <a:xfrm>
              <a:off x="1206881" y="4291553"/>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05" name="Straight Connector 204"/>
            <p:cNvCxnSpPr/>
            <p:nvPr/>
          </p:nvCxnSpPr>
          <p:spPr>
            <a:xfrm>
              <a:off x="1206881" y="4562387"/>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06" name="Straight Connector 205"/>
            <p:cNvCxnSpPr/>
            <p:nvPr/>
          </p:nvCxnSpPr>
          <p:spPr>
            <a:xfrm>
              <a:off x="1206881" y="4833221"/>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208" name="Rounded Rectangle 207"/>
            <p:cNvSpPr/>
            <p:nvPr/>
          </p:nvSpPr>
          <p:spPr>
            <a:xfrm>
              <a:off x="1356171" y="2615747"/>
              <a:ext cx="49509" cy="2545490"/>
            </a:xfrm>
            <a:prstGeom prst="roundRect">
              <a:avLst>
                <a:gd name="adj" fmla="val 47865"/>
              </a:avLst>
            </a:prstGeom>
            <a:solidFill>
              <a:srgbClr val="000000"/>
            </a:solidFill>
            <a:ln w="12700">
              <a:gradFill flip="none" rotWithShape="1">
                <a:gsLst>
                  <a:gs pos="0">
                    <a:srgbClr val="282828"/>
                  </a:gs>
                  <a:gs pos="100000">
                    <a:srgbClr val="3C3C3C"/>
                  </a:gs>
                </a:gsLst>
                <a:lin ang="10800000" scaled="0"/>
                <a:tileRect/>
              </a:gradFill>
            </a:ln>
            <a:effectLst>
              <a:innerShdw blurRad="63500" dist="50800" dir="13500000">
                <a:srgbClr val="000000">
                  <a:alpha val="50000"/>
                </a:srgbClr>
              </a:inn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316" name="Group 315">
            <a:extLst>
              <a:ext uri="{C183D7F6-B498-43B3-948B-1728B52AA6E4}">
                <adec:decorative xmlns:adec="http://schemas.microsoft.com/office/drawing/2017/decorative" val="1"/>
              </a:ext>
            </a:extLst>
          </p:cNvPr>
          <p:cNvGrpSpPr/>
          <p:nvPr/>
        </p:nvGrpSpPr>
        <p:grpSpPr>
          <a:xfrm>
            <a:off x="5274953" y="1844402"/>
            <a:ext cx="1489694" cy="236812"/>
            <a:chOff x="3544905" y="631949"/>
            <a:chExt cx="258071" cy="436727"/>
          </a:xfrm>
          <a:effectLst/>
        </p:grpSpPr>
        <p:sp>
          <p:nvSpPr>
            <p:cNvPr id="317" name="Rounded Rectangle 316"/>
            <p:cNvSpPr/>
            <p:nvPr/>
          </p:nvSpPr>
          <p:spPr>
            <a:xfrm>
              <a:off x="3544905" y="631949"/>
              <a:ext cx="258071" cy="436727"/>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8" name="Rounded Rectangle 317"/>
            <p:cNvSpPr/>
            <p:nvPr/>
          </p:nvSpPr>
          <p:spPr>
            <a:xfrm>
              <a:off x="3554048" y="771631"/>
              <a:ext cx="239784" cy="157363"/>
            </a:xfrm>
            <a:prstGeom prst="roundRect">
              <a:avLst/>
            </a:prstGeom>
            <a:solidFill>
              <a:srgbClr val="FFD400"/>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03" name="TextBox 302"/>
          <p:cNvSpPr txBox="1"/>
          <p:nvPr/>
        </p:nvSpPr>
        <p:spPr>
          <a:xfrm>
            <a:off x="5175165" y="4579893"/>
            <a:ext cx="1660144" cy="327782"/>
          </a:xfrm>
          <a:prstGeom prst="rect">
            <a:avLst/>
          </a:prstGeom>
          <a:noFill/>
        </p:spPr>
        <p:txBody>
          <a:bodyPr wrap="square" rtlCol="0">
            <a:spAutoFit/>
          </a:bodyPr>
          <a:lstStyle/>
          <a:p>
            <a:pPr algn="ctr">
              <a:lnSpc>
                <a:spcPct val="85000"/>
              </a:lnSpc>
            </a:pPr>
            <a:r>
              <a:rPr lang="en-US" sz="1800" dirty="0">
                <a:latin typeface="Arial" charset="0"/>
                <a:ea typeface="Arial" charset="0"/>
                <a:cs typeface="Arial" charset="0"/>
              </a:rPr>
              <a:t>Risk</a:t>
            </a:r>
          </a:p>
        </p:txBody>
      </p:sp>
      <p:grpSp>
        <p:nvGrpSpPr>
          <p:cNvPr id="143" name="Group 261" descr="Time Icon"/>
          <p:cNvGrpSpPr/>
          <p:nvPr/>
        </p:nvGrpSpPr>
        <p:grpSpPr>
          <a:xfrm>
            <a:off x="7718301" y="817466"/>
            <a:ext cx="911749" cy="911749"/>
            <a:chOff x="7786688" y="2362200"/>
            <a:chExt cx="914400" cy="914400"/>
          </a:xfrm>
          <a:solidFill>
            <a:srgbClr val="FFFFFF"/>
          </a:solidFill>
          <a:effectLst/>
        </p:grpSpPr>
        <p:sp>
          <p:nvSpPr>
            <p:cNvPr id="144" name="Oval 143">
              <a:extLst>
                <a:ext uri="{C183D7F6-B498-43B3-948B-1728B52AA6E4}">
                  <adec:decorative xmlns:adec="http://schemas.microsoft.com/office/drawing/2017/decorative" val="1"/>
                </a:ext>
              </a:extLst>
            </p:cNvPr>
            <p:cNvSpPr/>
            <p:nvPr/>
          </p:nvSpPr>
          <p:spPr>
            <a:xfrm>
              <a:off x="7786688" y="2362200"/>
              <a:ext cx="914400" cy="914400"/>
            </a:xfrm>
            <a:prstGeom prst="ellipse">
              <a:avLst/>
            </a:prstGeom>
            <a:solidFill>
              <a:srgbClr val="FFD4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45" name="Group 482"/>
            <p:cNvGrpSpPr/>
            <p:nvPr/>
          </p:nvGrpSpPr>
          <p:grpSpPr>
            <a:xfrm>
              <a:off x="7966066" y="2463769"/>
              <a:ext cx="555644" cy="662352"/>
              <a:chOff x="2043113" y="4500563"/>
              <a:chExt cx="239713" cy="285750"/>
            </a:xfrm>
            <a:grpFill/>
            <a:effectLst/>
          </p:grpSpPr>
          <p:sp>
            <p:nvSpPr>
              <p:cNvPr id="146" name="Freeform 364">
                <a:extLst>
                  <a:ext uri="{C183D7F6-B498-43B3-948B-1728B52AA6E4}">
                    <adec:decorative xmlns:adec="http://schemas.microsoft.com/office/drawing/2017/decorative" val="1"/>
                  </a:ext>
                </a:extLst>
              </p:cNvPr>
              <p:cNvSpPr>
                <a:spLocks noEditPoints="1"/>
              </p:cNvSpPr>
              <p:nvPr/>
            </p:nvSpPr>
            <p:spPr bwMode="auto">
              <a:xfrm>
                <a:off x="2049463" y="4545010"/>
                <a:ext cx="228600" cy="228600"/>
              </a:xfrm>
              <a:custGeom>
                <a:avLst/>
                <a:gdLst/>
                <a:ahLst/>
                <a:cxnLst>
                  <a:cxn ang="0">
                    <a:pos x="1" y="194"/>
                  </a:cxn>
                  <a:cxn ang="0">
                    <a:pos x="17" y="132"/>
                  </a:cxn>
                  <a:cxn ang="0">
                    <a:pos x="50" y="78"/>
                  </a:cxn>
                  <a:cxn ang="0">
                    <a:pos x="96" y="36"/>
                  </a:cxn>
                  <a:cxn ang="0">
                    <a:pos x="152" y="9"/>
                  </a:cxn>
                  <a:cxn ang="0">
                    <a:pos x="217" y="0"/>
                  </a:cxn>
                  <a:cxn ang="0">
                    <a:pos x="238" y="1"/>
                  </a:cxn>
                  <a:cxn ang="0">
                    <a:pos x="301" y="17"/>
                  </a:cxn>
                  <a:cxn ang="0">
                    <a:pos x="354" y="49"/>
                  </a:cxn>
                  <a:cxn ang="0">
                    <a:pos x="396" y="96"/>
                  </a:cxn>
                  <a:cxn ang="0">
                    <a:pos x="422" y="152"/>
                  </a:cxn>
                  <a:cxn ang="0">
                    <a:pos x="432" y="216"/>
                  </a:cxn>
                  <a:cxn ang="0">
                    <a:pos x="431" y="238"/>
                  </a:cxn>
                  <a:cxn ang="0">
                    <a:pos x="415" y="300"/>
                  </a:cxn>
                  <a:cxn ang="0">
                    <a:pos x="383" y="353"/>
                  </a:cxn>
                  <a:cxn ang="0">
                    <a:pos x="337" y="395"/>
                  </a:cxn>
                  <a:cxn ang="0">
                    <a:pos x="280" y="422"/>
                  </a:cxn>
                  <a:cxn ang="0">
                    <a:pos x="217" y="432"/>
                  </a:cxn>
                  <a:cxn ang="0">
                    <a:pos x="194" y="431"/>
                  </a:cxn>
                  <a:cxn ang="0">
                    <a:pos x="133" y="415"/>
                  </a:cxn>
                  <a:cxn ang="0">
                    <a:pos x="79" y="382"/>
                  </a:cxn>
                  <a:cxn ang="0">
                    <a:pos x="37" y="337"/>
                  </a:cxn>
                  <a:cxn ang="0">
                    <a:pos x="10" y="280"/>
                  </a:cxn>
                  <a:cxn ang="0">
                    <a:pos x="0" y="216"/>
                  </a:cxn>
                  <a:cxn ang="0">
                    <a:pos x="49" y="216"/>
                  </a:cxn>
                  <a:cxn ang="0">
                    <a:pos x="56" y="266"/>
                  </a:cxn>
                  <a:cxn ang="0">
                    <a:pos x="77" y="310"/>
                  </a:cxn>
                  <a:cxn ang="0">
                    <a:pos x="110" y="346"/>
                  </a:cxn>
                  <a:cxn ang="0">
                    <a:pos x="151" y="370"/>
                  </a:cxn>
                  <a:cxn ang="0">
                    <a:pos x="199" y="383"/>
                  </a:cxn>
                  <a:cxn ang="0">
                    <a:pos x="217" y="383"/>
                  </a:cxn>
                  <a:cxn ang="0">
                    <a:pos x="266" y="376"/>
                  </a:cxn>
                  <a:cxn ang="0">
                    <a:pos x="310" y="355"/>
                  </a:cxn>
                  <a:cxn ang="0">
                    <a:pos x="346" y="323"/>
                  </a:cxn>
                  <a:cxn ang="0">
                    <a:pos x="371" y="281"/>
                  </a:cxn>
                  <a:cxn ang="0">
                    <a:pos x="384" y="233"/>
                  </a:cxn>
                  <a:cxn ang="0">
                    <a:pos x="384" y="216"/>
                  </a:cxn>
                  <a:cxn ang="0">
                    <a:pos x="376" y="166"/>
                  </a:cxn>
                  <a:cxn ang="0">
                    <a:pos x="356" y="122"/>
                  </a:cxn>
                  <a:cxn ang="0">
                    <a:pos x="323" y="86"/>
                  </a:cxn>
                  <a:cxn ang="0">
                    <a:pos x="281" y="61"/>
                  </a:cxn>
                  <a:cxn ang="0">
                    <a:pos x="234" y="49"/>
                  </a:cxn>
                  <a:cxn ang="0">
                    <a:pos x="217" y="48"/>
                  </a:cxn>
                  <a:cxn ang="0">
                    <a:pos x="166" y="56"/>
                  </a:cxn>
                  <a:cxn ang="0">
                    <a:pos x="123" y="76"/>
                  </a:cxn>
                  <a:cxn ang="0">
                    <a:pos x="86" y="110"/>
                  </a:cxn>
                  <a:cxn ang="0">
                    <a:pos x="62" y="151"/>
                  </a:cxn>
                  <a:cxn ang="0">
                    <a:pos x="50" y="199"/>
                  </a:cxn>
                </a:cxnLst>
                <a:rect l="0" t="0" r="r" b="b"/>
                <a:pathLst>
                  <a:path w="432" h="432">
                    <a:moveTo>
                      <a:pt x="0" y="216"/>
                    </a:moveTo>
                    <a:lnTo>
                      <a:pt x="0" y="216"/>
                    </a:lnTo>
                    <a:lnTo>
                      <a:pt x="1" y="194"/>
                    </a:lnTo>
                    <a:lnTo>
                      <a:pt x="4" y="172"/>
                    </a:lnTo>
                    <a:lnTo>
                      <a:pt x="10" y="152"/>
                    </a:lnTo>
                    <a:lnTo>
                      <a:pt x="17" y="132"/>
                    </a:lnTo>
                    <a:lnTo>
                      <a:pt x="26" y="113"/>
                    </a:lnTo>
                    <a:lnTo>
                      <a:pt x="37" y="96"/>
                    </a:lnTo>
                    <a:lnTo>
                      <a:pt x="50" y="78"/>
                    </a:lnTo>
                    <a:lnTo>
                      <a:pt x="64" y="63"/>
                    </a:lnTo>
                    <a:lnTo>
                      <a:pt x="79" y="49"/>
                    </a:lnTo>
                    <a:lnTo>
                      <a:pt x="96" y="36"/>
                    </a:lnTo>
                    <a:lnTo>
                      <a:pt x="113" y="26"/>
                    </a:lnTo>
                    <a:lnTo>
                      <a:pt x="133" y="17"/>
                    </a:lnTo>
                    <a:lnTo>
                      <a:pt x="152" y="9"/>
                    </a:lnTo>
                    <a:lnTo>
                      <a:pt x="173" y="4"/>
                    </a:lnTo>
                    <a:lnTo>
                      <a:pt x="194" y="1"/>
                    </a:lnTo>
                    <a:lnTo>
                      <a:pt x="217" y="0"/>
                    </a:lnTo>
                    <a:lnTo>
                      <a:pt x="217" y="0"/>
                    </a:lnTo>
                    <a:lnTo>
                      <a:pt x="217" y="0"/>
                    </a:lnTo>
                    <a:lnTo>
                      <a:pt x="238" y="1"/>
                    </a:lnTo>
                    <a:lnTo>
                      <a:pt x="260" y="4"/>
                    </a:lnTo>
                    <a:lnTo>
                      <a:pt x="280" y="9"/>
                    </a:lnTo>
                    <a:lnTo>
                      <a:pt x="301" y="17"/>
                    </a:lnTo>
                    <a:lnTo>
                      <a:pt x="319" y="26"/>
                    </a:lnTo>
                    <a:lnTo>
                      <a:pt x="337" y="36"/>
                    </a:lnTo>
                    <a:lnTo>
                      <a:pt x="354" y="49"/>
                    </a:lnTo>
                    <a:lnTo>
                      <a:pt x="369" y="63"/>
                    </a:lnTo>
                    <a:lnTo>
                      <a:pt x="383" y="78"/>
                    </a:lnTo>
                    <a:lnTo>
                      <a:pt x="396" y="96"/>
                    </a:lnTo>
                    <a:lnTo>
                      <a:pt x="406" y="113"/>
                    </a:lnTo>
                    <a:lnTo>
                      <a:pt x="415" y="132"/>
                    </a:lnTo>
                    <a:lnTo>
                      <a:pt x="422" y="152"/>
                    </a:lnTo>
                    <a:lnTo>
                      <a:pt x="428" y="172"/>
                    </a:lnTo>
                    <a:lnTo>
                      <a:pt x="431" y="194"/>
                    </a:lnTo>
                    <a:lnTo>
                      <a:pt x="432" y="216"/>
                    </a:lnTo>
                    <a:lnTo>
                      <a:pt x="432" y="216"/>
                    </a:lnTo>
                    <a:lnTo>
                      <a:pt x="432" y="216"/>
                    </a:lnTo>
                    <a:lnTo>
                      <a:pt x="431" y="238"/>
                    </a:lnTo>
                    <a:lnTo>
                      <a:pt x="428" y="259"/>
                    </a:lnTo>
                    <a:lnTo>
                      <a:pt x="422" y="280"/>
                    </a:lnTo>
                    <a:lnTo>
                      <a:pt x="415" y="300"/>
                    </a:lnTo>
                    <a:lnTo>
                      <a:pt x="406" y="319"/>
                    </a:lnTo>
                    <a:lnTo>
                      <a:pt x="396" y="337"/>
                    </a:lnTo>
                    <a:lnTo>
                      <a:pt x="383" y="353"/>
                    </a:lnTo>
                    <a:lnTo>
                      <a:pt x="369" y="368"/>
                    </a:lnTo>
                    <a:lnTo>
                      <a:pt x="354" y="382"/>
                    </a:lnTo>
                    <a:lnTo>
                      <a:pt x="337" y="395"/>
                    </a:lnTo>
                    <a:lnTo>
                      <a:pt x="319" y="406"/>
                    </a:lnTo>
                    <a:lnTo>
                      <a:pt x="301" y="415"/>
                    </a:lnTo>
                    <a:lnTo>
                      <a:pt x="280" y="422"/>
                    </a:lnTo>
                    <a:lnTo>
                      <a:pt x="260" y="427"/>
                    </a:lnTo>
                    <a:lnTo>
                      <a:pt x="238" y="431"/>
                    </a:lnTo>
                    <a:lnTo>
                      <a:pt x="217" y="432"/>
                    </a:lnTo>
                    <a:lnTo>
                      <a:pt x="217" y="432"/>
                    </a:lnTo>
                    <a:lnTo>
                      <a:pt x="217" y="432"/>
                    </a:lnTo>
                    <a:lnTo>
                      <a:pt x="194" y="431"/>
                    </a:lnTo>
                    <a:lnTo>
                      <a:pt x="173" y="427"/>
                    </a:lnTo>
                    <a:lnTo>
                      <a:pt x="152" y="422"/>
                    </a:lnTo>
                    <a:lnTo>
                      <a:pt x="133" y="415"/>
                    </a:lnTo>
                    <a:lnTo>
                      <a:pt x="113" y="406"/>
                    </a:lnTo>
                    <a:lnTo>
                      <a:pt x="96" y="395"/>
                    </a:lnTo>
                    <a:lnTo>
                      <a:pt x="79" y="382"/>
                    </a:lnTo>
                    <a:lnTo>
                      <a:pt x="64" y="368"/>
                    </a:lnTo>
                    <a:lnTo>
                      <a:pt x="50" y="353"/>
                    </a:lnTo>
                    <a:lnTo>
                      <a:pt x="37" y="337"/>
                    </a:lnTo>
                    <a:lnTo>
                      <a:pt x="26" y="319"/>
                    </a:lnTo>
                    <a:lnTo>
                      <a:pt x="17" y="300"/>
                    </a:lnTo>
                    <a:lnTo>
                      <a:pt x="10" y="280"/>
                    </a:lnTo>
                    <a:lnTo>
                      <a:pt x="4" y="259"/>
                    </a:lnTo>
                    <a:lnTo>
                      <a:pt x="1" y="238"/>
                    </a:lnTo>
                    <a:lnTo>
                      <a:pt x="0" y="216"/>
                    </a:lnTo>
                    <a:lnTo>
                      <a:pt x="0" y="216"/>
                    </a:lnTo>
                    <a:close/>
                    <a:moveTo>
                      <a:pt x="49" y="216"/>
                    </a:moveTo>
                    <a:lnTo>
                      <a:pt x="49" y="216"/>
                    </a:lnTo>
                    <a:lnTo>
                      <a:pt x="50" y="233"/>
                    </a:lnTo>
                    <a:lnTo>
                      <a:pt x="52" y="250"/>
                    </a:lnTo>
                    <a:lnTo>
                      <a:pt x="56" y="266"/>
                    </a:lnTo>
                    <a:lnTo>
                      <a:pt x="62" y="281"/>
                    </a:lnTo>
                    <a:lnTo>
                      <a:pt x="69" y="296"/>
                    </a:lnTo>
                    <a:lnTo>
                      <a:pt x="77" y="310"/>
                    </a:lnTo>
                    <a:lnTo>
                      <a:pt x="86" y="323"/>
                    </a:lnTo>
                    <a:lnTo>
                      <a:pt x="97" y="335"/>
                    </a:lnTo>
                    <a:lnTo>
                      <a:pt x="110" y="346"/>
                    </a:lnTo>
                    <a:lnTo>
                      <a:pt x="123" y="355"/>
                    </a:lnTo>
                    <a:lnTo>
                      <a:pt x="136" y="364"/>
                    </a:lnTo>
                    <a:lnTo>
                      <a:pt x="151" y="370"/>
                    </a:lnTo>
                    <a:lnTo>
                      <a:pt x="166" y="376"/>
                    </a:lnTo>
                    <a:lnTo>
                      <a:pt x="182" y="380"/>
                    </a:lnTo>
                    <a:lnTo>
                      <a:pt x="199" y="383"/>
                    </a:lnTo>
                    <a:lnTo>
                      <a:pt x="217" y="383"/>
                    </a:lnTo>
                    <a:lnTo>
                      <a:pt x="217" y="383"/>
                    </a:lnTo>
                    <a:lnTo>
                      <a:pt x="217" y="383"/>
                    </a:lnTo>
                    <a:lnTo>
                      <a:pt x="234" y="383"/>
                    </a:lnTo>
                    <a:lnTo>
                      <a:pt x="250" y="380"/>
                    </a:lnTo>
                    <a:lnTo>
                      <a:pt x="266" y="376"/>
                    </a:lnTo>
                    <a:lnTo>
                      <a:pt x="281" y="370"/>
                    </a:lnTo>
                    <a:lnTo>
                      <a:pt x="296" y="364"/>
                    </a:lnTo>
                    <a:lnTo>
                      <a:pt x="310" y="355"/>
                    </a:lnTo>
                    <a:lnTo>
                      <a:pt x="323" y="346"/>
                    </a:lnTo>
                    <a:lnTo>
                      <a:pt x="335" y="335"/>
                    </a:lnTo>
                    <a:lnTo>
                      <a:pt x="346" y="323"/>
                    </a:lnTo>
                    <a:lnTo>
                      <a:pt x="356" y="310"/>
                    </a:lnTo>
                    <a:lnTo>
                      <a:pt x="364" y="296"/>
                    </a:lnTo>
                    <a:lnTo>
                      <a:pt x="371" y="281"/>
                    </a:lnTo>
                    <a:lnTo>
                      <a:pt x="376" y="266"/>
                    </a:lnTo>
                    <a:lnTo>
                      <a:pt x="380" y="250"/>
                    </a:lnTo>
                    <a:lnTo>
                      <a:pt x="384" y="233"/>
                    </a:lnTo>
                    <a:lnTo>
                      <a:pt x="384" y="216"/>
                    </a:lnTo>
                    <a:lnTo>
                      <a:pt x="384" y="216"/>
                    </a:lnTo>
                    <a:lnTo>
                      <a:pt x="384" y="216"/>
                    </a:lnTo>
                    <a:lnTo>
                      <a:pt x="384" y="199"/>
                    </a:lnTo>
                    <a:lnTo>
                      <a:pt x="380" y="182"/>
                    </a:lnTo>
                    <a:lnTo>
                      <a:pt x="376" y="166"/>
                    </a:lnTo>
                    <a:lnTo>
                      <a:pt x="371" y="151"/>
                    </a:lnTo>
                    <a:lnTo>
                      <a:pt x="364" y="135"/>
                    </a:lnTo>
                    <a:lnTo>
                      <a:pt x="356" y="122"/>
                    </a:lnTo>
                    <a:lnTo>
                      <a:pt x="346" y="110"/>
                    </a:lnTo>
                    <a:lnTo>
                      <a:pt x="335" y="97"/>
                    </a:lnTo>
                    <a:lnTo>
                      <a:pt x="323" y="86"/>
                    </a:lnTo>
                    <a:lnTo>
                      <a:pt x="310" y="76"/>
                    </a:lnTo>
                    <a:lnTo>
                      <a:pt x="296" y="69"/>
                    </a:lnTo>
                    <a:lnTo>
                      <a:pt x="281" y="61"/>
                    </a:lnTo>
                    <a:lnTo>
                      <a:pt x="266" y="56"/>
                    </a:lnTo>
                    <a:lnTo>
                      <a:pt x="250" y="51"/>
                    </a:lnTo>
                    <a:lnTo>
                      <a:pt x="234" y="49"/>
                    </a:lnTo>
                    <a:lnTo>
                      <a:pt x="217" y="48"/>
                    </a:lnTo>
                    <a:lnTo>
                      <a:pt x="217" y="48"/>
                    </a:lnTo>
                    <a:lnTo>
                      <a:pt x="217" y="48"/>
                    </a:lnTo>
                    <a:lnTo>
                      <a:pt x="199" y="49"/>
                    </a:lnTo>
                    <a:lnTo>
                      <a:pt x="182" y="51"/>
                    </a:lnTo>
                    <a:lnTo>
                      <a:pt x="166" y="56"/>
                    </a:lnTo>
                    <a:lnTo>
                      <a:pt x="151" y="61"/>
                    </a:lnTo>
                    <a:lnTo>
                      <a:pt x="136" y="69"/>
                    </a:lnTo>
                    <a:lnTo>
                      <a:pt x="123" y="76"/>
                    </a:lnTo>
                    <a:lnTo>
                      <a:pt x="110" y="86"/>
                    </a:lnTo>
                    <a:lnTo>
                      <a:pt x="97" y="97"/>
                    </a:lnTo>
                    <a:lnTo>
                      <a:pt x="86" y="110"/>
                    </a:lnTo>
                    <a:lnTo>
                      <a:pt x="77" y="122"/>
                    </a:lnTo>
                    <a:lnTo>
                      <a:pt x="69" y="135"/>
                    </a:lnTo>
                    <a:lnTo>
                      <a:pt x="62" y="151"/>
                    </a:lnTo>
                    <a:lnTo>
                      <a:pt x="56" y="166"/>
                    </a:lnTo>
                    <a:lnTo>
                      <a:pt x="52" y="182"/>
                    </a:lnTo>
                    <a:lnTo>
                      <a:pt x="50" y="199"/>
                    </a:lnTo>
                    <a:lnTo>
                      <a:pt x="49" y="216"/>
                    </a:lnTo>
                    <a:lnTo>
                      <a:pt x="49" y="216"/>
                    </a:lnTo>
                    <a:close/>
                  </a:path>
                </a:pathLst>
              </a:custGeom>
              <a:grp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47" name="Freeform 365">
                <a:extLst>
                  <a:ext uri="{C183D7F6-B498-43B3-948B-1728B52AA6E4}">
                    <adec:decorative xmlns:adec="http://schemas.microsoft.com/office/drawing/2017/decorative" val="1"/>
                  </a:ext>
                </a:extLst>
              </p:cNvPr>
              <p:cNvSpPr>
                <a:spLocks noEditPoints="1"/>
              </p:cNvSpPr>
              <p:nvPr/>
            </p:nvSpPr>
            <p:spPr bwMode="auto">
              <a:xfrm>
                <a:off x="2043113" y="4533900"/>
                <a:ext cx="239713" cy="69850"/>
              </a:xfrm>
              <a:custGeom>
                <a:avLst/>
                <a:gdLst/>
                <a:ahLst/>
                <a:cxnLst>
                  <a:cxn ang="0">
                    <a:pos x="429" y="23"/>
                  </a:cxn>
                  <a:cxn ang="0">
                    <a:pos x="417" y="13"/>
                  </a:cxn>
                  <a:cxn ang="0">
                    <a:pos x="403" y="6"/>
                  </a:cxn>
                  <a:cxn ang="0">
                    <a:pos x="389" y="1"/>
                  </a:cxn>
                  <a:cxn ang="0">
                    <a:pos x="374" y="0"/>
                  </a:cxn>
                  <a:cxn ang="0">
                    <a:pos x="360" y="1"/>
                  </a:cxn>
                  <a:cxn ang="0">
                    <a:pos x="345" y="5"/>
                  </a:cxn>
                  <a:cxn ang="0">
                    <a:pos x="331" y="11"/>
                  </a:cxn>
                  <a:cxn ang="0">
                    <a:pos x="319" y="21"/>
                  </a:cxn>
                  <a:cxn ang="0">
                    <a:pos x="338" y="29"/>
                  </a:cxn>
                  <a:cxn ang="0">
                    <a:pos x="371" y="52"/>
                  </a:cxn>
                  <a:cxn ang="0">
                    <a:pos x="401" y="80"/>
                  </a:cxn>
                  <a:cxn ang="0">
                    <a:pos x="425" y="112"/>
                  </a:cxn>
                  <a:cxn ang="0">
                    <a:pos x="436" y="130"/>
                  </a:cxn>
                  <a:cxn ang="0">
                    <a:pos x="443" y="118"/>
                  </a:cxn>
                  <a:cxn ang="0">
                    <a:pos x="450" y="104"/>
                  </a:cxn>
                  <a:cxn ang="0">
                    <a:pos x="452" y="90"/>
                  </a:cxn>
                  <a:cxn ang="0">
                    <a:pos x="451" y="62"/>
                  </a:cxn>
                  <a:cxn ang="0">
                    <a:pos x="446" y="48"/>
                  </a:cxn>
                  <a:cxn ang="0">
                    <a:pos x="439" y="35"/>
                  </a:cxn>
                  <a:cxn ang="0">
                    <a:pos x="429" y="23"/>
                  </a:cxn>
                  <a:cxn ang="0">
                    <a:pos x="24" y="23"/>
                  </a:cxn>
                  <a:cxn ang="0">
                    <a:pos x="19" y="28"/>
                  </a:cxn>
                  <a:cxn ang="0">
                    <a:pos x="10" y="41"/>
                  </a:cxn>
                  <a:cxn ang="0">
                    <a:pos x="5" y="54"/>
                  </a:cxn>
                  <a:cxn ang="0">
                    <a:pos x="1" y="69"/>
                  </a:cxn>
                  <a:cxn ang="0">
                    <a:pos x="1" y="91"/>
                  </a:cxn>
                  <a:cxn ang="0">
                    <a:pos x="5" y="105"/>
                  </a:cxn>
                  <a:cxn ang="0">
                    <a:pos x="10" y="118"/>
                  </a:cxn>
                  <a:cxn ang="0">
                    <a:pos x="19" y="131"/>
                  </a:cxn>
                  <a:cxn ang="0">
                    <a:pos x="28" y="112"/>
                  </a:cxn>
                  <a:cxn ang="0">
                    <a:pos x="53" y="80"/>
                  </a:cxn>
                  <a:cxn ang="0">
                    <a:pos x="82" y="52"/>
                  </a:cxn>
                  <a:cxn ang="0">
                    <a:pos x="117" y="30"/>
                  </a:cxn>
                  <a:cxn ang="0">
                    <a:pos x="135" y="21"/>
                  </a:cxn>
                  <a:cxn ang="0">
                    <a:pos x="122" y="11"/>
                  </a:cxn>
                  <a:cxn ang="0">
                    <a:pos x="108" y="5"/>
                  </a:cxn>
                  <a:cxn ang="0">
                    <a:pos x="94" y="1"/>
                  </a:cxn>
                  <a:cxn ang="0">
                    <a:pos x="79" y="0"/>
                  </a:cxn>
                  <a:cxn ang="0">
                    <a:pos x="64" y="1"/>
                  </a:cxn>
                  <a:cxn ang="0">
                    <a:pos x="50" y="6"/>
                  </a:cxn>
                  <a:cxn ang="0">
                    <a:pos x="36" y="13"/>
                  </a:cxn>
                  <a:cxn ang="0">
                    <a:pos x="24" y="23"/>
                  </a:cxn>
                </a:cxnLst>
                <a:rect l="0" t="0" r="r" b="b"/>
                <a:pathLst>
                  <a:path w="453" h="131">
                    <a:moveTo>
                      <a:pt x="429" y="23"/>
                    </a:moveTo>
                    <a:lnTo>
                      <a:pt x="429" y="23"/>
                    </a:lnTo>
                    <a:lnTo>
                      <a:pt x="424" y="17"/>
                    </a:lnTo>
                    <a:lnTo>
                      <a:pt x="417" y="13"/>
                    </a:lnTo>
                    <a:lnTo>
                      <a:pt x="411" y="9"/>
                    </a:lnTo>
                    <a:lnTo>
                      <a:pt x="403" y="6"/>
                    </a:lnTo>
                    <a:lnTo>
                      <a:pt x="397" y="3"/>
                    </a:lnTo>
                    <a:lnTo>
                      <a:pt x="389" y="1"/>
                    </a:lnTo>
                    <a:lnTo>
                      <a:pt x="382" y="0"/>
                    </a:lnTo>
                    <a:lnTo>
                      <a:pt x="374" y="0"/>
                    </a:lnTo>
                    <a:lnTo>
                      <a:pt x="367" y="0"/>
                    </a:lnTo>
                    <a:lnTo>
                      <a:pt x="360" y="1"/>
                    </a:lnTo>
                    <a:lnTo>
                      <a:pt x="353" y="2"/>
                    </a:lnTo>
                    <a:lnTo>
                      <a:pt x="345" y="5"/>
                    </a:lnTo>
                    <a:lnTo>
                      <a:pt x="339" y="8"/>
                    </a:lnTo>
                    <a:lnTo>
                      <a:pt x="331" y="11"/>
                    </a:lnTo>
                    <a:lnTo>
                      <a:pt x="325" y="15"/>
                    </a:lnTo>
                    <a:lnTo>
                      <a:pt x="319" y="21"/>
                    </a:lnTo>
                    <a:lnTo>
                      <a:pt x="319" y="21"/>
                    </a:lnTo>
                    <a:lnTo>
                      <a:pt x="338" y="29"/>
                    </a:lnTo>
                    <a:lnTo>
                      <a:pt x="355" y="40"/>
                    </a:lnTo>
                    <a:lnTo>
                      <a:pt x="371" y="52"/>
                    </a:lnTo>
                    <a:lnTo>
                      <a:pt x="387" y="65"/>
                    </a:lnTo>
                    <a:lnTo>
                      <a:pt x="401" y="80"/>
                    </a:lnTo>
                    <a:lnTo>
                      <a:pt x="414" y="95"/>
                    </a:lnTo>
                    <a:lnTo>
                      <a:pt x="425" y="112"/>
                    </a:lnTo>
                    <a:lnTo>
                      <a:pt x="436" y="130"/>
                    </a:lnTo>
                    <a:lnTo>
                      <a:pt x="436" y="130"/>
                    </a:lnTo>
                    <a:lnTo>
                      <a:pt x="440" y="123"/>
                    </a:lnTo>
                    <a:lnTo>
                      <a:pt x="443" y="118"/>
                    </a:lnTo>
                    <a:lnTo>
                      <a:pt x="446" y="110"/>
                    </a:lnTo>
                    <a:lnTo>
                      <a:pt x="450" y="104"/>
                    </a:lnTo>
                    <a:lnTo>
                      <a:pt x="451" y="97"/>
                    </a:lnTo>
                    <a:lnTo>
                      <a:pt x="452" y="90"/>
                    </a:lnTo>
                    <a:lnTo>
                      <a:pt x="453" y="76"/>
                    </a:lnTo>
                    <a:lnTo>
                      <a:pt x="451" y="62"/>
                    </a:lnTo>
                    <a:lnTo>
                      <a:pt x="448" y="54"/>
                    </a:lnTo>
                    <a:lnTo>
                      <a:pt x="446" y="48"/>
                    </a:lnTo>
                    <a:lnTo>
                      <a:pt x="443" y="41"/>
                    </a:lnTo>
                    <a:lnTo>
                      <a:pt x="439" y="35"/>
                    </a:lnTo>
                    <a:lnTo>
                      <a:pt x="434" y="28"/>
                    </a:lnTo>
                    <a:lnTo>
                      <a:pt x="429" y="23"/>
                    </a:lnTo>
                    <a:lnTo>
                      <a:pt x="429" y="23"/>
                    </a:lnTo>
                    <a:close/>
                    <a:moveTo>
                      <a:pt x="24" y="23"/>
                    </a:moveTo>
                    <a:lnTo>
                      <a:pt x="24" y="23"/>
                    </a:lnTo>
                    <a:lnTo>
                      <a:pt x="19" y="28"/>
                    </a:lnTo>
                    <a:lnTo>
                      <a:pt x="14" y="35"/>
                    </a:lnTo>
                    <a:lnTo>
                      <a:pt x="10" y="41"/>
                    </a:lnTo>
                    <a:lnTo>
                      <a:pt x="7" y="48"/>
                    </a:lnTo>
                    <a:lnTo>
                      <a:pt x="5" y="54"/>
                    </a:lnTo>
                    <a:lnTo>
                      <a:pt x="2" y="62"/>
                    </a:lnTo>
                    <a:lnTo>
                      <a:pt x="1" y="69"/>
                    </a:lnTo>
                    <a:lnTo>
                      <a:pt x="0" y="76"/>
                    </a:lnTo>
                    <a:lnTo>
                      <a:pt x="1" y="91"/>
                    </a:lnTo>
                    <a:lnTo>
                      <a:pt x="2" y="97"/>
                    </a:lnTo>
                    <a:lnTo>
                      <a:pt x="5" y="105"/>
                    </a:lnTo>
                    <a:lnTo>
                      <a:pt x="7" y="111"/>
                    </a:lnTo>
                    <a:lnTo>
                      <a:pt x="10" y="118"/>
                    </a:lnTo>
                    <a:lnTo>
                      <a:pt x="14" y="124"/>
                    </a:lnTo>
                    <a:lnTo>
                      <a:pt x="19" y="131"/>
                    </a:lnTo>
                    <a:lnTo>
                      <a:pt x="19" y="131"/>
                    </a:lnTo>
                    <a:lnTo>
                      <a:pt x="28" y="112"/>
                    </a:lnTo>
                    <a:lnTo>
                      <a:pt x="40" y="96"/>
                    </a:lnTo>
                    <a:lnTo>
                      <a:pt x="53" y="80"/>
                    </a:lnTo>
                    <a:lnTo>
                      <a:pt x="67" y="66"/>
                    </a:lnTo>
                    <a:lnTo>
                      <a:pt x="82" y="52"/>
                    </a:lnTo>
                    <a:lnTo>
                      <a:pt x="98" y="40"/>
                    </a:lnTo>
                    <a:lnTo>
                      <a:pt x="117" y="30"/>
                    </a:lnTo>
                    <a:lnTo>
                      <a:pt x="135" y="21"/>
                    </a:lnTo>
                    <a:lnTo>
                      <a:pt x="135" y="21"/>
                    </a:lnTo>
                    <a:lnTo>
                      <a:pt x="129" y="16"/>
                    </a:lnTo>
                    <a:lnTo>
                      <a:pt x="122" y="11"/>
                    </a:lnTo>
                    <a:lnTo>
                      <a:pt x="116" y="8"/>
                    </a:lnTo>
                    <a:lnTo>
                      <a:pt x="108" y="5"/>
                    </a:lnTo>
                    <a:lnTo>
                      <a:pt x="102" y="2"/>
                    </a:lnTo>
                    <a:lnTo>
                      <a:pt x="94" y="1"/>
                    </a:lnTo>
                    <a:lnTo>
                      <a:pt x="87" y="0"/>
                    </a:lnTo>
                    <a:lnTo>
                      <a:pt x="79" y="0"/>
                    </a:lnTo>
                    <a:lnTo>
                      <a:pt x="71" y="0"/>
                    </a:lnTo>
                    <a:lnTo>
                      <a:pt x="64" y="1"/>
                    </a:lnTo>
                    <a:lnTo>
                      <a:pt x="56" y="3"/>
                    </a:lnTo>
                    <a:lnTo>
                      <a:pt x="50" y="6"/>
                    </a:lnTo>
                    <a:lnTo>
                      <a:pt x="42" y="9"/>
                    </a:lnTo>
                    <a:lnTo>
                      <a:pt x="36" y="13"/>
                    </a:lnTo>
                    <a:lnTo>
                      <a:pt x="29" y="17"/>
                    </a:lnTo>
                    <a:lnTo>
                      <a:pt x="24" y="23"/>
                    </a:lnTo>
                    <a:lnTo>
                      <a:pt x="24" y="23"/>
                    </a:lnTo>
                    <a:close/>
                  </a:path>
                </a:pathLst>
              </a:custGeom>
              <a:grp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48" name="Freeform 366">
                <a:extLst>
                  <a:ext uri="{C183D7F6-B498-43B3-948B-1728B52AA6E4}">
                    <adec:decorative xmlns:adec="http://schemas.microsoft.com/office/drawing/2017/decorative" val="1"/>
                  </a:ext>
                </a:extLst>
              </p:cNvPr>
              <p:cNvSpPr>
                <a:spLocks/>
              </p:cNvSpPr>
              <p:nvPr/>
            </p:nvSpPr>
            <p:spPr bwMode="auto">
              <a:xfrm>
                <a:off x="2151063" y="4500563"/>
                <a:ext cx="28575" cy="28575"/>
              </a:xfrm>
              <a:custGeom>
                <a:avLst/>
                <a:gdLst/>
                <a:ahLst/>
                <a:cxnLst>
                  <a:cxn ang="0">
                    <a:pos x="54" y="27"/>
                  </a:cxn>
                  <a:cxn ang="0">
                    <a:pos x="53" y="32"/>
                  </a:cxn>
                  <a:cxn ang="0">
                    <a:pos x="52" y="37"/>
                  </a:cxn>
                  <a:cxn ang="0">
                    <a:pos x="48" y="42"/>
                  </a:cxn>
                  <a:cxn ang="0">
                    <a:pos x="45" y="46"/>
                  </a:cxn>
                  <a:cxn ang="0">
                    <a:pos x="42" y="49"/>
                  </a:cxn>
                  <a:cxn ang="0">
                    <a:pos x="36" y="51"/>
                  </a:cxn>
                  <a:cxn ang="0">
                    <a:pos x="32" y="54"/>
                  </a:cxn>
                  <a:cxn ang="0">
                    <a:pos x="27" y="54"/>
                  </a:cxn>
                  <a:cxn ang="0">
                    <a:pos x="21" y="54"/>
                  </a:cxn>
                  <a:cxn ang="0">
                    <a:pos x="16" y="51"/>
                  </a:cxn>
                  <a:cxn ang="0">
                    <a:pos x="12" y="49"/>
                  </a:cxn>
                  <a:cxn ang="0">
                    <a:pos x="7" y="46"/>
                  </a:cxn>
                  <a:cxn ang="0">
                    <a:pos x="4" y="42"/>
                  </a:cxn>
                  <a:cxn ang="0">
                    <a:pos x="2" y="37"/>
                  </a:cxn>
                  <a:cxn ang="0">
                    <a:pos x="0" y="32"/>
                  </a:cxn>
                  <a:cxn ang="0">
                    <a:pos x="0" y="27"/>
                  </a:cxn>
                  <a:cxn ang="0">
                    <a:pos x="0" y="21"/>
                  </a:cxn>
                  <a:cxn ang="0">
                    <a:pos x="2" y="16"/>
                  </a:cxn>
                  <a:cxn ang="0">
                    <a:pos x="4" y="12"/>
                  </a:cxn>
                  <a:cxn ang="0">
                    <a:pos x="7" y="7"/>
                  </a:cxn>
                  <a:cxn ang="0">
                    <a:pos x="12" y="4"/>
                  </a:cxn>
                  <a:cxn ang="0">
                    <a:pos x="16" y="2"/>
                  </a:cxn>
                  <a:cxn ang="0">
                    <a:pos x="21" y="1"/>
                  </a:cxn>
                  <a:cxn ang="0">
                    <a:pos x="27" y="0"/>
                  </a:cxn>
                  <a:cxn ang="0">
                    <a:pos x="32" y="1"/>
                  </a:cxn>
                  <a:cxn ang="0">
                    <a:pos x="36" y="2"/>
                  </a:cxn>
                  <a:cxn ang="0">
                    <a:pos x="42" y="4"/>
                  </a:cxn>
                  <a:cxn ang="0">
                    <a:pos x="45" y="7"/>
                  </a:cxn>
                  <a:cxn ang="0">
                    <a:pos x="48" y="12"/>
                  </a:cxn>
                  <a:cxn ang="0">
                    <a:pos x="52" y="16"/>
                  </a:cxn>
                  <a:cxn ang="0">
                    <a:pos x="53" y="21"/>
                  </a:cxn>
                  <a:cxn ang="0">
                    <a:pos x="54" y="27"/>
                  </a:cxn>
                </a:cxnLst>
                <a:rect l="0" t="0" r="r" b="b"/>
                <a:pathLst>
                  <a:path w="54" h="54">
                    <a:moveTo>
                      <a:pt x="54" y="27"/>
                    </a:moveTo>
                    <a:lnTo>
                      <a:pt x="54" y="27"/>
                    </a:lnTo>
                    <a:lnTo>
                      <a:pt x="53" y="32"/>
                    </a:lnTo>
                    <a:lnTo>
                      <a:pt x="53" y="32"/>
                    </a:lnTo>
                    <a:lnTo>
                      <a:pt x="52" y="37"/>
                    </a:lnTo>
                    <a:lnTo>
                      <a:pt x="52" y="37"/>
                    </a:lnTo>
                    <a:lnTo>
                      <a:pt x="48" y="42"/>
                    </a:lnTo>
                    <a:lnTo>
                      <a:pt x="48" y="42"/>
                    </a:lnTo>
                    <a:lnTo>
                      <a:pt x="45" y="46"/>
                    </a:lnTo>
                    <a:lnTo>
                      <a:pt x="45" y="46"/>
                    </a:lnTo>
                    <a:lnTo>
                      <a:pt x="42" y="49"/>
                    </a:lnTo>
                    <a:lnTo>
                      <a:pt x="42" y="49"/>
                    </a:lnTo>
                    <a:lnTo>
                      <a:pt x="36" y="51"/>
                    </a:lnTo>
                    <a:lnTo>
                      <a:pt x="36" y="51"/>
                    </a:lnTo>
                    <a:lnTo>
                      <a:pt x="32" y="54"/>
                    </a:lnTo>
                    <a:lnTo>
                      <a:pt x="32" y="54"/>
                    </a:lnTo>
                    <a:lnTo>
                      <a:pt x="27" y="54"/>
                    </a:lnTo>
                    <a:lnTo>
                      <a:pt x="27" y="54"/>
                    </a:lnTo>
                    <a:lnTo>
                      <a:pt x="21" y="54"/>
                    </a:lnTo>
                    <a:lnTo>
                      <a:pt x="21" y="54"/>
                    </a:lnTo>
                    <a:lnTo>
                      <a:pt x="16" y="51"/>
                    </a:lnTo>
                    <a:lnTo>
                      <a:pt x="16" y="51"/>
                    </a:lnTo>
                    <a:lnTo>
                      <a:pt x="12" y="49"/>
                    </a:lnTo>
                    <a:lnTo>
                      <a:pt x="12" y="49"/>
                    </a:lnTo>
                    <a:lnTo>
                      <a:pt x="7" y="46"/>
                    </a:lnTo>
                    <a:lnTo>
                      <a:pt x="7" y="46"/>
                    </a:lnTo>
                    <a:lnTo>
                      <a:pt x="4" y="42"/>
                    </a:lnTo>
                    <a:lnTo>
                      <a:pt x="4" y="42"/>
                    </a:lnTo>
                    <a:lnTo>
                      <a:pt x="2" y="37"/>
                    </a:lnTo>
                    <a:lnTo>
                      <a:pt x="2" y="37"/>
                    </a:lnTo>
                    <a:lnTo>
                      <a:pt x="0" y="32"/>
                    </a:lnTo>
                    <a:lnTo>
                      <a:pt x="0" y="32"/>
                    </a:lnTo>
                    <a:lnTo>
                      <a:pt x="0" y="27"/>
                    </a:lnTo>
                    <a:lnTo>
                      <a:pt x="0" y="27"/>
                    </a:lnTo>
                    <a:lnTo>
                      <a:pt x="0" y="21"/>
                    </a:lnTo>
                    <a:lnTo>
                      <a:pt x="0" y="21"/>
                    </a:lnTo>
                    <a:lnTo>
                      <a:pt x="2" y="16"/>
                    </a:lnTo>
                    <a:lnTo>
                      <a:pt x="2" y="16"/>
                    </a:lnTo>
                    <a:lnTo>
                      <a:pt x="4" y="12"/>
                    </a:lnTo>
                    <a:lnTo>
                      <a:pt x="4" y="12"/>
                    </a:lnTo>
                    <a:lnTo>
                      <a:pt x="7" y="7"/>
                    </a:lnTo>
                    <a:lnTo>
                      <a:pt x="7" y="7"/>
                    </a:lnTo>
                    <a:lnTo>
                      <a:pt x="12" y="4"/>
                    </a:lnTo>
                    <a:lnTo>
                      <a:pt x="12" y="4"/>
                    </a:lnTo>
                    <a:lnTo>
                      <a:pt x="16" y="2"/>
                    </a:lnTo>
                    <a:lnTo>
                      <a:pt x="16" y="2"/>
                    </a:lnTo>
                    <a:lnTo>
                      <a:pt x="21" y="1"/>
                    </a:lnTo>
                    <a:lnTo>
                      <a:pt x="21" y="1"/>
                    </a:lnTo>
                    <a:lnTo>
                      <a:pt x="27" y="0"/>
                    </a:lnTo>
                    <a:lnTo>
                      <a:pt x="27" y="0"/>
                    </a:lnTo>
                    <a:lnTo>
                      <a:pt x="32" y="1"/>
                    </a:lnTo>
                    <a:lnTo>
                      <a:pt x="32" y="1"/>
                    </a:lnTo>
                    <a:lnTo>
                      <a:pt x="36" y="2"/>
                    </a:lnTo>
                    <a:lnTo>
                      <a:pt x="36" y="2"/>
                    </a:lnTo>
                    <a:lnTo>
                      <a:pt x="42" y="4"/>
                    </a:lnTo>
                    <a:lnTo>
                      <a:pt x="42" y="4"/>
                    </a:lnTo>
                    <a:lnTo>
                      <a:pt x="45" y="7"/>
                    </a:lnTo>
                    <a:lnTo>
                      <a:pt x="45" y="7"/>
                    </a:lnTo>
                    <a:lnTo>
                      <a:pt x="48" y="12"/>
                    </a:lnTo>
                    <a:lnTo>
                      <a:pt x="48" y="12"/>
                    </a:lnTo>
                    <a:lnTo>
                      <a:pt x="52" y="16"/>
                    </a:lnTo>
                    <a:lnTo>
                      <a:pt x="52" y="16"/>
                    </a:lnTo>
                    <a:lnTo>
                      <a:pt x="53" y="21"/>
                    </a:lnTo>
                    <a:lnTo>
                      <a:pt x="53" y="21"/>
                    </a:lnTo>
                    <a:lnTo>
                      <a:pt x="54" y="27"/>
                    </a:lnTo>
                    <a:lnTo>
                      <a:pt x="54" y="27"/>
                    </a:lnTo>
                    <a:close/>
                  </a:path>
                </a:pathLst>
              </a:custGeom>
              <a:grp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49" name="Rectangle 367">
                <a:extLst>
                  <a:ext uri="{C183D7F6-B498-43B3-948B-1728B52AA6E4}">
                    <adec:decorative xmlns:adec="http://schemas.microsoft.com/office/drawing/2017/decorative" val="1"/>
                  </a:ext>
                </a:extLst>
              </p:cNvPr>
              <p:cNvSpPr>
                <a:spLocks noChangeArrowheads="1"/>
              </p:cNvSpPr>
              <p:nvPr/>
            </p:nvSpPr>
            <p:spPr bwMode="auto">
              <a:xfrm>
                <a:off x="2160588" y="4524375"/>
                <a:ext cx="7938" cy="22225"/>
              </a:xfrm>
              <a:prstGeom prst="rect">
                <a:avLst/>
              </a:prstGeom>
              <a:grp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50" name="Freeform 368">
                <a:extLst>
                  <a:ext uri="{C183D7F6-B498-43B3-948B-1728B52AA6E4}">
                    <adec:decorative xmlns:adec="http://schemas.microsoft.com/office/drawing/2017/decorative" val="1"/>
                  </a:ext>
                </a:extLst>
              </p:cNvPr>
              <p:cNvSpPr>
                <a:spLocks/>
              </p:cNvSpPr>
              <p:nvPr/>
            </p:nvSpPr>
            <p:spPr bwMode="auto">
              <a:xfrm>
                <a:off x="2101850" y="4749800"/>
                <a:ext cx="44450" cy="36513"/>
              </a:xfrm>
              <a:custGeom>
                <a:avLst/>
                <a:gdLst/>
                <a:ahLst/>
                <a:cxnLst>
                  <a:cxn ang="0">
                    <a:pos x="2" y="63"/>
                  </a:cxn>
                  <a:cxn ang="0">
                    <a:pos x="2" y="63"/>
                  </a:cxn>
                  <a:cxn ang="0">
                    <a:pos x="0" y="58"/>
                  </a:cxn>
                  <a:cxn ang="0">
                    <a:pos x="0" y="52"/>
                  </a:cxn>
                  <a:cxn ang="0">
                    <a:pos x="2" y="47"/>
                  </a:cxn>
                  <a:cxn ang="0">
                    <a:pos x="6" y="43"/>
                  </a:cxn>
                  <a:cxn ang="0">
                    <a:pos x="6" y="43"/>
                  </a:cxn>
                  <a:cxn ang="0">
                    <a:pos x="62" y="3"/>
                  </a:cxn>
                  <a:cxn ang="0">
                    <a:pos x="62" y="3"/>
                  </a:cxn>
                  <a:cxn ang="0">
                    <a:pos x="67" y="1"/>
                  </a:cxn>
                  <a:cxn ang="0">
                    <a:pos x="73" y="0"/>
                  </a:cxn>
                  <a:cxn ang="0">
                    <a:pos x="79" y="2"/>
                  </a:cxn>
                  <a:cxn ang="0">
                    <a:pos x="83" y="6"/>
                  </a:cxn>
                  <a:cxn ang="0">
                    <a:pos x="83" y="6"/>
                  </a:cxn>
                  <a:cxn ang="0">
                    <a:pos x="83" y="6"/>
                  </a:cxn>
                  <a:cxn ang="0">
                    <a:pos x="85" y="11"/>
                  </a:cxn>
                  <a:cxn ang="0">
                    <a:pos x="85" y="17"/>
                  </a:cxn>
                  <a:cxn ang="0">
                    <a:pos x="83" y="22"/>
                  </a:cxn>
                  <a:cxn ang="0">
                    <a:pos x="79" y="26"/>
                  </a:cxn>
                  <a:cxn ang="0">
                    <a:pos x="79" y="26"/>
                  </a:cxn>
                  <a:cxn ang="0">
                    <a:pos x="23" y="67"/>
                  </a:cxn>
                  <a:cxn ang="0">
                    <a:pos x="23" y="67"/>
                  </a:cxn>
                  <a:cxn ang="0">
                    <a:pos x="20" y="70"/>
                  </a:cxn>
                  <a:cxn ang="0">
                    <a:pos x="14" y="70"/>
                  </a:cxn>
                  <a:cxn ang="0">
                    <a:pos x="14" y="70"/>
                  </a:cxn>
                  <a:cxn ang="0">
                    <a:pos x="14" y="70"/>
                  </a:cxn>
                  <a:cxn ang="0">
                    <a:pos x="11" y="70"/>
                  </a:cxn>
                  <a:cxn ang="0">
                    <a:pos x="8" y="68"/>
                  </a:cxn>
                  <a:cxn ang="0">
                    <a:pos x="5" y="66"/>
                  </a:cxn>
                  <a:cxn ang="0">
                    <a:pos x="2" y="63"/>
                  </a:cxn>
                  <a:cxn ang="0">
                    <a:pos x="2" y="63"/>
                  </a:cxn>
                </a:cxnLst>
                <a:rect l="0" t="0" r="r" b="b"/>
                <a:pathLst>
                  <a:path w="85" h="70">
                    <a:moveTo>
                      <a:pt x="2" y="63"/>
                    </a:moveTo>
                    <a:lnTo>
                      <a:pt x="2" y="63"/>
                    </a:lnTo>
                    <a:lnTo>
                      <a:pt x="0" y="58"/>
                    </a:lnTo>
                    <a:lnTo>
                      <a:pt x="0" y="52"/>
                    </a:lnTo>
                    <a:lnTo>
                      <a:pt x="2" y="47"/>
                    </a:lnTo>
                    <a:lnTo>
                      <a:pt x="6" y="43"/>
                    </a:lnTo>
                    <a:lnTo>
                      <a:pt x="6" y="43"/>
                    </a:lnTo>
                    <a:lnTo>
                      <a:pt x="62" y="3"/>
                    </a:lnTo>
                    <a:lnTo>
                      <a:pt x="62" y="3"/>
                    </a:lnTo>
                    <a:lnTo>
                      <a:pt x="67" y="1"/>
                    </a:lnTo>
                    <a:lnTo>
                      <a:pt x="73" y="0"/>
                    </a:lnTo>
                    <a:lnTo>
                      <a:pt x="79" y="2"/>
                    </a:lnTo>
                    <a:lnTo>
                      <a:pt x="83" y="6"/>
                    </a:lnTo>
                    <a:lnTo>
                      <a:pt x="83" y="6"/>
                    </a:lnTo>
                    <a:lnTo>
                      <a:pt x="83" y="6"/>
                    </a:lnTo>
                    <a:lnTo>
                      <a:pt x="85" y="11"/>
                    </a:lnTo>
                    <a:lnTo>
                      <a:pt x="85" y="17"/>
                    </a:lnTo>
                    <a:lnTo>
                      <a:pt x="83" y="22"/>
                    </a:lnTo>
                    <a:lnTo>
                      <a:pt x="79" y="26"/>
                    </a:lnTo>
                    <a:lnTo>
                      <a:pt x="79" y="26"/>
                    </a:lnTo>
                    <a:lnTo>
                      <a:pt x="23" y="67"/>
                    </a:lnTo>
                    <a:lnTo>
                      <a:pt x="23" y="67"/>
                    </a:lnTo>
                    <a:lnTo>
                      <a:pt x="20" y="70"/>
                    </a:lnTo>
                    <a:lnTo>
                      <a:pt x="14" y="70"/>
                    </a:lnTo>
                    <a:lnTo>
                      <a:pt x="14" y="70"/>
                    </a:lnTo>
                    <a:lnTo>
                      <a:pt x="14" y="70"/>
                    </a:lnTo>
                    <a:lnTo>
                      <a:pt x="11" y="70"/>
                    </a:lnTo>
                    <a:lnTo>
                      <a:pt x="8" y="68"/>
                    </a:lnTo>
                    <a:lnTo>
                      <a:pt x="5" y="66"/>
                    </a:lnTo>
                    <a:lnTo>
                      <a:pt x="2" y="63"/>
                    </a:lnTo>
                    <a:lnTo>
                      <a:pt x="2" y="63"/>
                    </a:lnTo>
                    <a:close/>
                  </a:path>
                </a:pathLst>
              </a:custGeom>
              <a:grp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51" name="Freeform 369">
                <a:extLst>
                  <a:ext uri="{C183D7F6-B498-43B3-948B-1728B52AA6E4}">
                    <adec:decorative xmlns:adec="http://schemas.microsoft.com/office/drawing/2017/decorative" val="1"/>
                  </a:ext>
                </a:extLst>
              </p:cNvPr>
              <p:cNvSpPr>
                <a:spLocks/>
              </p:cNvSpPr>
              <p:nvPr/>
            </p:nvSpPr>
            <p:spPr bwMode="auto">
              <a:xfrm>
                <a:off x="2181225" y="4749800"/>
                <a:ext cx="46038" cy="36513"/>
              </a:xfrm>
              <a:custGeom>
                <a:avLst/>
                <a:gdLst/>
                <a:ahLst/>
                <a:cxnLst>
                  <a:cxn ang="0">
                    <a:pos x="63" y="67"/>
                  </a:cxn>
                  <a:cxn ang="0">
                    <a:pos x="7" y="26"/>
                  </a:cxn>
                  <a:cxn ang="0">
                    <a:pos x="7" y="26"/>
                  </a:cxn>
                  <a:cxn ang="0">
                    <a:pos x="2" y="22"/>
                  </a:cxn>
                  <a:cxn ang="0">
                    <a:pos x="0" y="17"/>
                  </a:cxn>
                  <a:cxn ang="0">
                    <a:pos x="0" y="11"/>
                  </a:cxn>
                  <a:cxn ang="0">
                    <a:pos x="2" y="6"/>
                  </a:cxn>
                  <a:cxn ang="0">
                    <a:pos x="2" y="6"/>
                  </a:cxn>
                  <a:cxn ang="0">
                    <a:pos x="2" y="6"/>
                  </a:cxn>
                  <a:cxn ang="0">
                    <a:pos x="8" y="2"/>
                  </a:cxn>
                  <a:cxn ang="0">
                    <a:pos x="13" y="0"/>
                  </a:cxn>
                  <a:cxn ang="0">
                    <a:pos x="18" y="1"/>
                  </a:cxn>
                  <a:cxn ang="0">
                    <a:pos x="24" y="3"/>
                  </a:cxn>
                  <a:cxn ang="0">
                    <a:pos x="24" y="3"/>
                  </a:cxn>
                  <a:cxn ang="0">
                    <a:pos x="80" y="43"/>
                  </a:cxn>
                  <a:cxn ang="0">
                    <a:pos x="80" y="43"/>
                  </a:cxn>
                  <a:cxn ang="0">
                    <a:pos x="84" y="47"/>
                  </a:cxn>
                  <a:cxn ang="0">
                    <a:pos x="86" y="52"/>
                  </a:cxn>
                  <a:cxn ang="0">
                    <a:pos x="85" y="58"/>
                  </a:cxn>
                  <a:cxn ang="0">
                    <a:pos x="83" y="63"/>
                  </a:cxn>
                  <a:cxn ang="0">
                    <a:pos x="83" y="63"/>
                  </a:cxn>
                  <a:cxn ang="0">
                    <a:pos x="83" y="63"/>
                  </a:cxn>
                  <a:cxn ang="0">
                    <a:pos x="81" y="66"/>
                  </a:cxn>
                  <a:cxn ang="0">
                    <a:pos x="78" y="68"/>
                  </a:cxn>
                  <a:cxn ang="0">
                    <a:pos x="74" y="70"/>
                  </a:cxn>
                  <a:cxn ang="0">
                    <a:pos x="71" y="70"/>
                  </a:cxn>
                  <a:cxn ang="0">
                    <a:pos x="71" y="70"/>
                  </a:cxn>
                  <a:cxn ang="0">
                    <a:pos x="71" y="70"/>
                  </a:cxn>
                  <a:cxn ang="0">
                    <a:pos x="67" y="70"/>
                  </a:cxn>
                  <a:cxn ang="0">
                    <a:pos x="63" y="67"/>
                  </a:cxn>
                  <a:cxn ang="0">
                    <a:pos x="63" y="67"/>
                  </a:cxn>
                </a:cxnLst>
                <a:rect l="0" t="0" r="r" b="b"/>
                <a:pathLst>
                  <a:path w="86" h="70">
                    <a:moveTo>
                      <a:pt x="63" y="67"/>
                    </a:moveTo>
                    <a:lnTo>
                      <a:pt x="7" y="26"/>
                    </a:lnTo>
                    <a:lnTo>
                      <a:pt x="7" y="26"/>
                    </a:lnTo>
                    <a:lnTo>
                      <a:pt x="2" y="22"/>
                    </a:lnTo>
                    <a:lnTo>
                      <a:pt x="0" y="17"/>
                    </a:lnTo>
                    <a:lnTo>
                      <a:pt x="0" y="11"/>
                    </a:lnTo>
                    <a:lnTo>
                      <a:pt x="2" y="6"/>
                    </a:lnTo>
                    <a:lnTo>
                      <a:pt x="2" y="6"/>
                    </a:lnTo>
                    <a:lnTo>
                      <a:pt x="2" y="6"/>
                    </a:lnTo>
                    <a:lnTo>
                      <a:pt x="8" y="2"/>
                    </a:lnTo>
                    <a:lnTo>
                      <a:pt x="13" y="0"/>
                    </a:lnTo>
                    <a:lnTo>
                      <a:pt x="18" y="1"/>
                    </a:lnTo>
                    <a:lnTo>
                      <a:pt x="24" y="3"/>
                    </a:lnTo>
                    <a:lnTo>
                      <a:pt x="24" y="3"/>
                    </a:lnTo>
                    <a:lnTo>
                      <a:pt x="80" y="43"/>
                    </a:lnTo>
                    <a:lnTo>
                      <a:pt x="80" y="43"/>
                    </a:lnTo>
                    <a:lnTo>
                      <a:pt x="84" y="47"/>
                    </a:lnTo>
                    <a:lnTo>
                      <a:pt x="86" y="52"/>
                    </a:lnTo>
                    <a:lnTo>
                      <a:pt x="85" y="58"/>
                    </a:lnTo>
                    <a:lnTo>
                      <a:pt x="83" y="63"/>
                    </a:lnTo>
                    <a:lnTo>
                      <a:pt x="83" y="63"/>
                    </a:lnTo>
                    <a:lnTo>
                      <a:pt x="83" y="63"/>
                    </a:lnTo>
                    <a:lnTo>
                      <a:pt x="81" y="66"/>
                    </a:lnTo>
                    <a:lnTo>
                      <a:pt x="78" y="68"/>
                    </a:lnTo>
                    <a:lnTo>
                      <a:pt x="74" y="70"/>
                    </a:lnTo>
                    <a:lnTo>
                      <a:pt x="71" y="70"/>
                    </a:lnTo>
                    <a:lnTo>
                      <a:pt x="71" y="70"/>
                    </a:lnTo>
                    <a:lnTo>
                      <a:pt x="71" y="70"/>
                    </a:lnTo>
                    <a:lnTo>
                      <a:pt x="67" y="70"/>
                    </a:lnTo>
                    <a:lnTo>
                      <a:pt x="63" y="67"/>
                    </a:lnTo>
                    <a:lnTo>
                      <a:pt x="63" y="67"/>
                    </a:lnTo>
                    <a:close/>
                  </a:path>
                </a:pathLst>
              </a:custGeom>
              <a:grp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52" name="Freeform 370">
                <a:extLst>
                  <a:ext uri="{C183D7F6-B498-43B3-948B-1728B52AA6E4}">
                    <adec:decorative xmlns:adec="http://schemas.microsoft.com/office/drawing/2017/decorative" val="1"/>
                  </a:ext>
                </a:extLst>
              </p:cNvPr>
              <p:cNvSpPr>
                <a:spLocks/>
              </p:cNvSpPr>
              <p:nvPr/>
            </p:nvSpPr>
            <p:spPr bwMode="auto">
              <a:xfrm>
                <a:off x="2160588" y="4578350"/>
                <a:ext cx="9525" cy="85725"/>
              </a:xfrm>
              <a:custGeom>
                <a:avLst/>
                <a:gdLst/>
                <a:ahLst/>
                <a:cxnLst>
                  <a:cxn ang="0">
                    <a:pos x="19" y="149"/>
                  </a:cxn>
                  <a:cxn ang="0">
                    <a:pos x="19" y="149"/>
                  </a:cxn>
                  <a:cxn ang="0">
                    <a:pos x="18" y="153"/>
                  </a:cxn>
                  <a:cxn ang="0">
                    <a:pos x="16" y="157"/>
                  </a:cxn>
                  <a:cxn ang="0">
                    <a:pos x="14" y="159"/>
                  </a:cxn>
                  <a:cxn ang="0">
                    <a:pos x="10" y="160"/>
                  </a:cxn>
                  <a:cxn ang="0">
                    <a:pos x="10" y="160"/>
                  </a:cxn>
                  <a:cxn ang="0">
                    <a:pos x="10" y="160"/>
                  </a:cxn>
                  <a:cxn ang="0">
                    <a:pos x="5" y="159"/>
                  </a:cxn>
                  <a:cxn ang="0">
                    <a:pos x="2" y="157"/>
                  </a:cxn>
                  <a:cxn ang="0">
                    <a:pos x="0" y="153"/>
                  </a:cxn>
                  <a:cxn ang="0">
                    <a:pos x="0" y="149"/>
                  </a:cxn>
                  <a:cxn ang="0">
                    <a:pos x="0" y="11"/>
                  </a:cxn>
                  <a:cxn ang="0">
                    <a:pos x="0" y="11"/>
                  </a:cxn>
                  <a:cxn ang="0">
                    <a:pos x="0" y="7"/>
                  </a:cxn>
                  <a:cxn ang="0">
                    <a:pos x="2" y="3"/>
                  </a:cxn>
                  <a:cxn ang="0">
                    <a:pos x="5" y="0"/>
                  </a:cxn>
                  <a:cxn ang="0">
                    <a:pos x="10" y="0"/>
                  </a:cxn>
                  <a:cxn ang="0">
                    <a:pos x="10" y="0"/>
                  </a:cxn>
                  <a:cxn ang="0">
                    <a:pos x="10" y="0"/>
                  </a:cxn>
                  <a:cxn ang="0">
                    <a:pos x="14" y="0"/>
                  </a:cxn>
                  <a:cxn ang="0">
                    <a:pos x="16" y="3"/>
                  </a:cxn>
                  <a:cxn ang="0">
                    <a:pos x="18" y="7"/>
                  </a:cxn>
                  <a:cxn ang="0">
                    <a:pos x="19" y="11"/>
                  </a:cxn>
                  <a:cxn ang="0">
                    <a:pos x="19" y="149"/>
                  </a:cxn>
                </a:cxnLst>
                <a:rect l="0" t="0" r="r" b="b"/>
                <a:pathLst>
                  <a:path w="19" h="160">
                    <a:moveTo>
                      <a:pt x="19" y="149"/>
                    </a:moveTo>
                    <a:lnTo>
                      <a:pt x="19" y="149"/>
                    </a:lnTo>
                    <a:lnTo>
                      <a:pt x="18" y="153"/>
                    </a:lnTo>
                    <a:lnTo>
                      <a:pt x="16" y="157"/>
                    </a:lnTo>
                    <a:lnTo>
                      <a:pt x="14" y="159"/>
                    </a:lnTo>
                    <a:lnTo>
                      <a:pt x="10" y="160"/>
                    </a:lnTo>
                    <a:lnTo>
                      <a:pt x="10" y="160"/>
                    </a:lnTo>
                    <a:lnTo>
                      <a:pt x="10" y="160"/>
                    </a:lnTo>
                    <a:lnTo>
                      <a:pt x="5" y="159"/>
                    </a:lnTo>
                    <a:lnTo>
                      <a:pt x="2" y="157"/>
                    </a:lnTo>
                    <a:lnTo>
                      <a:pt x="0" y="153"/>
                    </a:lnTo>
                    <a:lnTo>
                      <a:pt x="0" y="149"/>
                    </a:lnTo>
                    <a:lnTo>
                      <a:pt x="0" y="11"/>
                    </a:lnTo>
                    <a:lnTo>
                      <a:pt x="0" y="11"/>
                    </a:lnTo>
                    <a:lnTo>
                      <a:pt x="0" y="7"/>
                    </a:lnTo>
                    <a:lnTo>
                      <a:pt x="2" y="3"/>
                    </a:lnTo>
                    <a:lnTo>
                      <a:pt x="5" y="0"/>
                    </a:lnTo>
                    <a:lnTo>
                      <a:pt x="10" y="0"/>
                    </a:lnTo>
                    <a:lnTo>
                      <a:pt x="10" y="0"/>
                    </a:lnTo>
                    <a:lnTo>
                      <a:pt x="10" y="0"/>
                    </a:lnTo>
                    <a:lnTo>
                      <a:pt x="14" y="0"/>
                    </a:lnTo>
                    <a:lnTo>
                      <a:pt x="16" y="3"/>
                    </a:lnTo>
                    <a:lnTo>
                      <a:pt x="18" y="7"/>
                    </a:lnTo>
                    <a:lnTo>
                      <a:pt x="19" y="11"/>
                    </a:lnTo>
                    <a:lnTo>
                      <a:pt x="19" y="149"/>
                    </a:lnTo>
                    <a:close/>
                  </a:path>
                </a:pathLst>
              </a:custGeom>
              <a:grp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53" name="Freeform 371">
                <a:extLst>
                  <a:ext uri="{C183D7F6-B498-43B3-948B-1728B52AA6E4}">
                    <adec:decorative xmlns:adec="http://schemas.microsoft.com/office/drawing/2017/decorative" val="1"/>
                  </a:ext>
                </a:extLst>
              </p:cNvPr>
              <p:cNvSpPr>
                <a:spLocks/>
              </p:cNvSpPr>
              <p:nvPr/>
            </p:nvSpPr>
            <p:spPr bwMode="auto">
              <a:xfrm>
                <a:off x="2160588" y="4652963"/>
                <a:ext cx="57150" cy="11113"/>
              </a:xfrm>
              <a:custGeom>
                <a:avLst/>
                <a:gdLst/>
                <a:ahLst/>
                <a:cxnLst>
                  <a:cxn ang="0">
                    <a:pos x="100" y="0"/>
                  </a:cxn>
                  <a:cxn ang="0">
                    <a:pos x="100" y="0"/>
                  </a:cxn>
                  <a:cxn ang="0">
                    <a:pos x="104" y="1"/>
                  </a:cxn>
                  <a:cxn ang="0">
                    <a:pos x="106" y="4"/>
                  </a:cxn>
                  <a:cxn ang="0">
                    <a:pos x="107" y="7"/>
                  </a:cxn>
                  <a:cxn ang="0">
                    <a:pos x="108" y="11"/>
                  </a:cxn>
                  <a:cxn ang="0">
                    <a:pos x="108" y="11"/>
                  </a:cxn>
                  <a:cxn ang="0">
                    <a:pos x="108" y="11"/>
                  </a:cxn>
                  <a:cxn ang="0">
                    <a:pos x="107" y="14"/>
                  </a:cxn>
                  <a:cxn ang="0">
                    <a:pos x="106" y="18"/>
                  </a:cxn>
                  <a:cxn ang="0">
                    <a:pos x="104" y="20"/>
                  </a:cxn>
                  <a:cxn ang="0">
                    <a:pos x="100" y="21"/>
                  </a:cxn>
                  <a:cxn ang="0">
                    <a:pos x="7" y="21"/>
                  </a:cxn>
                  <a:cxn ang="0">
                    <a:pos x="7" y="21"/>
                  </a:cxn>
                  <a:cxn ang="0">
                    <a:pos x="4" y="20"/>
                  </a:cxn>
                  <a:cxn ang="0">
                    <a:pos x="2" y="18"/>
                  </a:cxn>
                  <a:cxn ang="0">
                    <a:pos x="0" y="14"/>
                  </a:cxn>
                  <a:cxn ang="0">
                    <a:pos x="0" y="11"/>
                  </a:cxn>
                  <a:cxn ang="0">
                    <a:pos x="0" y="11"/>
                  </a:cxn>
                  <a:cxn ang="0">
                    <a:pos x="0" y="11"/>
                  </a:cxn>
                  <a:cxn ang="0">
                    <a:pos x="0" y="7"/>
                  </a:cxn>
                  <a:cxn ang="0">
                    <a:pos x="2" y="4"/>
                  </a:cxn>
                  <a:cxn ang="0">
                    <a:pos x="4" y="1"/>
                  </a:cxn>
                  <a:cxn ang="0">
                    <a:pos x="7" y="0"/>
                  </a:cxn>
                  <a:cxn ang="0">
                    <a:pos x="100" y="0"/>
                  </a:cxn>
                </a:cxnLst>
                <a:rect l="0" t="0" r="r" b="b"/>
                <a:pathLst>
                  <a:path w="108" h="21">
                    <a:moveTo>
                      <a:pt x="100" y="0"/>
                    </a:moveTo>
                    <a:lnTo>
                      <a:pt x="100" y="0"/>
                    </a:lnTo>
                    <a:lnTo>
                      <a:pt x="104" y="1"/>
                    </a:lnTo>
                    <a:lnTo>
                      <a:pt x="106" y="4"/>
                    </a:lnTo>
                    <a:lnTo>
                      <a:pt x="107" y="7"/>
                    </a:lnTo>
                    <a:lnTo>
                      <a:pt x="108" y="11"/>
                    </a:lnTo>
                    <a:lnTo>
                      <a:pt x="108" y="11"/>
                    </a:lnTo>
                    <a:lnTo>
                      <a:pt x="108" y="11"/>
                    </a:lnTo>
                    <a:lnTo>
                      <a:pt x="107" y="14"/>
                    </a:lnTo>
                    <a:lnTo>
                      <a:pt x="106" y="18"/>
                    </a:lnTo>
                    <a:lnTo>
                      <a:pt x="104" y="20"/>
                    </a:lnTo>
                    <a:lnTo>
                      <a:pt x="100" y="21"/>
                    </a:lnTo>
                    <a:lnTo>
                      <a:pt x="7" y="21"/>
                    </a:lnTo>
                    <a:lnTo>
                      <a:pt x="7" y="21"/>
                    </a:lnTo>
                    <a:lnTo>
                      <a:pt x="4" y="20"/>
                    </a:lnTo>
                    <a:lnTo>
                      <a:pt x="2" y="18"/>
                    </a:lnTo>
                    <a:lnTo>
                      <a:pt x="0" y="14"/>
                    </a:lnTo>
                    <a:lnTo>
                      <a:pt x="0" y="11"/>
                    </a:lnTo>
                    <a:lnTo>
                      <a:pt x="0" y="11"/>
                    </a:lnTo>
                    <a:lnTo>
                      <a:pt x="0" y="11"/>
                    </a:lnTo>
                    <a:lnTo>
                      <a:pt x="0" y="7"/>
                    </a:lnTo>
                    <a:lnTo>
                      <a:pt x="2" y="4"/>
                    </a:lnTo>
                    <a:lnTo>
                      <a:pt x="4" y="1"/>
                    </a:lnTo>
                    <a:lnTo>
                      <a:pt x="7" y="0"/>
                    </a:lnTo>
                    <a:lnTo>
                      <a:pt x="100" y="0"/>
                    </a:lnTo>
                    <a:close/>
                  </a:path>
                </a:pathLst>
              </a:custGeom>
              <a:grp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grpSp>
      </p:grpSp>
      <p:grpSp>
        <p:nvGrpSpPr>
          <p:cNvPr id="213" name="Group 212">
            <a:extLst>
              <a:ext uri="{C183D7F6-B498-43B3-948B-1728B52AA6E4}">
                <adec:decorative xmlns:adec="http://schemas.microsoft.com/office/drawing/2017/decorative" val="1"/>
              </a:ext>
            </a:extLst>
          </p:cNvPr>
          <p:cNvGrpSpPr/>
          <p:nvPr/>
        </p:nvGrpSpPr>
        <p:grpSpPr>
          <a:xfrm>
            <a:off x="7785062" y="1865978"/>
            <a:ext cx="795297" cy="2503765"/>
            <a:chOff x="1206881" y="2615747"/>
            <a:chExt cx="348088" cy="2545490"/>
          </a:xfrm>
        </p:grpSpPr>
        <p:cxnSp>
          <p:nvCxnSpPr>
            <p:cNvPr id="214" name="Straight Connector 213"/>
            <p:cNvCxnSpPr/>
            <p:nvPr/>
          </p:nvCxnSpPr>
          <p:spPr>
            <a:xfrm>
              <a:off x="1206881" y="2666549"/>
              <a:ext cx="348088" cy="1588"/>
            </a:xfrm>
            <a:prstGeom prst="line">
              <a:avLst/>
            </a:prstGeom>
            <a:ln w="38100" cmpd="sng">
              <a:solidFill>
                <a:srgbClr val="000000">
                  <a:alpha val="30000"/>
                </a:srgbClr>
              </a:solidFill>
            </a:ln>
            <a:effectLst/>
          </p:spPr>
          <p:style>
            <a:lnRef idx="2">
              <a:schemeClr val="accent1"/>
            </a:lnRef>
            <a:fillRef idx="0">
              <a:schemeClr val="accent1"/>
            </a:fillRef>
            <a:effectRef idx="1">
              <a:schemeClr val="accent1"/>
            </a:effectRef>
            <a:fontRef idx="minor">
              <a:schemeClr val="tx1"/>
            </a:fontRef>
          </p:style>
        </p:cxnSp>
        <p:cxnSp>
          <p:nvCxnSpPr>
            <p:cNvPr id="215" name="Straight Connector 214"/>
            <p:cNvCxnSpPr/>
            <p:nvPr/>
          </p:nvCxnSpPr>
          <p:spPr>
            <a:xfrm>
              <a:off x="1206881" y="5104047"/>
              <a:ext cx="348088" cy="1588"/>
            </a:xfrm>
            <a:prstGeom prst="line">
              <a:avLst/>
            </a:prstGeom>
            <a:ln w="38100" cmpd="sng">
              <a:solidFill>
                <a:srgbClr val="000000">
                  <a:alpha val="30000"/>
                </a:srgbClr>
              </a:solidFill>
            </a:ln>
            <a:effectLst/>
          </p:spPr>
          <p:style>
            <a:lnRef idx="2">
              <a:schemeClr val="accent1"/>
            </a:lnRef>
            <a:fillRef idx="0">
              <a:schemeClr val="accent1"/>
            </a:fillRef>
            <a:effectRef idx="1">
              <a:schemeClr val="accent1"/>
            </a:effectRef>
            <a:fontRef idx="minor">
              <a:schemeClr val="tx1"/>
            </a:fontRef>
          </p:style>
        </p:cxnSp>
        <p:cxnSp>
          <p:nvCxnSpPr>
            <p:cNvPr id="216" name="Straight Connector 215"/>
            <p:cNvCxnSpPr/>
            <p:nvPr/>
          </p:nvCxnSpPr>
          <p:spPr>
            <a:xfrm>
              <a:off x="1206881" y="2937383"/>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7" name="Straight Connector 216"/>
            <p:cNvCxnSpPr/>
            <p:nvPr/>
          </p:nvCxnSpPr>
          <p:spPr>
            <a:xfrm>
              <a:off x="1206881" y="3208217"/>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8" name="Straight Connector 217"/>
            <p:cNvCxnSpPr/>
            <p:nvPr/>
          </p:nvCxnSpPr>
          <p:spPr>
            <a:xfrm>
              <a:off x="1206881" y="3479051"/>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9" name="Straight Connector 218"/>
            <p:cNvCxnSpPr/>
            <p:nvPr/>
          </p:nvCxnSpPr>
          <p:spPr>
            <a:xfrm>
              <a:off x="1206881" y="3749885"/>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20" name="Straight Connector 219"/>
            <p:cNvCxnSpPr/>
            <p:nvPr/>
          </p:nvCxnSpPr>
          <p:spPr>
            <a:xfrm>
              <a:off x="1206881" y="4020719"/>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21" name="Straight Connector 220"/>
            <p:cNvCxnSpPr/>
            <p:nvPr/>
          </p:nvCxnSpPr>
          <p:spPr>
            <a:xfrm>
              <a:off x="1206881" y="4291553"/>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22" name="Straight Connector 221"/>
            <p:cNvCxnSpPr/>
            <p:nvPr/>
          </p:nvCxnSpPr>
          <p:spPr>
            <a:xfrm>
              <a:off x="1206881" y="4562387"/>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23" name="Straight Connector 222"/>
            <p:cNvCxnSpPr/>
            <p:nvPr/>
          </p:nvCxnSpPr>
          <p:spPr>
            <a:xfrm>
              <a:off x="1206881" y="4833221"/>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224" name="Rounded Rectangle 223"/>
            <p:cNvSpPr/>
            <p:nvPr/>
          </p:nvSpPr>
          <p:spPr>
            <a:xfrm>
              <a:off x="1356171" y="2615747"/>
              <a:ext cx="49509" cy="2545490"/>
            </a:xfrm>
            <a:prstGeom prst="roundRect">
              <a:avLst>
                <a:gd name="adj" fmla="val 47865"/>
              </a:avLst>
            </a:prstGeom>
            <a:solidFill>
              <a:srgbClr val="000000"/>
            </a:solidFill>
            <a:ln w="12700">
              <a:gradFill flip="none" rotWithShape="1">
                <a:gsLst>
                  <a:gs pos="0">
                    <a:srgbClr val="282828"/>
                  </a:gs>
                  <a:gs pos="100000">
                    <a:srgbClr val="3C3C3C"/>
                  </a:gs>
                </a:gsLst>
                <a:lin ang="10800000" scaled="0"/>
                <a:tileRect/>
              </a:gradFill>
            </a:ln>
            <a:effectLst>
              <a:innerShdw blurRad="63500" dist="50800" dir="13500000">
                <a:srgbClr val="000000">
                  <a:alpha val="50000"/>
                </a:srgbClr>
              </a:inn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313" name="Group 312">
            <a:extLst>
              <a:ext uri="{C183D7F6-B498-43B3-948B-1728B52AA6E4}">
                <adec:decorative xmlns:adec="http://schemas.microsoft.com/office/drawing/2017/decorative" val="1"/>
              </a:ext>
            </a:extLst>
          </p:cNvPr>
          <p:cNvGrpSpPr/>
          <p:nvPr/>
        </p:nvGrpSpPr>
        <p:grpSpPr>
          <a:xfrm>
            <a:off x="7454022" y="1839524"/>
            <a:ext cx="1489694" cy="236812"/>
            <a:chOff x="3544905" y="631949"/>
            <a:chExt cx="258071" cy="436727"/>
          </a:xfrm>
          <a:effectLst/>
        </p:grpSpPr>
        <p:sp>
          <p:nvSpPr>
            <p:cNvPr id="314" name="Rounded Rectangle 313"/>
            <p:cNvSpPr/>
            <p:nvPr/>
          </p:nvSpPr>
          <p:spPr>
            <a:xfrm>
              <a:off x="3544905" y="631949"/>
              <a:ext cx="258071" cy="436727"/>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5" name="Rounded Rectangle 314"/>
            <p:cNvSpPr/>
            <p:nvPr/>
          </p:nvSpPr>
          <p:spPr>
            <a:xfrm>
              <a:off x="3554048" y="771631"/>
              <a:ext cx="239784" cy="157363"/>
            </a:xfrm>
            <a:prstGeom prst="roundRect">
              <a:avLst/>
            </a:prstGeom>
            <a:solidFill>
              <a:srgbClr val="FFD400"/>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04" name="TextBox 303"/>
          <p:cNvSpPr txBox="1"/>
          <p:nvPr/>
        </p:nvSpPr>
        <p:spPr>
          <a:xfrm>
            <a:off x="7360614" y="4572000"/>
            <a:ext cx="1660144" cy="327782"/>
          </a:xfrm>
          <a:prstGeom prst="rect">
            <a:avLst/>
          </a:prstGeom>
          <a:noFill/>
        </p:spPr>
        <p:txBody>
          <a:bodyPr wrap="square" rtlCol="0">
            <a:spAutoFit/>
          </a:bodyPr>
          <a:lstStyle/>
          <a:p>
            <a:pPr algn="ctr">
              <a:lnSpc>
                <a:spcPct val="85000"/>
              </a:lnSpc>
            </a:pPr>
            <a:r>
              <a:rPr lang="en-US" sz="1800" dirty="0">
                <a:latin typeface="Arial" charset="0"/>
                <a:ea typeface="Arial" charset="0"/>
                <a:cs typeface="Arial" charset="0"/>
              </a:rPr>
              <a:t>Time</a:t>
            </a:r>
          </a:p>
        </p:txBody>
      </p:sp>
      <p:grpSp>
        <p:nvGrpSpPr>
          <p:cNvPr id="154" name="Group 279" descr="Gears Icon"/>
          <p:cNvGrpSpPr/>
          <p:nvPr/>
        </p:nvGrpSpPr>
        <p:grpSpPr>
          <a:xfrm>
            <a:off x="9918297" y="817466"/>
            <a:ext cx="911749" cy="911749"/>
            <a:chOff x="9066212" y="2514600"/>
            <a:chExt cx="914400" cy="914400"/>
          </a:xfrm>
          <a:solidFill>
            <a:srgbClr val="FFFFFF"/>
          </a:solidFill>
          <a:effectLst/>
        </p:grpSpPr>
        <p:sp>
          <p:nvSpPr>
            <p:cNvPr id="155" name="Oval 154">
              <a:extLst>
                <a:ext uri="{C183D7F6-B498-43B3-948B-1728B52AA6E4}">
                  <adec:decorative xmlns:adec="http://schemas.microsoft.com/office/drawing/2017/decorative" val="1"/>
                </a:ext>
              </a:extLst>
            </p:cNvPr>
            <p:cNvSpPr/>
            <p:nvPr/>
          </p:nvSpPr>
          <p:spPr>
            <a:xfrm>
              <a:off x="9066212" y="2514600"/>
              <a:ext cx="914400" cy="914400"/>
            </a:xfrm>
            <a:prstGeom prst="ellipse">
              <a:avLst/>
            </a:prstGeom>
            <a:solidFill>
              <a:srgbClr val="FFD4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6" name="Freeform 71">
              <a:extLst>
                <a:ext uri="{C183D7F6-B498-43B3-948B-1728B52AA6E4}">
                  <adec:decorative xmlns:adec="http://schemas.microsoft.com/office/drawing/2017/decorative" val="1"/>
                </a:ext>
              </a:extLst>
            </p:cNvPr>
            <p:cNvSpPr>
              <a:spLocks noEditPoints="1"/>
            </p:cNvSpPr>
            <p:nvPr/>
          </p:nvSpPr>
          <p:spPr bwMode="auto">
            <a:xfrm>
              <a:off x="9236550" y="2655289"/>
              <a:ext cx="596119" cy="585281"/>
            </a:xfrm>
            <a:custGeom>
              <a:avLst/>
              <a:gdLst/>
              <a:ahLst/>
              <a:cxnLst>
                <a:cxn ang="0">
                  <a:pos x="2762" y="601"/>
                </a:cxn>
                <a:cxn ang="0">
                  <a:pos x="2283" y="0"/>
                </a:cxn>
                <a:cxn ang="0">
                  <a:pos x="1262" y="325"/>
                </a:cxn>
                <a:cxn ang="0">
                  <a:pos x="1219" y="1087"/>
                </a:cxn>
                <a:cxn ang="0">
                  <a:pos x="1440" y="1801"/>
                </a:cxn>
                <a:cxn ang="0">
                  <a:pos x="1919" y="2402"/>
                </a:cxn>
                <a:cxn ang="0">
                  <a:pos x="2940" y="2077"/>
                </a:cxn>
                <a:cxn ang="0">
                  <a:pos x="2983" y="1315"/>
                </a:cxn>
                <a:cxn ang="0">
                  <a:pos x="2058" y="1619"/>
                </a:cxn>
                <a:cxn ang="0">
                  <a:pos x="1957" y="1595"/>
                </a:cxn>
                <a:cxn ang="0">
                  <a:pos x="1866" y="1549"/>
                </a:cxn>
                <a:cxn ang="0">
                  <a:pos x="1790" y="1483"/>
                </a:cxn>
                <a:cxn ang="0">
                  <a:pos x="1732" y="1401"/>
                </a:cxn>
                <a:cxn ang="0">
                  <a:pos x="1694" y="1306"/>
                </a:cxn>
                <a:cxn ang="0">
                  <a:pos x="1681" y="1201"/>
                </a:cxn>
                <a:cxn ang="0">
                  <a:pos x="1690" y="1117"/>
                </a:cxn>
                <a:cxn ang="0">
                  <a:pos x="1723" y="1019"/>
                </a:cxn>
                <a:cxn ang="0">
                  <a:pos x="1777" y="935"/>
                </a:cxn>
                <a:cxn ang="0">
                  <a:pos x="1850" y="865"/>
                </a:cxn>
                <a:cxn ang="0">
                  <a:pos x="1937" y="814"/>
                </a:cxn>
                <a:cxn ang="0">
                  <a:pos x="2037" y="786"/>
                </a:cxn>
                <a:cxn ang="0">
                  <a:pos x="2122" y="782"/>
                </a:cxn>
                <a:cxn ang="0">
                  <a:pos x="2225" y="801"/>
                </a:cxn>
                <a:cxn ang="0">
                  <a:pos x="2318" y="842"/>
                </a:cxn>
                <a:cxn ang="0">
                  <a:pos x="2397" y="905"/>
                </a:cxn>
                <a:cxn ang="0">
                  <a:pos x="2460" y="984"/>
                </a:cxn>
                <a:cxn ang="0">
                  <a:pos x="2501" y="1077"/>
                </a:cxn>
                <a:cxn ang="0">
                  <a:pos x="2520" y="1179"/>
                </a:cxn>
                <a:cxn ang="0">
                  <a:pos x="2516" y="1265"/>
                </a:cxn>
                <a:cxn ang="0">
                  <a:pos x="2488" y="1365"/>
                </a:cxn>
                <a:cxn ang="0">
                  <a:pos x="2437" y="1452"/>
                </a:cxn>
                <a:cxn ang="0">
                  <a:pos x="2367" y="1525"/>
                </a:cxn>
                <a:cxn ang="0">
                  <a:pos x="2283" y="1579"/>
                </a:cxn>
                <a:cxn ang="0">
                  <a:pos x="2185" y="1612"/>
                </a:cxn>
                <a:cxn ang="0">
                  <a:pos x="2101" y="1621"/>
                </a:cxn>
                <a:cxn ang="0">
                  <a:pos x="1250" y="1981"/>
                </a:cxn>
                <a:cxn ang="0">
                  <a:pos x="630" y="1776"/>
                </a:cxn>
                <a:cxn ang="0">
                  <a:pos x="337" y="2137"/>
                </a:cxn>
                <a:cxn ang="0">
                  <a:pos x="189" y="2567"/>
                </a:cxn>
                <a:cxn ang="0">
                  <a:pos x="210" y="3034"/>
                </a:cxn>
                <a:cxn ang="0">
                  <a:pos x="830" y="3240"/>
                </a:cxn>
                <a:cxn ang="0">
                  <a:pos x="1123" y="2880"/>
                </a:cxn>
                <a:cxn ang="0">
                  <a:pos x="1270" y="2450"/>
                </a:cxn>
                <a:cxn ang="0">
                  <a:pos x="684" y="2676"/>
                </a:cxn>
                <a:cxn ang="0">
                  <a:pos x="609" y="2640"/>
                </a:cxn>
                <a:cxn ang="0">
                  <a:pos x="561" y="2575"/>
                </a:cxn>
                <a:cxn ang="0">
                  <a:pos x="548" y="2508"/>
                </a:cxn>
                <a:cxn ang="0">
                  <a:pos x="568" y="2427"/>
                </a:cxn>
                <a:cxn ang="0">
                  <a:pos x="623" y="2366"/>
                </a:cxn>
                <a:cxn ang="0">
                  <a:pos x="701" y="2338"/>
                </a:cxn>
                <a:cxn ang="0">
                  <a:pos x="769" y="2345"/>
                </a:cxn>
                <a:cxn ang="0">
                  <a:pos x="839" y="2388"/>
                </a:cxn>
                <a:cxn ang="0">
                  <a:pos x="882" y="2458"/>
                </a:cxn>
                <a:cxn ang="0">
                  <a:pos x="888" y="2526"/>
                </a:cxn>
                <a:cxn ang="0">
                  <a:pos x="861" y="2604"/>
                </a:cxn>
                <a:cxn ang="0">
                  <a:pos x="800" y="2658"/>
                </a:cxn>
                <a:cxn ang="0">
                  <a:pos x="718" y="2679"/>
                </a:cxn>
              </a:cxnLst>
              <a:rect l="0" t="0" r="r" b="b"/>
              <a:pathLst>
                <a:path w="3300" h="3240">
                  <a:moveTo>
                    <a:pt x="2988" y="1104"/>
                  </a:moveTo>
                  <a:lnTo>
                    <a:pt x="3300" y="1002"/>
                  </a:lnTo>
                  <a:lnTo>
                    <a:pt x="3193" y="674"/>
                  </a:lnTo>
                  <a:lnTo>
                    <a:pt x="2881" y="775"/>
                  </a:lnTo>
                  <a:lnTo>
                    <a:pt x="2762" y="601"/>
                  </a:lnTo>
                  <a:lnTo>
                    <a:pt x="2954" y="336"/>
                  </a:lnTo>
                  <a:lnTo>
                    <a:pt x="2674" y="133"/>
                  </a:lnTo>
                  <a:lnTo>
                    <a:pt x="2482" y="398"/>
                  </a:lnTo>
                  <a:lnTo>
                    <a:pt x="2283" y="327"/>
                  </a:lnTo>
                  <a:lnTo>
                    <a:pt x="2283" y="0"/>
                  </a:lnTo>
                  <a:lnTo>
                    <a:pt x="1937" y="0"/>
                  </a:lnTo>
                  <a:lnTo>
                    <a:pt x="1937" y="327"/>
                  </a:lnTo>
                  <a:lnTo>
                    <a:pt x="1734" y="387"/>
                  </a:lnTo>
                  <a:lnTo>
                    <a:pt x="1542" y="121"/>
                  </a:lnTo>
                  <a:lnTo>
                    <a:pt x="1262" y="325"/>
                  </a:lnTo>
                  <a:lnTo>
                    <a:pt x="1454" y="591"/>
                  </a:lnTo>
                  <a:lnTo>
                    <a:pt x="1326" y="758"/>
                  </a:lnTo>
                  <a:lnTo>
                    <a:pt x="1014" y="657"/>
                  </a:lnTo>
                  <a:lnTo>
                    <a:pt x="907" y="985"/>
                  </a:lnTo>
                  <a:lnTo>
                    <a:pt x="1219" y="1087"/>
                  </a:lnTo>
                  <a:lnTo>
                    <a:pt x="1214" y="1298"/>
                  </a:lnTo>
                  <a:lnTo>
                    <a:pt x="902" y="1399"/>
                  </a:lnTo>
                  <a:lnTo>
                    <a:pt x="1009" y="1728"/>
                  </a:lnTo>
                  <a:lnTo>
                    <a:pt x="1321" y="1627"/>
                  </a:lnTo>
                  <a:lnTo>
                    <a:pt x="1440" y="1801"/>
                  </a:lnTo>
                  <a:lnTo>
                    <a:pt x="1248" y="2066"/>
                  </a:lnTo>
                  <a:lnTo>
                    <a:pt x="1526" y="2269"/>
                  </a:lnTo>
                  <a:lnTo>
                    <a:pt x="1720" y="2004"/>
                  </a:lnTo>
                  <a:lnTo>
                    <a:pt x="1919" y="2075"/>
                  </a:lnTo>
                  <a:lnTo>
                    <a:pt x="1919" y="2402"/>
                  </a:lnTo>
                  <a:lnTo>
                    <a:pt x="2265" y="2403"/>
                  </a:lnTo>
                  <a:lnTo>
                    <a:pt x="2265" y="2075"/>
                  </a:lnTo>
                  <a:lnTo>
                    <a:pt x="2467" y="2015"/>
                  </a:lnTo>
                  <a:lnTo>
                    <a:pt x="2660" y="2281"/>
                  </a:lnTo>
                  <a:lnTo>
                    <a:pt x="2940" y="2077"/>
                  </a:lnTo>
                  <a:lnTo>
                    <a:pt x="2747" y="1811"/>
                  </a:lnTo>
                  <a:lnTo>
                    <a:pt x="2876" y="1645"/>
                  </a:lnTo>
                  <a:lnTo>
                    <a:pt x="3188" y="1746"/>
                  </a:lnTo>
                  <a:lnTo>
                    <a:pt x="3295" y="1416"/>
                  </a:lnTo>
                  <a:lnTo>
                    <a:pt x="2983" y="1315"/>
                  </a:lnTo>
                  <a:lnTo>
                    <a:pt x="2988" y="1104"/>
                  </a:lnTo>
                  <a:close/>
                  <a:moveTo>
                    <a:pt x="2101" y="1621"/>
                  </a:moveTo>
                  <a:lnTo>
                    <a:pt x="2101" y="1621"/>
                  </a:lnTo>
                  <a:lnTo>
                    <a:pt x="2079" y="1620"/>
                  </a:lnTo>
                  <a:lnTo>
                    <a:pt x="2058" y="1619"/>
                  </a:lnTo>
                  <a:lnTo>
                    <a:pt x="2037" y="1616"/>
                  </a:lnTo>
                  <a:lnTo>
                    <a:pt x="2016" y="1612"/>
                  </a:lnTo>
                  <a:lnTo>
                    <a:pt x="1996" y="1608"/>
                  </a:lnTo>
                  <a:lnTo>
                    <a:pt x="1976" y="1601"/>
                  </a:lnTo>
                  <a:lnTo>
                    <a:pt x="1957" y="1595"/>
                  </a:lnTo>
                  <a:lnTo>
                    <a:pt x="1937" y="1588"/>
                  </a:lnTo>
                  <a:lnTo>
                    <a:pt x="1919" y="1579"/>
                  </a:lnTo>
                  <a:lnTo>
                    <a:pt x="1901" y="1570"/>
                  </a:lnTo>
                  <a:lnTo>
                    <a:pt x="1884" y="1560"/>
                  </a:lnTo>
                  <a:lnTo>
                    <a:pt x="1866" y="1549"/>
                  </a:lnTo>
                  <a:lnTo>
                    <a:pt x="1850" y="1538"/>
                  </a:lnTo>
                  <a:lnTo>
                    <a:pt x="1834" y="1525"/>
                  </a:lnTo>
                  <a:lnTo>
                    <a:pt x="1819" y="1512"/>
                  </a:lnTo>
                  <a:lnTo>
                    <a:pt x="1804" y="1498"/>
                  </a:lnTo>
                  <a:lnTo>
                    <a:pt x="1790" y="1483"/>
                  </a:lnTo>
                  <a:lnTo>
                    <a:pt x="1777" y="1468"/>
                  </a:lnTo>
                  <a:lnTo>
                    <a:pt x="1764" y="1452"/>
                  </a:lnTo>
                  <a:lnTo>
                    <a:pt x="1753" y="1436"/>
                  </a:lnTo>
                  <a:lnTo>
                    <a:pt x="1742" y="1418"/>
                  </a:lnTo>
                  <a:lnTo>
                    <a:pt x="1732" y="1401"/>
                  </a:lnTo>
                  <a:lnTo>
                    <a:pt x="1723" y="1383"/>
                  </a:lnTo>
                  <a:lnTo>
                    <a:pt x="1714" y="1365"/>
                  </a:lnTo>
                  <a:lnTo>
                    <a:pt x="1707" y="1345"/>
                  </a:lnTo>
                  <a:lnTo>
                    <a:pt x="1700" y="1326"/>
                  </a:lnTo>
                  <a:lnTo>
                    <a:pt x="1694" y="1306"/>
                  </a:lnTo>
                  <a:lnTo>
                    <a:pt x="1690" y="1286"/>
                  </a:lnTo>
                  <a:lnTo>
                    <a:pt x="1686" y="1265"/>
                  </a:lnTo>
                  <a:lnTo>
                    <a:pt x="1683" y="1244"/>
                  </a:lnTo>
                  <a:lnTo>
                    <a:pt x="1682" y="1223"/>
                  </a:lnTo>
                  <a:lnTo>
                    <a:pt x="1681" y="1201"/>
                  </a:lnTo>
                  <a:lnTo>
                    <a:pt x="1681" y="1201"/>
                  </a:lnTo>
                  <a:lnTo>
                    <a:pt x="1682" y="1179"/>
                  </a:lnTo>
                  <a:lnTo>
                    <a:pt x="1683" y="1158"/>
                  </a:lnTo>
                  <a:lnTo>
                    <a:pt x="1686" y="1137"/>
                  </a:lnTo>
                  <a:lnTo>
                    <a:pt x="1690" y="1117"/>
                  </a:lnTo>
                  <a:lnTo>
                    <a:pt x="1694" y="1096"/>
                  </a:lnTo>
                  <a:lnTo>
                    <a:pt x="1700" y="1077"/>
                  </a:lnTo>
                  <a:lnTo>
                    <a:pt x="1707" y="1057"/>
                  </a:lnTo>
                  <a:lnTo>
                    <a:pt x="1714" y="1037"/>
                  </a:lnTo>
                  <a:lnTo>
                    <a:pt x="1723" y="1019"/>
                  </a:lnTo>
                  <a:lnTo>
                    <a:pt x="1732" y="1001"/>
                  </a:lnTo>
                  <a:lnTo>
                    <a:pt x="1742" y="984"/>
                  </a:lnTo>
                  <a:lnTo>
                    <a:pt x="1753" y="966"/>
                  </a:lnTo>
                  <a:lnTo>
                    <a:pt x="1764" y="950"/>
                  </a:lnTo>
                  <a:lnTo>
                    <a:pt x="1777" y="935"/>
                  </a:lnTo>
                  <a:lnTo>
                    <a:pt x="1790" y="919"/>
                  </a:lnTo>
                  <a:lnTo>
                    <a:pt x="1804" y="905"/>
                  </a:lnTo>
                  <a:lnTo>
                    <a:pt x="1819" y="890"/>
                  </a:lnTo>
                  <a:lnTo>
                    <a:pt x="1834" y="877"/>
                  </a:lnTo>
                  <a:lnTo>
                    <a:pt x="1850" y="865"/>
                  </a:lnTo>
                  <a:lnTo>
                    <a:pt x="1866" y="853"/>
                  </a:lnTo>
                  <a:lnTo>
                    <a:pt x="1884" y="842"/>
                  </a:lnTo>
                  <a:lnTo>
                    <a:pt x="1901" y="833"/>
                  </a:lnTo>
                  <a:lnTo>
                    <a:pt x="1919" y="823"/>
                  </a:lnTo>
                  <a:lnTo>
                    <a:pt x="1937" y="814"/>
                  </a:lnTo>
                  <a:lnTo>
                    <a:pt x="1957" y="807"/>
                  </a:lnTo>
                  <a:lnTo>
                    <a:pt x="1976" y="801"/>
                  </a:lnTo>
                  <a:lnTo>
                    <a:pt x="1996" y="795"/>
                  </a:lnTo>
                  <a:lnTo>
                    <a:pt x="2016" y="790"/>
                  </a:lnTo>
                  <a:lnTo>
                    <a:pt x="2037" y="786"/>
                  </a:lnTo>
                  <a:lnTo>
                    <a:pt x="2058" y="783"/>
                  </a:lnTo>
                  <a:lnTo>
                    <a:pt x="2079" y="782"/>
                  </a:lnTo>
                  <a:lnTo>
                    <a:pt x="2101" y="781"/>
                  </a:lnTo>
                  <a:lnTo>
                    <a:pt x="2101" y="781"/>
                  </a:lnTo>
                  <a:lnTo>
                    <a:pt x="2122" y="782"/>
                  </a:lnTo>
                  <a:lnTo>
                    <a:pt x="2144" y="783"/>
                  </a:lnTo>
                  <a:lnTo>
                    <a:pt x="2165" y="786"/>
                  </a:lnTo>
                  <a:lnTo>
                    <a:pt x="2185" y="790"/>
                  </a:lnTo>
                  <a:lnTo>
                    <a:pt x="2206" y="795"/>
                  </a:lnTo>
                  <a:lnTo>
                    <a:pt x="2225" y="801"/>
                  </a:lnTo>
                  <a:lnTo>
                    <a:pt x="2245" y="807"/>
                  </a:lnTo>
                  <a:lnTo>
                    <a:pt x="2265" y="814"/>
                  </a:lnTo>
                  <a:lnTo>
                    <a:pt x="2283" y="823"/>
                  </a:lnTo>
                  <a:lnTo>
                    <a:pt x="2301" y="833"/>
                  </a:lnTo>
                  <a:lnTo>
                    <a:pt x="2318" y="842"/>
                  </a:lnTo>
                  <a:lnTo>
                    <a:pt x="2336" y="853"/>
                  </a:lnTo>
                  <a:lnTo>
                    <a:pt x="2352" y="865"/>
                  </a:lnTo>
                  <a:lnTo>
                    <a:pt x="2367" y="877"/>
                  </a:lnTo>
                  <a:lnTo>
                    <a:pt x="2383" y="890"/>
                  </a:lnTo>
                  <a:lnTo>
                    <a:pt x="2397" y="905"/>
                  </a:lnTo>
                  <a:lnTo>
                    <a:pt x="2412" y="919"/>
                  </a:lnTo>
                  <a:lnTo>
                    <a:pt x="2425" y="935"/>
                  </a:lnTo>
                  <a:lnTo>
                    <a:pt x="2437" y="950"/>
                  </a:lnTo>
                  <a:lnTo>
                    <a:pt x="2449" y="966"/>
                  </a:lnTo>
                  <a:lnTo>
                    <a:pt x="2460" y="984"/>
                  </a:lnTo>
                  <a:lnTo>
                    <a:pt x="2469" y="1001"/>
                  </a:lnTo>
                  <a:lnTo>
                    <a:pt x="2479" y="1019"/>
                  </a:lnTo>
                  <a:lnTo>
                    <a:pt x="2488" y="1037"/>
                  </a:lnTo>
                  <a:lnTo>
                    <a:pt x="2495" y="1057"/>
                  </a:lnTo>
                  <a:lnTo>
                    <a:pt x="2501" y="1077"/>
                  </a:lnTo>
                  <a:lnTo>
                    <a:pt x="2507" y="1096"/>
                  </a:lnTo>
                  <a:lnTo>
                    <a:pt x="2512" y="1117"/>
                  </a:lnTo>
                  <a:lnTo>
                    <a:pt x="2516" y="1137"/>
                  </a:lnTo>
                  <a:lnTo>
                    <a:pt x="2519" y="1158"/>
                  </a:lnTo>
                  <a:lnTo>
                    <a:pt x="2520" y="1179"/>
                  </a:lnTo>
                  <a:lnTo>
                    <a:pt x="2521" y="1201"/>
                  </a:lnTo>
                  <a:lnTo>
                    <a:pt x="2521" y="1201"/>
                  </a:lnTo>
                  <a:lnTo>
                    <a:pt x="2520" y="1223"/>
                  </a:lnTo>
                  <a:lnTo>
                    <a:pt x="2519" y="1244"/>
                  </a:lnTo>
                  <a:lnTo>
                    <a:pt x="2516" y="1265"/>
                  </a:lnTo>
                  <a:lnTo>
                    <a:pt x="2512" y="1286"/>
                  </a:lnTo>
                  <a:lnTo>
                    <a:pt x="2507" y="1306"/>
                  </a:lnTo>
                  <a:lnTo>
                    <a:pt x="2501" y="1326"/>
                  </a:lnTo>
                  <a:lnTo>
                    <a:pt x="2495" y="1345"/>
                  </a:lnTo>
                  <a:lnTo>
                    <a:pt x="2488" y="1365"/>
                  </a:lnTo>
                  <a:lnTo>
                    <a:pt x="2479" y="1383"/>
                  </a:lnTo>
                  <a:lnTo>
                    <a:pt x="2469" y="1401"/>
                  </a:lnTo>
                  <a:lnTo>
                    <a:pt x="2460" y="1418"/>
                  </a:lnTo>
                  <a:lnTo>
                    <a:pt x="2449" y="1436"/>
                  </a:lnTo>
                  <a:lnTo>
                    <a:pt x="2437" y="1452"/>
                  </a:lnTo>
                  <a:lnTo>
                    <a:pt x="2425" y="1468"/>
                  </a:lnTo>
                  <a:lnTo>
                    <a:pt x="2412" y="1483"/>
                  </a:lnTo>
                  <a:lnTo>
                    <a:pt x="2397" y="1498"/>
                  </a:lnTo>
                  <a:lnTo>
                    <a:pt x="2383" y="1512"/>
                  </a:lnTo>
                  <a:lnTo>
                    <a:pt x="2367" y="1525"/>
                  </a:lnTo>
                  <a:lnTo>
                    <a:pt x="2352" y="1538"/>
                  </a:lnTo>
                  <a:lnTo>
                    <a:pt x="2336" y="1549"/>
                  </a:lnTo>
                  <a:lnTo>
                    <a:pt x="2318" y="1560"/>
                  </a:lnTo>
                  <a:lnTo>
                    <a:pt x="2301" y="1570"/>
                  </a:lnTo>
                  <a:lnTo>
                    <a:pt x="2283" y="1579"/>
                  </a:lnTo>
                  <a:lnTo>
                    <a:pt x="2265" y="1588"/>
                  </a:lnTo>
                  <a:lnTo>
                    <a:pt x="2245" y="1595"/>
                  </a:lnTo>
                  <a:lnTo>
                    <a:pt x="2225" y="1601"/>
                  </a:lnTo>
                  <a:lnTo>
                    <a:pt x="2206" y="1608"/>
                  </a:lnTo>
                  <a:lnTo>
                    <a:pt x="2185" y="1612"/>
                  </a:lnTo>
                  <a:lnTo>
                    <a:pt x="2165" y="1616"/>
                  </a:lnTo>
                  <a:lnTo>
                    <a:pt x="2144" y="1619"/>
                  </a:lnTo>
                  <a:lnTo>
                    <a:pt x="2122" y="1620"/>
                  </a:lnTo>
                  <a:lnTo>
                    <a:pt x="2101" y="1621"/>
                  </a:lnTo>
                  <a:lnTo>
                    <a:pt x="2101" y="1621"/>
                  </a:lnTo>
                  <a:close/>
                  <a:moveTo>
                    <a:pt x="1460" y="2388"/>
                  </a:moveTo>
                  <a:lnTo>
                    <a:pt x="1395" y="2187"/>
                  </a:lnTo>
                  <a:lnTo>
                    <a:pt x="1204" y="2249"/>
                  </a:lnTo>
                  <a:lnTo>
                    <a:pt x="1132" y="2143"/>
                  </a:lnTo>
                  <a:lnTo>
                    <a:pt x="1250" y="1981"/>
                  </a:lnTo>
                  <a:lnTo>
                    <a:pt x="1079" y="1858"/>
                  </a:lnTo>
                  <a:lnTo>
                    <a:pt x="961" y="2019"/>
                  </a:lnTo>
                  <a:lnTo>
                    <a:pt x="840" y="1976"/>
                  </a:lnTo>
                  <a:lnTo>
                    <a:pt x="840" y="1776"/>
                  </a:lnTo>
                  <a:lnTo>
                    <a:pt x="630" y="1776"/>
                  </a:lnTo>
                  <a:lnTo>
                    <a:pt x="630" y="1976"/>
                  </a:lnTo>
                  <a:lnTo>
                    <a:pt x="506" y="2012"/>
                  </a:lnTo>
                  <a:lnTo>
                    <a:pt x="389" y="1852"/>
                  </a:lnTo>
                  <a:lnTo>
                    <a:pt x="219" y="1975"/>
                  </a:lnTo>
                  <a:lnTo>
                    <a:pt x="337" y="2137"/>
                  </a:lnTo>
                  <a:lnTo>
                    <a:pt x="258" y="2239"/>
                  </a:lnTo>
                  <a:lnTo>
                    <a:pt x="68" y="2177"/>
                  </a:lnTo>
                  <a:lnTo>
                    <a:pt x="3" y="2376"/>
                  </a:lnTo>
                  <a:lnTo>
                    <a:pt x="192" y="2438"/>
                  </a:lnTo>
                  <a:lnTo>
                    <a:pt x="189" y="2567"/>
                  </a:lnTo>
                  <a:lnTo>
                    <a:pt x="0" y="2629"/>
                  </a:lnTo>
                  <a:lnTo>
                    <a:pt x="65" y="2829"/>
                  </a:lnTo>
                  <a:lnTo>
                    <a:pt x="254" y="2768"/>
                  </a:lnTo>
                  <a:lnTo>
                    <a:pt x="327" y="2874"/>
                  </a:lnTo>
                  <a:lnTo>
                    <a:pt x="210" y="3034"/>
                  </a:lnTo>
                  <a:lnTo>
                    <a:pt x="380" y="3159"/>
                  </a:lnTo>
                  <a:lnTo>
                    <a:pt x="497" y="2997"/>
                  </a:lnTo>
                  <a:lnTo>
                    <a:pt x="619" y="3040"/>
                  </a:lnTo>
                  <a:lnTo>
                    <a:pt x="619" y="3240"/>
                  </a:lnTo>
                  <a:lnTo>
                    <a:pt x="830" y="3240"/>
                  </a:lnTo>
                  <a:lnTo>
                    <a:pt x="830" y="3040"/>
                  </a:lnTo>
                  <a:lnTo>
                    <a:pt x="953" y="3003"/>
                  </a:lnTo>
                  <a:lnTo>
                    <a:pt x="1069" y="3165"/>
                  </a:lnTo>
                  <a:lnTo>
                    <a:pt x="1240" y="3041"/>
                  </a:lnTo>
                  <a:lnTo>
                    <a:pt x="1123" y="2880"/>
                  </a:lnTo>
                  <a:lnTo>
                    <a:pt x="1201" y="2778"/>
                  </a:lnTo>
                  <a:lnTo>
                    <a:pt x="1391" y="2840"/>
                  </a:lnTo>
                  <a:lnTo>
                    <a:pt x="1456" y="2639"/>
                  </a:lnTo>
                  <a:lnTo>
                    <a:pt x="1266" y="2577"/>
                  </a:lnTo>
                  <a:lnTo>
                    <a:pt x="1270" y="2450"/>
                  </a:lnTo>
                  <a:lnTo>
                    <a:pt x="1460" y="2388"/>
                  </a:lnTo>
                  <a:close/>
                  <a:moveTo>
                    <a:pt x="718" y="2679"/>
                  </a:moveTo>
                  <a:lnTo>
                    <a:pt x="718" y="2679"/>
                  </a:lnTo>
                  <a:lnTo>
                    <a:pt x="701" y="2678"/>
                  </a:lnTo>
                  <a:lnTo>
                    <a:pt x="684" y="2676"/>
                  </a:lnTo>
                  <a:lnTo>
                    <a:pt x="668" y="2672"/>
                  </a:lnTo>
                  <a:lnTo>
                    <a:pt x="652" y="2666"/>
                  </a:lnTo>
                  <a:lnTo>
                    <a:pt x="637" y="2658"/>
                  </a:lnTo>
                  <a:lnTo>
                    <a:pt x="623" y="2650"/>
                  </a:lnTo>
                  <a:lnTo>
                    <a:pt x="609" y="2640"/>
                  </a:lnTo>
                  <a:lnTo>
                    <a:pt x="598" y="2630"/>
                  </a:lnTo>
                  <a:lnTo>
                    <a:pt x="587" y="2617"/>
                  </a:lnTo>
                  <a:lnTo>
                    <a:pt x="576" y="2604"/>
                  </a:lnTo>
                  <a:lnTo>
                    <a:pt x="568" y="2590"/>
                  </a:lnTo>
                  <a:lnTo>
                    <a:pt x="561" y="2575"/>
                  </a:lnTo>
                  <a:lnTo>
                    <a:pt x="555" y="2559"/>
                  </a:lnTo>
                  <a:lnTo>
                    <a:pt x="551" y="2543"/>
                  </a:lnTo>
                  <a:lnTo>
                    <a:pt x="549" y="2526"/>
                  </a:lnTo>
                  <a:lnTo>
                    <a:pt x="548" y="2508"/>
                  </a:lnTo>
                  <a:lnTo>
                    <a:pt x="548" y="2508"/>
                  </a:lnTo>
                  <a:lnTo>
                    <a:pt x="549" y="2491"/>
                  </a:lnTo>
                  <a:lnTo>
                    <a:pt x="551" y="2474"/>
                  </a:lnTo>
                  <a:lnTo>
                    <a:pt x="555" y="2458"/>
                  </a:lnTo>
                  <a:lnTo>
                    <a:pt x="561" y="2441"/>
                  </a:lnTo>
                  <a:lnTo>
                    <a:pt x="568" y="2427"/>
                  </a:lnTo>
                  <a:lnTo>
                    <a:pt x="576" y="2413"/>
                  </a:lnTo>
                  <a:lnTo>
                    <a:pt x="587" y="2399"/>
                  </a:lnTo>
                  <a:lnTo>
                    <a:pt x="598" y="2388"/>
                  </a:lnTo>
                  <a:lnTo>
                    <a:pt x="609" y="2376"/>
                  </a:lnTo>
                  <a:lnTo>
                    <a:pt x="623" y="2366"/>
                  </a:lnTo>
                  <a:lnTo>
                    <a:pt x="637" y="2358"/>
                  </a:lnTo>
                  <a:lnTo>
                    <a:pt x="652" y="2351"/>
                  </a:lnTo>
                  <a:lnTo>
                    <a:pt x="668" y="2345"/>
                  </a:lnTo>
                  <a:lnTo>
                    <a:pt x="684" y="2340"/>
                  </a:lnTo>
                  <a:lnTo>
                    <a:pt x="701" y="2338"/>
                  </a:lnTo>
                  <a:lnTo>
                    <a:pt x="718" y="2337"/>
                  </a:lnTo>
                  <a:lnTo>
                    <a:pt x="718" y="2337"/>
                  </a:lnTo>
                  <a:lnTo>
                    <a:pt x="736" y="2338"/>
                  </a:lnTo>
                  <a:lnTo>
                    <a:pt x="752" y="2340"/>
                  </a:lnTo>
                  <a:lnTo>
                    <a:pt x="769" y="2345"/>
                  </a:lnTo>
                  <a:lnTo>
                    <a:pt x="785" y="2351"/>
                  </a:lnTo>
                  <a:lnTo>
                    <a:pt x="800" y="2358"/>
                  </a:lnTo>
                  <a:lnTo>
                    <a:pt x="814" y="2366"/>
                  </a:lnTo>
                  <a:lnTo>
                    <a:pt x="828" y="2376"/>
                  </a:lnTo>
                  <a:lnTo>
                    <a:pt x="839" y="2388"/>
                  </a:lnTo>
                  <a:lnTo>
                    <a:pt x="850" y="2399"/>
                  </a:lnTo>
                  <a:lnTo>
                    <a:pt x="861" y="2413"/>
                  </a:lnTo>
                  <a:lnTo>
                    <a:pt x="869" y="2427"/>
                  </a:lnTo>
                  <a:lnTo>
                    <a:pt x="876" y="2441"/>
                  </a:lnTo>
                  <a:lnTo>
                    <a:pt x="882" y="2458"/>
                  </a:lnTo>
                  <a:lnTo>
                    <a:pt x="886" y="2474"/>
                  </a:lnTo>
                  <a:lnTo>
                    <a:pt x="888" y="2491"/>
                  </a:lnTo>
                  <a:lnTo>
                    <a:pt x="889" y="2508"/>
                  </a:lnTo>
                  <a:lnTo>
                    <a:pt x="889" y="2508"/>
                  </a:lnTo>
                  <a:lnTo>
                    <a:pt x="888" y="2526"/>
                  </a:lnTo>
                  <a:lnTo>
                    <a:pt x="886" y="2543"/>
                  </a:lnTo>
                  <a:lnTo>
                    <a:pt x="882" y="2559"/>
                  </a:lnTo>
                  <a:lnTo>
                    <a:pt x="876" y="2575"/>
                  </a:lnTo>
                  <a:lnTo>
                    <a:pt x="869" y="2590"/>
                  </a:lnTo>
                  <a:lnTo>
                    <a:pt x="861" y="2604"/>
                  </a:lnTo>
                  <a:lnTo>
                    <a:pt x="850" y="2617"/>
                  </a:lnTo>
                  <a:lnTo>
                    <a:pt x="839" y="2630"/>
                  </a:lnTo>
                  <a:lnTo>
                    <a:pt x="828" y="2640"/>
                  </a:lnTo>
                  <a:lnTo>
                    <a:pt x="814" y="2650"/>
                  </a:lnTo>
                  <a:lnTo>
                    <a:pt x="800" y="2658"/>
                  </a:lnTo>
                  <a:lnTo>
                    <a:pt x="785" y="2666"/>
                  </a:lnTo>
                  <a:lnTo>
                    <a:pt x="769" y="2672"/>
                  </a:lnTo>
                  <a:lnTo>
                    <a:pt x="752" y="2676"/>
                  </a:lnTo>
                  <a:lnTo>
                    <a:pt x="736" y="2678"/>
                  </a:lnTo>
                  <a:lnTo>
                    <a:pt x="718" y="2679"/>
                  </a:lnTo>
                  <a:lnTo>
                    <a:pt x="718" y="2679"/>
                  </a:lnTo>
                  <a:close/>
                </a:path>
              </a:pathLst>
            </a:custGeom>
            <a:grp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grpSp>
      <p:grpSp>
        <p:nvGrpSpPr>
          <p:cNvPr id="228" name="Group 227">
            <a:extLst>
              <a:ext uri="{C183D7F6-B498-43B3-948B-1728B52AA6E4}">
                <adec:decorative xmlns:adec="http://schemas.microsoft.com/office/drawing/2017/decorative" val="1"/>
              </a:ext>
            </a:extLst>
          </p:cNvPr>
          <p:cNvGrpSpPr/>
          <p:nvPr/>
        </p:nvGrpSpPr>
        <p:grpSpPr>
          <a:xfrm>
            <a:off x="9970496" y="1865978"/>
            <a:ext cx="795297" cy="2503765"/>
            <a:chOff x="1206881" y="2615747"/>
            <a:chExt cx="348088" cy="2545490"/>
          </a:xfrm>
        </p:grpSpPr>
        <p:cxnSp>
          <p:nvCxnSpPr>
            <p:cNvPr id="229" name="Straight Connector 228"/>
            <p:cNvCxnSpPr/>
            <p:nvPr/>
          </p:nvCxnSpPr>
          <p:spPr>
            <a:xfrm>
              <a:off x="1206881" y="2666549"/>
              <a:ext cx="348088" cy="1588"/>
            </a:xfrm>
            <a:prstGeom prst="line">
              <a:avLst/>
            </a:prstGeom>
            <a:ln w="38100" cmpd="sng">
              <a:solidFill>
                <a:srgbClr val="000000">
                  <a:alpha val="30000"/>
                </a:srgbClr>
              </a:solidFill>
            </a:ln>
            <a:effectLst/>
          </p:spPr>
          <p:style>
            <a:lnRef idx="2">
              <a:schemeClr val="accent1"/>
            </a:lnRef>
            <a:fillRef idx="0">
              <a:schemeClr val="accent1"/>
            </a:fillRef>
            <a:effectRef idx="1">
              <a:schemeClr val="accent1"/>
            </a:effectRef>
            <a:fontRef idx="minor">
              <a:schemeClr val="tx1"/>
            </a:fontRef>
          </p:style>
        </p:cxnSp>
        <p:cxnSp>
          <p:nvCxnSpPr>
            <p:cNvPr id="230" name="Straight Connector 229"/>
            <p:cNvCxnSpPr/>
            <p:nvPr/>
          </p:nvCxnSpPr>
          <p:spPr>
            <a:xfrm>
              <a:off x="1206881" y="5104047"/>
              <a:ext cx="348088" cy="1588"/>
            </a:xfrm>
            <a:prstGeom prst="line">
              <a:avLst/>
            </a:prstGeom>
            <a:ln w="38100" cmpd="sng">
              <a:solidFill>
                <a:srgbClr val="000000">
                  <a:alpha val="30000"/>
                </a:srgbClr>
              </a:solidFill>
            </a:ln>
            <a:effectLst/>
          </p:spPr>
          <p:style>
            <a:lnRef idx="2">
              <a:schemeClr val="accent1"/>
            </a:lnRef>
            <a:fillRef idx="0">
              <a:schemeClr val="accent1"/>
            </a:fillRef>
            <a:effectRef idx="1">
              <a:schemeClr val="accent1"/>
            </a:effectRef>
            <a:fontRef idx="minor">
              <a:schemeClr val="tx1"/>
            </a:fontRef>
          </p:style>
        </p:cxnSp>
        <p:cxnSp>
          <p:nvCxnSpPr>
            <p:cNvPr id="231" name="Straight Connector 230"/>
            <p:cNvCxnSpPr/>
            <p:nvPr/>
          </p:nvCxnSpPr>
          <p:spPr>
            <a:xfrm>
              <a:off x="1206881" y="2937383"/>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32" name="Straight Connector 231"/>
            <p:cNvCxnSpPr/>
            <p:nvPr/>
          </p:nvCxnSpPr>
          <p:spPr>
            <a:xfrm>
              <a:off x="1206881" y="3208217"/>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33" name="Straight Connector 232"/>
            <p:cNvCxnSpPr/>
            <p:nvPr/>
          </p:nvCxnSpPr>
          <p:spPr>
            <a:xfrm>
              <a:off x="1206881" y="3479051"/>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34" name="Straight Connector 233"/>
            <p:cNvCxnSpPr/>
            <p:nvPr/>
          </p:nvCxnSpPr>
          <p:spPr>
            <a:xfrm>
              <a:off x="1206881" y="3749885"/>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35" name="Straight Connector 234"/>
            <p:cNvCxnSpPr/>
            <p:nvPr/>
          </p:nvCxnSpPr>
          <p:spPr>
            <a:xfrm>
              <a:off x="1206881" y="4020719"/>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36" name="Straight Connector 235"/>
            <p:cNvCxnSpPr/>
            <p:nvPr/>
          </p:nvCxnSpPr>
          <p:spPr>
            <a:xfrm>
              <a:off x="1206881" y="4291553"/>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37" name="Straight Connector 236"/>
            <p:cNvCxnSpPr/>
            <p:nvPr/>
          </p:nvCxnSpPr>
          <p:spPr>
            <a:xfrm>
              <a:off x="1206881" y="4562387"/>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38" name="Straight Connector 237"/>
            <p:cNvCxnSpPr/>
            <p:nvPr/>
          </p:nvCxnSpPr>
          <p:spPr>
            <a:xfrm>
              <a:off x="1206881" y="4833221"/>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239" name="Rounded Rectangle 238"/>
            <p:cNvSpPr/>
            <p:nvPr/>
          </p:nvSpPr>
          <p:spPr>
            <a:xfrm>
              <a:off x="1356171" y="2615747"/>
              <a:ext cx="49509" cy="2545490"/>
            </a:xfrm>
            <a:prstGeom prst="roundRect">
              <a:avLst>
                <a:gd name="adj" fmla="val 47865"/>
              </a:avLst>
            </a:prstGeom>
            <a:solidFill>
              <a:srgbClr val="000000"/>
            </a:solidFill>
            <a:ln w="12700">
              <a:gradFill flip="none" rotWithShape="1">
                <a:gsLst>
                  <a:gs pos="0">
                    <a:srgbClr val="282828"/>
                  </a:gs>
                  <a:gs pos="100000">
                    <a:srgbClr val="3C3C3C"/>
                  </a:gs>
                </a:gsLst>
                <a:lin ang="10800000" scaled="0"/>
                <a:tileRect/>
              </a:gradFill>
            </a:ln>
            <a:effectLst>
              <a:innerShdw blurRad="63500" dist="50800" dir="13500000">
                <a:srgbClr val="000000">
                  <a:alpha val="50000"/>
                </a:srgbClr>
              </a:inn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319" name="Group 318">
            <a:extLst>
              <a:ext uri="{C183D7F6-B498-43B3-948B-1728B52AA6E4}">
                <adec:decorative xmlns:adec="http://schemas.microsoft.com/office/drawing/2017/decorative" val="1"/>
              </a:ext>
            </a:extLst>
          </p:cNvPr>
          <p:cNvGrpSpPr/>
          <p:nvPr/>
        </p:nvGrpSpPr>
        <p:grpSpPr>
          <a:xfrm>
            <a:off x="9644005" y="1847655"/>
            <a:ext cx="1489694" cy="236812"/>
            <a:chOff x="3544905" y="631949"/>
            <a:chExt cx="258071" cy="436727"/>
          </a:xfrm>
          <a:effectLst/>
        </p:grpSpPr>
        <p:sp>
          <p:nvSpPr>
            <p:cNvPr id="320" name="Rounded Rectangle 319"/>
            <p:cNvSpPr/>
            <p:nvPr/>
          </p:nvSpPr>
          <p:spPr>
            <a:xfrm>
              <a:off x="3544905" y="631949"/>
              <a:ext cx="258071" cy="436727"/>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1" name="Rounded Rectangle 320"/>
            <p:cNvSpPr/>
            <p:nvPr/>
          </p:nvSpPr>
          <p:spPr>
            <a:xfrm>
              <a:off x="3554048" y="771631"/>
              <a:ext cx="239784" cy="157363"/>
            </a:xfrm>
            <a:prstGeom prst="roundRect">
              <a:avLst/>
            </a:prstGeom>
            <a:solidFill>
              <a:srgbClr val="FFD400"/>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05" name="TextBox 304"/>
          <p:cNvSpPr txBox="1"/>
          <p:nvPr/>
        </p:nvSpPr>
        <p:spPr>
          <a:xfrm>
            <a:off x="9539668" y="4572000"/>
            <a:ext cx="1660144" cy="327782"/>
          </a:xfrm>
          <a:prstGeom prst="rect">
            <a:avLst/>
          </a:prstGeom>
          <a:noFill/>
        </p:spPr>
        <p:txBody>
          <a:bodyPr wrap="square" rtlCol="0">
            <a:spAutoFit/>
          </a:bodyPr>
          <a:lstStyle/>
          <a:p>
            <a:pPr algn="ctr">
              <a:lnSpc>
                <a:spcPct val="85000"/>
              </a:lnSpc>
            </a:pPr>
            <a:r>
              <a:rPr lang="en-US" sz="1800" dirty="0">
                <a:latin typeface="Arial" charset="0"/>
                <a:ea typeface="Arial" charset="0"/>
                <a:cs typeface="Arial" charset="0"/>
              </a:rPr>
              <a:t>Effort</a:t>
            </a:r>
          </a:p>
        </p:txBody>
      </p:sp>
      <p:sp>
        <p:nvSpPr>
          <p:cNvPr id="306" name="Rectangle 70"/>
          <p:cNvSpPr>
            <a:spLocks noChangeArrowheads="1"/>
          </p:cNvSpPr>
          <p:nvPr/>
        </p:nvSpPr>
        <p:spPr bwMode="auto">
          <a:xfrm>
            <a:off x="919134" y="5462965"/>
            <a:ext cx="10207624" cy="923147"/>
          </a:xfrm>
          <a:prstGeom prst="rect">
            <a:avLst/>
          </a:prstGeom>
          <a:noFill/>
          <a:ln w="9525">
            <a:noFill/>
            <a:miter lim="800000"/>
            <a:headEnd/>
            <a:tailEnd/>
          </a:ln>
        </p:spPr>
        <p:txBody>
          <a:bodyPr lIns="45720" tIns="18288" rIns="27432" bIns="18288"/>
          <a:lstStyle/>
          <a:p>
            <a:pPr algn="ctr">
              <a:lnSpc>
                <a:spcPct val="85000"/>
              </a:lnSpc>
              <a:spcBef>
                <a:spcPts val="200"/>
              </a:spcBef>
            </a:pPr>
            <a:r>
              <a:rPr lang="en-US" sz="4000" b="1" dirty="0">
                <a:latin typeface="Arial Black" charset="0"/>
                <a:ea typeface="Arial Black" charset="0"/>
                <a:cs typeface="Arial Black" charset="0"/>
              </a:rPr>
              <a:t>Your Content</a:t>
            </a:r>
          </a:p>
          <a:p>
            <a:pPr algn="ctr">
              <a:lnSpc>
                <a:spcPct val="200000"/>
              </a:lnSpc>
              <a:spcBef>
                <a:spcPts val="200"/>
              </a:spcBef>
            </a:pPr>
            <a:r>
              <a:rPr lang="en-US" sz="1800" dirty="0">
                <a:latin typeface="Arial" charset="0"/>
                <a:ea typeface="Arial" charset="0"/>
                <a:cs typeface="Arial" charset="0"/>
              </a:rPr>
              <a:t>Place additional content here. Your content can be placed in this area. More content here. </a:t>
            </a:r>
          </a:p>
        </p:txBody>
      </p:sp>
      <p:cxnSp>
        <p:nvCxnSpPr>
          <p:cNvPr id="8" name="Straight Connector 7">
            <a:extLst>
              <a:ext uri="{C183D7F6-B498-43B3-948B-1728B52AA6E4}">
                <adec:decorative xmlns:adec="http://schemas.microsoft.com/office/drawing/2017/decorative" val="1"/>
              </a:ext>
            </a:extLst>
          </p:cNvPr>
          <p:cNvCxnSpPr/>
          <p:nvPr/>
        </p:nvCxnSpPr>
        <p:spPr>
          <a:xfrm>
            <a:off x="873850" y="6096000"/>
            <a:ext cx="10297748"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273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par>
                          <p:cTn id="8" fill="hold">
                            <p:stCondLst>
                              <p:cond delay="1500"/>
                            </p:stCondLst>
                            <p:childTnLst>
                              <p:par>
                                <p:cTn id="9" presetID="10" presetClass="entr" presetSubtype="0" fill="hold" nodeType="afterEffect">
                                  <p:stCondLst>
                                    <p:cond delay="0"/>
                                  </p:stCondLst>
                                  <p:childTnLst>
                                    <p:set>
                                      <p:cBhvr>
                                        <p:cTn id="10" dur="1" fill="hold">
                                          <p:stCondLst>
                                            <p:cond delay="0"/>
                                          </p:stCondLst>
                                        </p:cTn>
                                        <p:tgtEl>
                                          <p:spTgt spid="140"/>
                                        </p:tgtEl>
                                        <p:attrNameLst>
                                          <p:attrName>style.visibility</p:attrName>
                                        </p:attrNameLst>
                                      </p:cBhvr>
                                      <p:to>
                                        <p:strVal val="visible"/>
                                      </p:to>
                                    </p:set>
                                    <p:animEffect transition="in" filter="fade">
                                      <p:cBhvr>
                                        <p:cTn id="11" dur="1000"/>
                                        <p:tgtEl>
                                          <p:spTgt spid="140"/>
                                        </p:tgtEl>
                                      </p:cBhvr>
                                    </p:animEffect>
                                  </p:childTnLst>
                                </p:cTn>
                              </p:par>
                              <p:par>
                                <p:cTn id="12" presetID="10" presetClass="entr" presetSubtype="0" fill="hold" nodeType="withEffect">
                                  <p:stCondLst>
                                    <p:cond delay="0"/>
                                  </p:stCondLst>
                                  <p:childTnLst>
                                    <p:set>
                                      <p:cBhvr>
                                        <p:cTn id="13" dur="1" fill="hold">
                                          <p:stCondLst>
                                            <p:cond delay="0"/>
                                          </p:stCondLst>
                                        </p:cTn>
                                        <p:tgtEl>
                                          <p:spTgt spid="243"/>
                                        </p:tgtEl>
                                        <p:attrNameLst>
                                          <p:attrName>style.visibility</p:attrName>
                                        </p:attrNameLst>
                                      </p:cBhvr>
                                      <p:to>
                                        <p:strVal val="visible"/>
                                      </p:to>
                                    </p:set>
                                    <p:animEffect transition="in" filter="fade">
                                      <p:cBhvr>
                                        <p:cTn id="14" dur="1000"/>
                                        <p:tgtEl>
                                          <p:spTgt spid="243"/>
                                        </p:tgtEl>
                                      </p:cBhvr>
                                    </p:animEffect>
                                  </p:childTnLst>
                                </p:cTn>
                              </p:par>
                              <p:par>
                                <p:cTn id="15" presetID="10" presetClass="entr" presetSubtype="0" fill="hold" nodeType="withEffect">
                                  <p:stCondLst>
                                    <p:cond delay="0"/>
                                  </p:stCondLst>
                                  <p:childTnLst>
                                    <p:set>
                                      <p:cBhvr>
                                        <p:cTn id="16" dur="1" fill="hold">
                                          <p:stCondLst>
                                            <p:cond delay="0"/>
                                          </p:stCondLst>
                                        </p:cTn>
                                        <p:tgtEl>
                                          <p:spTgt spid="157"/>
                                        </p:tgtEl>
                                        <p:attrNameLst>
                                          <p:attrName>style.visibility</p:attrName>
                                        </p:attrNameLst>
                                      </p:cBhvr>
                                      <p:to>
                                        <p:strVal val="visible"/>
                                      </p:to>
                                    </p:set>
                                    <p:animEffect transition="in" filter="fade">
                                      <p:cBhvr>
                                        <p:cTn id="17" dur="1000"/>
                                        <p:tgtEl>
                                          <p:spTgt spid="157"/>
                                        </p:tgtEl>
                                      </p:cBhvr>
                                    </p:animEffect>
                                  </p:childTnLst>
                                </p:cTn>
                              </p:par>
                              <p:par>
                                <p:cTn id="18" presetID="10" presetClass="entr" presetSubtype="0" fill="hold" nodeType="withEffect">
                                  <p:stCondLst>
                                    <p:cond delay="0"/>
                                  </p:stCondLst>
                                  <p:childTnLst>
                                    <p:set>
                                      <p:cBhvr>
                                        <p:cTn id="19" dur="1" fill="hold">
                                          <p:stCondLst>
                                            <p:cond delay="0"/>
                                          </p:stCondLst>
                                        </p:cTn>
                                        <p:tgtEl>
                                          <p:spTgt spid="143"/>
                                        </p:tgtEl>
                                        <p:attrNameLst>
                                          <p:attrName>style.visibility</p:attrName>
                                        </p:attrNameLst>
                                      </p:cBhvr>
                                      <p:to>
                                        <p:strVal val="visible"/>
                                      </p:to>
                                    </p:set>
                                    <p:animEffect transition="in" filter="fade">
                                      <p:cBhvr>
                                        <p:cTn id="20" dur="1000"/>
                                        <p:tgtEl>
                                          <p:spTgt spid="143"/>
                                        </p:tgtEl>
                                      </p:cBhvr>
                                    </p:animEffect>
                                  </p:childTnLst>
                                </p:cTn>
                              </p:par>
                              <p:par>
                                <p:cTn id="21" presetID="10" presetClass="entr" presetSubtype="0" fill="hold" nodeType="withEffect">
                                  <p:stCondLst>
                                    <p:cond delay="0"/>
                                  </p:stCondLst>
                                  <p:childTnLst>
                                    <p:set>
                                      <p:cBhvr>
                                        <p:cTn id="22" dur="1" fill="hold">
                                          <p:stCondLst>
                                            <p:cond delay="0"/>
                                          </p:stCondLst>
                                        </p:cTn>
                                        <p:tgtEl>
                                          <p:spTgt spid="154"/>
                                        </p:tgtEl>
                                        <p:attrNameLst>
                                          <p:attrName>style.visibility</p:attrName>
                                        </p:attrNameLst>
                                      </p:cBhvr>
                                      <p:to>
                                        <p:strVal val="visible"/>
                                      </p:to>
                                    </p:set>
                                    <p:animEffect transition="in" filter="fade">
                                      <p:cBhvr>
                                        <p:cTn id="23" dur="1000"/>
                                        <p:tgtEl>
                                          <p:spTgt spid="154"/>
                                        </p:tgtEl>
                                      </p:cBhvr>
                                    </p:animEffect>
                                  </p:childTnLst>
                                </p:cTn>
                              </p:par>
                            </p:childTnLst>
                          </p:cTn>
                        </p:par>
                        <p:par>
                          <p:cTn id="24" fill="hold">
                            <p:stCondLst>
                              <p:cond delay="2500"/>
                            </p:stCondLst>
                            <p:childTnLst>
                              <p:par>
                                <p:cTn id="25" presetID="2" presetClass="entr" presetSubtype="2" accel="50000" decel="50000" fill="hold" grpId="0" nodeType="afterEffect">
                                  <p:stCondLst>
                                    <p:cond delay="0"/>
                                  </p:stCondLst>
                                  <p:childTnLst>
                                    <p:set>
                                      <p:cBhvr>
                                        <p:cTn id="26" dur="1" fill="hold">
                                          <p:stCondLst>
                                            <p:cond delay="0"/>
                                          </p:stCondLst>
                                        </p:cTn>
                                        <p:tgtEl>
                                          <p:spTgt spid="301"/>
                                        </p:tgtEl>
                                        <p:attrNameLst>
                                          <p:attrName>style.visibility</p:attrName>
                                        </p:attrNameLst>
                                      </p:cBhvr>
                                      <p:to>
                                        <p:strVal val="visible"/>
                                      </p:to>
                                    </p:set>
                                    <p:anim calcmode="lin" valueType="num">
                                      <p:cBhvr additive="base">
                                        <p:cTn id="27" dur="1000" fill="hold"/>
                                        <p:tgtEl>
                                          <p:spTgt spid="301"/>
                                        </p:tgtEl>
                                        <p:attrNameLst>
                                          <p:attrName>ppt_x</p:attrName>
                                        </p:attrNameLst>
                                      </p:cBhvr>
                                      <p:tavLst>
                                        <p:tav tm="0">
                                          <p:val>
                                            <p:strVal val="1+#ppt_w/2"/>
                                          </p:val>
                                        </p:tav>
                                        <p:tav tm="100000">
                                          <p:val>
                                            <p:strVal val="#ppt_x"/>
                                          </p:val>
                                        </p:tav>
                                      </p:tavLst>
                                    </p:anim>
                                    <p:anim calcmode="lin" valueType="num">
                                      <p:cBhvr additive="base">
                                        <p:cTn id="28" dur="1000" fill="hold"/>
                                        <p:tgtEl>
                                          <p:spTgt spid="301"/>
                                        </p:tgtEl>
                                        <p:attrNameLst>
                                          <p:attrName>ppt_y</p:attrName>
                                        </p:attrNameLst>
                                      </p:cBhvr>
                                      <p:tavLst>
                                        <p:tav tm="0">
                                          <p:val>
                                            <p:strVal val="#ppt_y"/>
                                          </p:val>
                                        </p:tav>
                                        <p:tav tm="100000">
                                          <p:val>
                                            <p:strVal val="#ppt_y"/>
                                          </p:val>
                                        </p:tav>
                                      </p:tavLst>
                                    </p:anim>
                                  </p:childTnLst>
                                </p:cTn>
                              </p:par>
                              <p:par>
                                <p:cTn id="29" presetID="2" presetClass="entr" presetSubtype="2" accel="50000" decel="50000" fill="hold" grpId="0" nodeType="withEffect">
                                  <p:stCondLst>
                                    <p:cond delay="0"/>
                                  </p:stCondLst>
                                  <p:childTnLst>
                                    <p:set>
                                      <p:cBhvr>
                                        <p:cTn id="30" dur="1" fill="hold">
                                          <p:stCondLst>
                                            <p:cond delay="0"/>
                                          </p:stCondLst>
                                        </p:cTn>
                                        <p:tgtEl>
                                          <p:spTgt spid="302"/>
                                        </p:tgtEl>
                                        <p:attrNameLst>
                                          <p:attrName>style.visibility</p:attrName>
                                        </p:attrNameLst>
                                      </p:cBhvr>
                                      <p:to>
                                        <p:strVal val="visible"/>
                                      </p:to>
                                    </p:set>
                                    <p:anim calcmode="lin" valueType="num">
                                      <p:cBhvr additive="base">
                                        <p:cTn id="31" dur="1000" fill="hold"/>
                                        <p:tgtEl>
                                          <p:spTgt spid="302"/>
                                        </p:tgtEl>
                                        <p:attrNameLst>
                                          <p:attrName>ppt_x</p:attrName>
                                        </p:attrNameLst>
                                      </p:cBhvr>
                                      <p:tavLst>
                                        <p:tav tm="0">
                                          <p:val>
                                            <p:strVal val="1+#ppt_w/2"/>
                                          </p:val>
                                        </p:tav>
                                        <p:tav tm="100000">
                                          <p:val>
                                            <p:strVal val="#ppt_x"/>
                                          </p:val>
                                        </p:tav>
                                      </p:tavLst>
                                    </p:anim>
                                    <p:anim calcmode="lin" valueType="num">
                                      <p:cBhvr additive="base">
                                        <p:cTn id="32" dur="1000" fill="hold"/>
                                        <p:tgtEl>
                                          <p:spTgt spid="302"/>
                                        </p:tgtEl>
                                        <p:attrNameLst>
                                          <p:attrName>ppt_y</p:attrName>
                                        </p:attrNameLst>
                                      </p:cBhvr>
                                      <p:tavLst>
                                        <p:tav tm="0">
                                          <p:val>
                                            <p:strVal val="#ppt_y"/>
                                          </p:val>
                                        </p:tav>
                                        <p:tav tm="100000">
                                          <p:val>
                                            <p:strVal val="#ppt_y"/>
                                          </p:val>
                                        </p:tav>
                                      </p:tavLst>
                                    </p:anim>
                                  </p:childTnLst>
                                </p:cTn>
                              </p:par>
                              <p:par>
                                <p:cTn id="33" presetID="2" presetClass="entr" presetSubtype="2" accel="50000" decel="50000" fill="hold" grpId="0" nodeType="withEffect">
                                  <p:stCondLst>
                                    <p:cond delay="0"/>
                                  </p:stCondLst>
                                  <p:childTnLst>
                                    <p:set>
                                      <p:cBhvr>
                                        <p:cTn id="34" dur="1" fill="hold">
                                          <p:stCondLst>
                                            <p:cond delay="0"/>
                                          </p:stCondLst>
                                        </p:cTn>
                                        <p:tgtEl>
                                          <p:spTgt spid="303"/>
                                        </p:tgtEl>
                                        <p:attrNameLst>
                                          <p:attrName>style.visibility</p:attrName>
                                        </p:attrNameLst>
                                      </p:cBhvr>
                                      <p:to>
                                        <p:strVal val="visible"/>
                                      </p:to>
                                    </p:set>
                                    <p:anim calcmode="lin" valueType="num">
                                      <p:cBhvr additive="base">
                                        <p:cTn id="35" dur="1000" fill="hold"/>
                                        <p:tgtEl>
                                          <p:spTgt spid="303"/>
                                        </p:tgtEl>
                                        <p:attrNameLst>
                                          <p:attrName>ppt_x</p:attrName>
                                        </p:attrNameLst>
                                      </p:cBhvr>
                                      <p:tavLst>
                                        <p:tav tm="0">
                                          <p:val>
                                            <p:strVal val="1+#ppt_w/2"/>
                                          </p:val>
                                        </p:tav>
                                        <p:tav tm="100000">
                                          <p:val>
                                            <p:strVal val="#ppt_x"/>
                                          </p:val>
                                        </p:tav>
                                      </p:tavLst>
                                    </p:anim>
                                    <p:anim calcmode="lin" valueType="num">
                                      <p:cBhvr additive="base">
                                        <p:cTn id="36" dur="1000" fill="hold"/>
                                        <p:tgtEl>
                                          <p:spTgt spid="303"/>
                                        </p:tgtEl>
                                        <p:attrNameLst>
                                          <p:attrName>ppt_y</p:attrName>
                                        </p:attrNameLst>
                                      </p:cBhvr>
                                      <p:tavLst>
                                        <p:tav tm="0">
                                          <p:val>
                                            <p:strVal val="#ppt_y"/>
                                          </p:val>
                                        </p:tav>
                                        <p:tav tm="100000">
                                          <p:val>
                                            <p:strVal val="#ppt_y"/>
                                          </p:val>
                                        </p:tav>
                                      </p:tavLst>
                                    </p:anim>
                                  </p:childTnLst>
                                </p:cTn>
                              </p:par>
                              <p:par>
                                <p:cTn id="37" presetID="2" presetClass="entr" presetSubtype="2" accel="50000" decel="50000" fill="hold" grpId="0" nodeType="withEffect">
                                  <p:stCondLst>
                                    <p:cond delay="0"/>
                                  </p:stCondLst>
                                  <p:childTnLst>
                                    <p:set>
                                      <p:cBhvr>
                                        <p:cTn id="38" dur="1" fill="hold">
                                          <p:stCondLst>
                                            <p:cond delay="0"/>
                                          </p:stCondLst>
                                        </p:cTn>
                                        <p:tgtEl>
                                          <p:spTgt spid="304"/>
                                        </p:tgtEl>
                                        <p:attrNameLst>
                                          <p:attrName>style.visibility</p:attrName>
                                        </p:attrNameLst>
                                      </p:cBhvr>
                                      <p:to>
                                        <p:strVal val="visible"/>
                                      </p:to>
                                    </p:set>
                                    <p:anim calcmode="lin" valueType="num">
                                      <p:cBhvr additive="base">
                                        <p:cTn id="39" dur="1000" fill="hold"/>
                                        <p:tgtEl>
                                          <p:spTgt spid="304"/>
                                        </p:tgtEl>
                                        <p:attrNameLst>
                                          <p:attrName>ppt_x</p:attrName>
                                        </p:attrNameLst>
                                      </p:cBhvr>
                                      <p:tavLst>
                                        <p:tav tm="0">
                                          <p:val>
                                            <p:strVal val="1+#ppt_w/2"/>
                                          </p:val>
                                        </p:tav>
                                        <p:tav tm="100000">
                                          <p:val>
                                            <p:strVal val="#ppt_x"/>
                                          </p:val>
                                        </p:tav>
                                      </p:tavLst>
                                    </p:anim>
                                    <p:anim calcmode="lin" valueType="num">
                                      <p:cBhvr additive="base">
                                        <p:cTn id="40" dur="1000" fill="hold"/>
                                        <p:tgtEl>
                                          <p:spTgt spid="304"/>
                                        </p:tgtEl>
                                        <p:attrNameLst>
                                          <p:attrName>ppt_y</p:attrName>
                                        </p:attrNameLst>
                                      </p:cBhvr>
                                      <p:tavLst>
                                        <p:tav tm="0">
                                          <p:val>
                                            <p:strVal val="#ppt_y"/>
                                          </p:val>
                                        </p:tav>
                                        <p:tav tm="100000">
                                          <p:val>
                                            <p:strVal val="#ppt_y"/>
                                          </p:val>
                                        </p:tav>
                                      </p:tavLst>
                                    </p:anim>
                                  </p:childTnLst>
                                </p:cTn>
                              </p:par>
                              <p:par>
                                <p:cTn id="41" presetID="2" presetClass="entr" presetSubtype="2" accel="50000" decel="50000" fill="hold" grpId="0" nodeType="withEffect">
                                  <p:stCondLst>
                                    <p:cond delay="0"/>
                                  </p:stCondLst>
                                  <p:childTnLst>
                                    <p:set>
                                      <p:cBhvr>
                                        <p:cTn id="42" dur="1" fill="hold">
                                          <p:stCondLst>
                                            <p:cond delay="0"/>
                                          </p:stCondLst>
                                        </p:cTn>
                                        <p:tgtEl>
                                          <p:spTgt spid="305"/>
                                        </p:tgtEl>
                                        <p:attrNameLst>
                                          <p:attrName>style.visibility</p:attrName>
                                        </p:attrNameLst>
                                      </p:cBhvr>
                                      <p:to>
                                        <p:strVal val="visible"/>
                                      </p:to>
                                    </p:set>
                                    <p:anim calcmode="lin" valueType="num">
                                      <p:cBhvr additive="base">
                                        <p:cTn id="43" dur="1000" fill="hold"/>
                                        <p:tgtEl>
                                          <p:spTgt spid="305"/>
                                        </p:tgtEl>
                                        <p:attrNameLst>
                                          <p:attrName>ppt_x</p:attrName>
                                        </p:attrNameLst>
                                      </p:cBhvr>
                                      <p:tavLst>
                                        <p:tav tm="0">
                                          <p:val>
                                            <p:strVal val="1+#ppt_w/2"/>
                                          </p:val>
                                        </p:tav>
                                        <p:tav tm="100000">
                                          <p:val>
                                            <p:strVal val="#ppt_x"/>
                                          </p:val>
                                        </p:tav>
                                      </p:tavLst>
                                    </p:anim>
                                    <p:anim calcmode="lin" valueType="num">
                                      <p:cBhvr additive="base">
                                        <p:cTn id="44" dur="1000" fill="hold"/>
                                        <p:tgtEl>
                                          <p:spTgt spid="305"/>
                                        </p:tgtEl>
                                        <p:attrNameLst>
                                          <p:attrName>ppt_y</p:attrName>
                                        </p:attrNameLst>
                                      </p:cBhvr>
                                      <p:tavLst>
                                        <p:tav tm="0">
                                          <p:val>
                                            <p:strVal val="#ppt_y"/>
                                          </p:val>
                                        </p:tav>
                                        <p:tav tm="100000">
                                          <p:val>
                                            <p:strVal val="#ppt_y"/>
                                          </p:val>
                                        </p:tav>
                                      </p:tavLst>
                                    </p:anim>
                                  </p:childTnLst>
                                </p:cTn>
                              </p:par>
                            </p:childTnLst>
                          </p:cTn>
                        </p:par>
                        <p:par>
                          <p:cTn id="45" fill="hold">
                            <p:stCondLst>
                              <p:cond delay="3500"/>
                            </p:stCondLst>
                            <p:childTnLst>
                              <p:par>
                                <p:cTn id="46" presetID="42" presetClass="path" presetSubtype="0" accel="50000" decel="50000" fill="hold" nodeType="afterEffect">
                                  <p:stCondLst>
                                    <p:cond delay="0"/>
                                  </p:stCondLst>
                                  <p:childTnLst>
                                    <p:animMotion origin="layout" path="M 0 0 L 0 0.25 E" pathEditMode="relative" ptsTypes="">
                                      <p:cBhvr>
                                        <p:cTn id="47" dur="1000" fill="hold"/>
                                        <p:tgtEl>
                                          <p:spTgt spid="174"/>
                                        </p:tgtEl>
                                        <p:attrNameLst>
                                          <p:attrName>ppt_x</p:attrName>
                                          <p:attrName>ppt_y</p:attrName>
                                        </p:attrNameLst>
                                      </p:cBhvr>
                                    </p:animMotion>
                                  </p:childTnLst>
                                </p:cTn>
                              </p:par>
                              <p:par>
                                <p:cTn id="48" presetID="42" presetClass="path" presetSubtype="0" accel="50000" decel="50000" fill="hold" nodeType="withEffect">
                                  <p:stCondLst>
                                    <p:cond delay="0"/>
                                  </p:stCondLst>
                                  <p:childTnLst>
                                    <p:animMotion origin="layout" path="M 3.62073E-7 -1.11111E-6 L 3.62073E-7 0.11273 " pathEditMode="relative" rAng="0" ptsTypes="AA">
                                      <p:cBhvr>
                                        <p:cTn id="49" dur="1000" fill="hold"/>
                                        <p:tgtEl>
                                          <p:spTgt spid="310"/>
                                        </p:tgtEl>
                                        <p:attrNameLst>
                                          <p:attrName>ppt_x</p:attrName>
                                          <p:attrName>ppt_y</p:attrName>
                                        </p:attrNameLst>
                                      </p:cBhvr>
                                      <p:rCtr x="0" y="5625"/>
                                    </p:animMotion>
                                  </p:childTnLst>
                                </p:cTn>
                              </p:par>
                              <p:par>
                                <p:cTn id="50" presetID="42" presetClass="path" presetSubtype="0" accel="50000" decel="50000" fill="hold" nodeType="withEffect">
                                  <p:stCondLst>
                                    <p:cond delay="0"/>
                                  </p:stCondLst>
                                  <p:childTnLst>
                                    <p:animMotion origin="layout" path="M 1.38578E-6 -1.11111E-6 L 1.38578E-6 0.17986 " pathEditMode="relative" rAng="0" ptsTypes="AA">
                                      <p:cBhvr>
                                        <p:cTn id="51" dur="1000" fill="hold"/>
                                        <p:tgtEl>
                                          <p:spTgt spid="316"/>
                                        </p:tgtEl>
                                        <p:attrNameLst>
                                          <p:attrName>ppt_x</p:attrName>
                                          <p:attrName>ppt_y</p:attrName>
                                        </p:attrNameLst>
                                      </p:cBhvr>
                                      <p:rCtr x="0" y="8981"/>
                                    </p:animMotion>
                                  </p:childTnLst>
                                </p:cTn>
                              </p:par>
                              <p:par>
                                <p:cTn id="52" presetID="42" presetClass="path" presetSubtype="0" accel="50000" decel="50000" fill="hold" nodeType="withEffect">
                                  <p:stCondLst>
                                    <p:cond delay="0"/>
                                  </p:stCondLst>
                                  <p:childTnLst>
                                    <p:animMotion origin="layout" path="M -9.82027E-7 3.33333E-6 L -9.82027E-7 0.31273 " pathEditMode="relative" rAng="0" ptsTypes="AA">
                                      <p:cBhvr>
                                        <p:cTn id="53" dur="1000" fill="hold"/>
                                        <p:tgtEl>
                                          <p:spTgt spid="313"/>
                                        </p:tgtEl>
                                        <p:attrNameLst>
                                          <p:attrName>ppt_x</p:attrName>
                                          <p:attrName>ppt_y</p:attrName>
                                        </p:attrNameLst>
                                      </p:cBhvr>
                                      <p:rCtr x="0" y="15625"/>
                                    </p:animMotion>
                                  </p:childTnLst>
                                </p:cTn>
                              </p:par>
                              <p:par>
                                <p:cTn id="54" presetID="42" presetClass="path" presetSubtype="0" accel="50000" decel="50000" fill="hold" nodeType="withEffect">
                                  <p:stCondLst>
                                    <p:cond delay="0"/>
                                  </p:stCondLst>
                                  <p:childTnLst>
                                    <p:animMotion origin="layout" path="M 4.71216E-6 -4.07407E-6 L 4.71216E-6 0.19908 " pathEditMode="relative" rAng="0" ptsTypes="AA">
                                      <p:cBhvr>
                                        <p:cTn id="55" dur="1000" fill="hold"/>
                                        <p:tgtEl>
                                          <p:spTgt spid="319"/>
                                        </p:tgtEl>
                                        <p:attrNameLst>
                                          <p:attrName>ppt_x</p:attrName>
                                          <p:attrName>ppt_y</p:attrName>
                                        </p:attrNameLst>
                                      </p:cBhvr>
                                      <p:rCtr x="0" y="995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1" grpId="0"/>
      <p:bldP spid="302" grpId="0"/>
      <p:bldP spid="303" grpId="0"/>
      <p:bldP spid="304" grpId="0"/>
      <p:bldP spid="30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lack and white background team meeting image."/>
          <p:cNvPicPr>
            <a:picLocks noChangeAspect="1"/>
          </p:cNvPicPr>
          <p:nvPr/>
        </p:nvPicPr>
        <p:blipFill>
          <a:blip r:embed="rId3">
            <a:alphaModFix amt="15000"/>
            <a:extLst>
              <a:ext uri="{BEBA8EAE-BF5A-486C-A8C5-ECC9F3942E4B}">
                <a14:imgProps xmlns:a14="http://schemas.microsoft.com/office/drawing/2010/main">
                  <a14:imgLayer r:embed="rId4">
                    <a14:imgEffect>
                      <a14:saturation sat="0"/>
                    </a14:imgEffect>
                    <a14:imgEffect>
                      <a14:brightnessContrast contrast="41000"/>
                    </a14:imgEffect>
                  </a14:imgLayer>
                </a14:imgProps>
              </a:ext>
              <a:ext uri="{28A0092B-C50C-407E-A947-70E740481C1C}">
                <a14:useLocalDpi xmlns:a14="http://schemas.microsoft.com/office/drawing/2010/main" val="0"/>
              </a:ext>
            </a:extLst>
          </a:blip>
          <a:stretch>
            <a:fillRect/>
          </a:stretch>
        </p:blipFill>
        <p:spPr>
          <a:xfrm>
            <a:off x="0" y="1786"/>
            <a:ext cx="12188825" cy="6856214"/>
          </a:xfrm>
          <a:prstGeom prst="rect">
            <a:avLst/>
          </a:prstGeom>
        </p:spPr>
      </p:pic>
      <p:sp>
        <p:nvSpPr>
          <p:cNvPr id="21" name="Rectangle 20">
            <a:extLst>
              <a:ext uri="{C183D7F6-B498-43B3-948B-1728B52AA6E4}">
                <adec:decorative xmlns:adec="http://schemas.microsoft.com/office/drawing/2017/decorative" val="1"/>
              </a:ext>
            </a:extLst>
          </p:cNvPr>
          <p:cNvSpPr/>
          <p:nvPr/>
        </p:nvSpPr>
        <p:spPr>
          <a:xfrm>
            <a:off x="760412" y="1981200"/>
            <a:ext cx="3657600" cy="4211264"/>
          </a:xfrm>
          <a:prstGeom prst="rect">
            <a:avLst/>
          </a:prstGeom>
          <a:solidFill>
            <a:schemeClr val="bg1">
              <a:alpha val="5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1">
            <a:extLst>
              <a:ext uri="{C183D7F6-B498-43B3-948B-1728B52AA6E4}">
                <adec:decorative xmlns:adec="http://schemas.microsoft.com/office/drawing/2017/decorative" val="1"/>
              </a:ext>
            </a:extLst>
          </p:cNvPr>
          <p:cNvGrpSpPr/>
          <p:nvPr/>
        </p:nvGrpSpPr>
        <p:grpSpPr>
          <a:xfrm>
            <a:off x="7078031" y="2522491"/>
            <a:ext cx="3193392" cy="2840133"/>
            <a:chOff x="7078031" y="2522491"/>
            <a:chExt cx="3193392" cy="2840133"/>
          </a:xfrm>
        </p:grpSpPr>
        <p:sp>
          <p:nvSpPr>
            <p:cNvPr id="107" name="Freeform 5"/>
            <p:cNvSpPr>
              <a:spLocks/>
            </p:cNvSpPr>
            <p:nvPr/>
          </p:nvSpPr>
          <p:spPr bwMode="auto">
            <a:xfrm>
              <a:off x="7430552" y="2522491"/>
              <a:ext cx="1141176" cy="1448313"/>
            </a:xfrm>
            <a:custGeom>
              <a:avLst/>
              <a:gdLst/>
              <a:ahLst/>
              <a:cxnLst>
                <a:cxn ang="0">
                  <a:pos x="1698" y="2155"/>
                </a:cxn>
                <a:cxn ang="0">
                  <a:pos x="0" y="828"/>
                </a:cxn>
                <a:cxn ang="0">
                  <a:pos x="0" y="828"/>
                </a:cxn>
                <a:cxn ang="0">
                  <a:pos x="40" y="779"/>
                </a:cxn>
                <a:cxn ang="0">
                  <a:pos x="80" y="731"/>
                </a:cxn>
                <a:cxn ang="0">
                  <a:pos x="122" y="684"/>
                </a:cxn>
                <a:cxn ang="0">
                  <a:pos x="166" y="640"/>
                </a:cxn>
                <a:cxn ang="0">
                  <a:pos x="209" y="596"/>
                </a:cxn>
                <a:cxn ang="0">
                  <a:pos x="255" y="553"/>
                </a:cxn>
                <a:cxn ang="0">
                  <a:pos x="300" y="513"/>
                </a:cxn>
                <a:cxn ang="0">
                  <a:pos x="346" y="473"/>
                </a:cxn>
                <a:cxn ang="0">
                  <a:pos x="393" y="435"/>
                </a:cxn>
                <a:cxn ang="0">
                  <a:pos x="443" y="399"/>
                </a:cxn>
                <a:cxn ang="0">
                  <a:pos x="492" y="365"/>
                </a:cxn>
                <a:cxn ang="0">
                  <a:pos x="542" y="330"/>
                </a:cxn>
                <a:cxn ang="0">
                  <a:pos x="593" y="300"/>
                </a:cxn>
                <a:cxn ang="0">
                  <a:pos x="646" y="270"/>
                </a:cxn>
                <a:cxn ang="0">
                  <a:pos x="697" y="241"/>
                </a:cxn>
                <a:cxn ang="0">
                  <a:pos x="750" y="213"/>
                </a:cxn>
                <a:cxn ang="0">
                  <a:pos x="805" y="188"/>
                </a:cxn>
                <a:cxn ang="0">
                  <a:pos x="861" y="163"/>
                </a:cxn>
                <a:cxn ang="0">
                  <a:pos x="916" y="142"/>
                </a:cxn>
                <a:cxn ang="0">
                  <a:pos x="973" y="122"/>
                </a:cxn>
                <a:cxn ang="0">
                  <a:pos x="1030" y="103"/>
                </a:cxn>
                <a:cxn ang="0">
                  <a:pos x="1088" y="84"/>
                </a:cxn>
                <a:cxn ang="0">
                  <a:pos x="1145" y="68"/>
                </a:cxn>
                <a:cxn ang="0">
                  <a:pos x="1204" y="55"/>
                </a:cxn>
                <a:cxn ang="0">
                  <a:pos x="1265" y="42"/>
                </a:cxn>
                <a:cxn ang="0">
                  <a:pos x="1326" y="30"/>
                </a:cxn>
                <a:cxn ang="0">
                  <a:pos x="1387" y="21"/>
                </a:cxn>
                <a:cxn ang="0">
                  <a:pos x="1447" y="13"/>
                </a:cxn>
                <a:cxn ang="0">
                  <a:pos x="1510" y="8"/>
                </a:cxn>
                <a:cxn ang="0">
                  <a:pos x="1573" y="4"/>
                </a:cxn>
                <a:cxn ang="0">
                  <a:pos x="1635" y="2"/>
                </a:cxn>
                <a:cxn ang="0">
                  <a:pos x="1698" y="0"/>
                </a:cxn>
                <a:cxn ang="0">
                  <a:pos x="1698" y="2155"/>
                </a:cxn>
              </a:cxnLst>
              <a:rect l="0" t="0" r="r" b="b"/>
              <a:pathLst>
                <a:path w="1698" h="2155">
                  <a:moveTo>
                    <a:pt x="1698" y="2155"/>
                  </a:moveTo>
                  <a:lnTo>
                    <a:pt x="0" y="828"/>
                  </a:lnTo>
                  <a:lnTo>
                    <a:pt x="0" y="828"/>
                  </a:lnTo>
                  <a:lnTo>
                    <a:pt x="40" y="779"/>
                  </a:lnTo>
                  <a:lnTo>
                    <a:pt x="80" y="731"/>
                  </a:lnTo>
                  <a:lnTo>
                    <a:pt x="122" y="684"/>
                  </a:lnTo>
                  <a:lnTo>
                    <a:pt x="166" y="640"/>
                  </a:lnTo>
                  <a:lnTo>
                    <a:pt x="209" y="596"/>
                  </a:lnTo>
                  <a:lnTo>
                    <a:pt x="255" y="553"/>
                  </a:lnTo>
                  <a:lnTo>
                    <a:pt x="300" y="513"/>
                  </a:lnTo>
                  <a:lnTo>
                    <a:pt x="346" y="473"/>
                  </a:lnTo>
                  <a:lnTo>
                    <a:pt x="393" y="435"/>
                  </a:lnTo>
                  <a:lnTo>
                    <a:pt x="443" y="399"/>
                  </a:lnTo>
                  <a:lnTo>
                    <a:pt x="492" y="365"/>
                  </a:lnTo>
                  <a:lnTo>
                    <a:pt x="542" y="330"/>
                  </a:lnTo>
                  <a:lnTo>
                    <a:pt x="593" y="300"/>
                  </a:lnTo>
                  <a:lnTo>
                    <a:pt x="646" y="270"/>
                  </a:lnTo>
                  <a:lnTo>
                    <a:pt x="697" y="241"/>
                  </a:lnTo>
                  <a:lnTo>
                    <a:pt x="750" y="213"/>
                  </a:lnTo>
                  <a:lnTo>
                    <a:pt x="805" y="188"/>
                  </a:lnTo>
                  <a:lnTo>
                    <a:pt x="861" y="163"/>
                  </a:lnTo>
                  <a:lnTo>
                    <a:pt x="916" y="142"/>
                  </a:lnTo>
                  <a:lnTo>
                    <a:pt x="973" y="122"/>
                  </a:lnTo>
                  <a:lnTo>
                    <a:pt x="1030" y="103"/>
                  </a:lnTo>
                  <a:lnTo>
                    <a:pt x="1088" y="84"/>
                  </a:lnTo>
                  <a:lnTo>
                    <a:pt x="1145" y="68"/>
                  </a:lnTo>
                  <a:lnTo>
                    <a:pt x="1204" y="55"/>
                  </a:lnTo>
                  <a:lnTo>
                    <a:pt x="1265" y="42"/>
                  </a:lnTo>
                  <a:lnTo>
                    <a:pt x="1326" y="30"/>
                  </a:lnTo>
                  <a:lnTo>
                    <a:pt x="1387" y="21"/>
                  </a:lnTo>
                  <a:lnTo>
                    <a:pt x="1447" y="13"/>
                  </a:lnTo>
                  <a:lnTo>
                    <a:pt x="1510" y="8"/>
                  </a:lnTo>
                  <a:lnTo>
                    <a:pt x="1573" y="4"/>
                  </a:lnTo>
                  <a:lnTo>
                    <a:pt x="1635" y="2"/>
                  </a:lnTo>
                  <a:lnTo>
                    <a:pt x="1698" y="0"/>
                  </a:lnTo>
                  <a:lnTo>
                    <a:pt x="1698" y="2155"/>
                  </a:lnTo>
                  <a:close/>
                </a:path>
              </a:pathLst>
            </a:custGeom>
            <a:solidFill>
              <a:srgbClr val="7030A0"/>
            </a:solidFill>
            <a:ln w="3175" cmpd="sng">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 name="Freeform 6"/>
            <p:cNvSpPr>
              <a:spLocks/>
            </p:cNvSpPr>
            <p:nvPr/>
          </p:nvSpPr>
          <p:spPr bwMode="auto">
            <a:xfrm>
              <a:off x="7847012" y="3533885"/>
              <a:ext cx="718974" cy="603085"/>
            </a:xfrm>
            <a:custGeom>
              <a:avLst/>
              <a:gdLst/>
              <a:ahLst/>
              <a:cxnLst>
                <a:cxn ang="0">
                  <a:pos x="2159" y="1327"/>
                </a:cxn>
                <a:cxn ang="0">
                  <a:pos x="59" y="1811"/>
                </a:cxn>
                <a:cxn ang="0">
                  <a:pos x="59" y="1811"/>
                </a:cxn>
                <a:cxn ang="0">
                  <a:pos x="45" y="1751"/>
                </a:cxn>
                <a:cxn ang="0">
                  <a:pos x="34" y="1688"/>
                </a:cxn>
                <a:cxn ang="0">
                  <a:pos x="25" y="1627"/>
                </a:cxn>
                <a:cxn ang="0">
                  <a:pos x="15" y="1567"/>
                </a:cxn>
                <a:cxn ang="0">
                  <a:pos x="9" y="1506"/>
                </a:cxn>
                <a:cxn ang="0">
                  <a:pos x="4" y="1445"/>
                </a:cxn>
                <a:cxn ang="0">
                  <a:pos x="0" y="1384"/>
                </a:cxn>
                <a:cxn ang="0">
                  <a:pos x="0" y="1325"/>
                </a:cxn>
                <a:cxn ang="0">
                  <a:pos x="0" y="1265"/>
                </a:cxn>
                <a:cxn ang="0">
                  <a:pos x="0" y="1206"/>
                </a:cxn>
                <a:cxn ang="0">
                  <a:pos x="4" y="1147"/>
                </a:cxn>
                <a:cxn ang="0">
                  <a:pos x="9" y="1088"/>
                </a:cxn>
                <a:cxn ang="0">
                  <a:pos x="15" y="1031"/>
                </a:cxn>
                <a:cxn ang="0">
                  <a:pos x="25" y="972"/>
                </a:cxn>
                <a:cxn ang="0">
                  <a:pos x="34" y="915"/>
                </a:cxn>
                <a:cxn ang="0">
                  <a:pos x="45" y="858"/>
                </a:cxn>
                <a:cxn ang="0">
                  <a:pos x="59" y="801"/>
                </a:cxn>
                <a:cxn ang="0">
                  <a:pos x="74" y="746"/>
                </a:cxn>
                <a:cxn ang="0">
                  <a:pos x="91" y="689"/>
                </a:cxn>
                <a:cxn ang="0">
                  <a:pos x="110" y="634"/>
                </a:cxn>
                <a:cxn ang="0">
                  <a:pos x="131" y="579"/>
                </a:cxn>
                <a:cxn ang="0">
                  <a:pos x="152" y="524"/>
                </a:cxn>
                <a:cxn ang="0">
                  <a:pos x="175" y="471"/>
                </a:cxn>
                <a:cxn ang="0">
                  <a:pos x="201" y="416"/>
                </a:cxn>
                <a:cxn ang="0">
                  <a:pos x="228" y="363"/>
                </a:cxn>
                <a:cxn ang="0">
                  <a:pos x="256" y="309"/>
                </a:cxn>
                <a:cxn ang="0">
                  <a:pos x="287" y="256"/>
                </a:cxn>
                <a:cxn ang="0">
                  <a:pos x="317" y="205"/>
                </a:cxn>
                <a:cxn ang="0">
                  <a:pos x="351" y="154"/>
                </a:cxn>
                <a:cxn ang="0">
                  <a:pos x="385" y="102"/>
                </a:cxn>
                <a:cxn ang="0">
                  <a:pos x="423" y="51"/>
                </a:cxn>
                <a:cxn ang="0">
                  <a:pos x="461" y="0"/>
                </a:cxn>
                <a:cxn ang="0">
                  <a:pos x="2159" y="1327"/>
                </a:cxn>
              </a:cxnLst>
              <a:rect l="0" t="0" r="r" b="b"/>
              <a:pathLst>
                <a:path w="2159" h="1811">
                  <a:moveTo>
                    <a:pt x="2159" y="1327"/>
                  </a:moveTo>
                  <a:lnTo>
                    <a:pt x="59" y="1811"/>
                  </a:lnTo>
                  <a:lnTo>
                    <a:pt x="59" y="1811"/>
                  </a:lnTo>
                  <a:lnTo>
                    <a:pt x="45" y="1751"/>
                  </a:lnTo>
                  <a:lnTo>
                    <a:pt x="34" y="1688"/>
                  </a:lnTo>
                  <a:lnTo>
                    <a:pt x="25" y="1627"/>
                  </a:lnTo>
                  <a:lnTo>
                    <a:pt x="15" y="1567"/>
                  </a:lnTo>
                  <a:lnTo>
                    <a:pt x="9" y="1506"/>
                  </a:lnTo>
                  <a:lnTo>
                    <a:pt x="4" y="1445"/>
                  </a:lnTo>
                  <a:lnTo>
                    <a:pt x="0" y="1384"/>
                  </a:lnTo>
                  <a:lnTo>
                    <a:pt x="0" y="1325"/>
                  </a:lnTo>
                  <a:lnTo>
                    <a:pt x="0" y="1265"/>
                  </a:lnTo>
                  <a:lnTo>
                    <a:pt x="0" y="1206"/>
                  </a:lnTo>
                  <a:lnTo>
                    <a:pt x="4" y="1147"/>
                  </a:lnTo>
                  <a:lnTo>
                    <a:pt x="9" y="1088"/>
                  </a:lnTo>
                  <a:lnTo>
                    <a:pt x="15" y="1031"/>
                  </a:lnTo>
                  <a:lnTo>
                    <a:pt x="25" y="972"/>
                  </a:lnTo>
                  <a:lnTo>
                    <a:pt x="34" y="915"/>
                  </a:lnTo>
                  <a:lnTo>
                    <a:pt x="45" y="858"/>
                  </a:lnTo>
                  <a:lnTo>
                    <a:pt x="59" y="801"/>
                  </a:lnTo>
                  <a:lnTo>
                    <a:pt x="74" y="746"/>
                  </a:lnTo>
                  <a:lnTo>
                    <a:pt x="91" y="689"/>
                  </a:lnTo>
                  <a:lnTo>
                    <a:pt x="110" y="634"/>
                  </a:lnTo>
                  <a:lnTo>
                    <a:pt x="131" y="579"/>
                  </a:lnTo>
                  <a:lnTo>
                    <a:pt x="152" y="524"/>
                  </a:lnTo>
                  <a:lnTo>
                    <a:pt x="175" y="471"/>
                  </a:lnTo>
                  <a:lnTo>
                    <a:pt x="201" y="416"/>
                  </a:lnTo>
                  <a:lnTo>
                    <a:pt x="228" y="363"/>
                  </a:lnTo>
                  <a:lnTo>
                    <a:pt x="256" y="309"/>
                  </a:lnTo>
                  <a:lnTo>
                    <a:pt x="287" y="256"/>
                  </a:lnTo>
                  <a:lnTo>
                    <a:pt x="317" y="205"/>
                  </a:lnTo>
                  <a:lnTo>
                    <a:pt x="351" y="154"/>
                  </a:lnTo>
                  <a:lnTo>
                    <a:pt x="385" y="102"/>
                  </a:lnTo>
                  <a:lnTo>
                    <a:pt x="423" y="51"/>
                  </a:lnTo>
                  <a:lnTo>
                    <a:pt x="461" y="0"/>
                  </a:lnTo>
                  <a:lnTo>
                    <a:pt x="2159" y="1327"/>
                  </a:lnTo>
                  <a:close/>
                </a:path>
              </a:pathLst>
            </a:custGeom>
            <a:solidFill>
              <a:srgbClr val="0070C0"/>
            </a:solidFill>
            <a:ln w="3175" cmpd="sng">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9" name="Freeform 7"/>
            <p:cNvSpPr>
              <a:spLocks/>
            </p:cNvSpPr>
            <p:nvPr/>
          </p:nvSpPr>
          <p:spPr bwMode="auto">
            <a:xfrm>
              <a:off x="7078031" y="3981165"/>
              <a:ext cx="1486202" cy="1381459"/>
            </a:xfrm>
            <a:custGeom>
              <a:avLst/>
              <a:gdLst/>
              <a:ahLst/>
              <a:cxnLst>
                <a:cxn ang="0">
                  <a:pos x="2100" y="0"/>
                </a:cxn>
                <a:cxn ang="0">
                  <a:pos x="1190" y="1952"/>
                </a:cxn>
                <a:cxn ang="0">
                  <a:pos x="1190" y="1952"/>
                </a:cxn>
                <a:cxn ang="0">
                  <a:pos x="1132" y="1926"/>
                </a:cxn>
                <a:cxn ang="0">
                  <a:pos x="1076" y="1897"/>
                </a:cxn>
                <a:cxn ang="0">
                  <a:pos x="1021" y="1867"/>
                </a:cxn>
                <a:cxn ang="0">
                  <a:pos x="968" y="1835"/>
                </a:cxn>
                <a:cxn ang="0">
                  <a:pos x="915" y="1802"/>
                </a:cxn>
                <a:cxn ang="0">
                  <a:pos x="864" y="1768"/>
                </a:cxn>
                <a:cxn ang="0">
                  <a:pos x="814" y="1732"/>
                </a:cxn>
                <a:cxn ang="0">
                  <a:pos x="765" y="1696"/>
                </a:cxn>
                <a:cxn ang="0">
                  <a:pos x="718" y="1658"/>
                </a:cxn>
                <a:cxn ang="0">
                  <a:pos x="672" y="1618"/>
                </a:cxn>
                <a:cxn ang="0">
                  <a:pos x="626" y="1578"/>
                </a:cxn>
                <a:cxn ang="0">
                  <a:pos x="583" y="1536"/>
                </a:cxn>
                <a:cxn ang="0">
                  <a:pos x="541" y="1495"/>
                </a:cxn>
                <a:cxn ang="0">
                  <a:pos x="499" y="1451"/>
                </a:cxn>
                <a:cxn ang="0">
                  <a:pos x="459" y="1405"/>
                </a:cxn>
                <a:cxn ang="0">
                  <a:pos x="421" y="1360"/>
                </a:cxn>
                <a:cxn ang="0">
                  <a:pos x="385" y="1312"/>
                </a:cxn>
                <a:cxn ang="0">
                  <a:pos x="349" y="1265"/>
                </a:cxn>
                <a:cxn ang="0">
                  <a:pos x="315" y="1216"/>
                </a:cxn>
                <a:cxn ang="0">
                  <a:pos x="281" y="1164"/>
                </a:cxn>
                <a:cxn ang="0">
                  <a:pos x="250" y="1113"/>
                </a:cxn>
                <a:cxn ang="0">
                  <a:pos x="220" y="1062"/>
                </a:cxn>
                <a:cxn ang="0">
                  <a:pos x="192" y="1007"/>
                </a:cxn>
                <a:cxn ang="0">
                  <a:pos x="165" y="954"/>
                </a:cxn>
                <a:cxn ang="0">
                  <a:pos x="138" y="898"/>
                </a:cxn>
                <a:cxn ang="0">
                  <a:pos x="114" y="841"/>
                </a:cxn>
                <a:cxn ang="0">
                  <a:pos x="91" y="784"/>
                </a:cxn>
                <a:cxn ang="0">
                  <a:pos x="70" y="726"/>
                </a:cxn>
                <a:cxn ang="0">
                  <a:pos x="51" y="667"/>
                </a:cxn>
                <a:cxn ang="0">
                  <a:pos x="32" y="608"/>
                </a:cxn>
                <a:cxn ang="0">
                  <a:pos x="15" y="547"/>
                </a:cxn>
                <a:cxn ang="0">
                  <a:pos x="0" y="484"/>
                </a:cxn>
                <a:cxn ang="0">
                  <a:pos x="2100" y="0"/>
                </a:cxn>
              </a:cxnLst>
              <a:rect l="0" t="0" r="r" b="b"/>
              <a:pathLst>
                <a:path w="2100" h="1952">
                  <a:moveTo>
                    <a:pt x="2100" y="0"/>
                  </a:moveTo>
                  <a:lnTo>
                    <a:pt x="1190" y="1952"/>
                  </a:lnTo>
                  <a:lnTo>
                    <a:pt x="1190" y="1952"/>
                  </a:lnTo>
                  <a:lnTo>
                    <a:pt x="1132" y="1926"/>
                  </a:lnTo>
                  <a:lnTo>
                    <a:pt x="1076" y="1897"/>
                  </a:lnTo>
                  <a:lnTo>
                    <a:pt x="1021" y="1867"/>
                  </a:lnTo>
                  <a:lnTo>
                    <a:pt x="968" y="1835"/>
                  </a:lnTo>
                  <a:lnTo>
                    <a:pt x="915" y="1802"/>
                  </a:lnTo>
                  <a:lnTo>
                    <a:pt x="864" y="1768"/>
                  </a:lnTo>
                  <a:lnTo>
                    <a:pt x="814" y="1732"/>
                  </a:lnTo>
                  <a:lnTo>
                    <a:pt x="765" y="1696"/>
                  </a:lnTo>
                  <a:lnTo>
                    <a:pt x="718" y="1658"/>
                  </a:lnTo>
                  <a:lnTo>
                    <a:pt x="672" y="1618"/>
                  </a:lnTo>
                  <a:lnTo>
                    <a:pt x="626" y="1578"/>
                  </a:lnTo>
                  <a:lnTo>
                    <a:pt x="583" y="1536"/>
                  </a:lnTo>
                  <a:lnTo>
                    <a:pt x="541" y="1495"/>
                  </a:lnTo>
                  <a:lnTo>
                    <a:pt x="499" y="1451"/>
                  </a:lnTo>
                  <a:lnTo>
                    <a:pt x="459" y="1405"/>
                  </a:lnTo>
                  <a:lnTo>
                    <a:pt x="421" y="1360"/>
                  </a:lnTo>
                  <a:lnTo>
                    <a:pt x="385" y="1312"/>
                  </a:lnTo>
                  <a:lnTo>
                    <a:pt x="349" y="1265"/>
                  </a:lnTo>
                  <a:lnTo>
                    <a:pt x="315" y="1216"/>
                  </a:lnTo>
                  <a:lnTo>
                    <a:pt x="281" y="1164"/>
                  </a:lnTo>
                  <a:lnTo>
                    <a:pt x="250" y="1113"/>
                  </a:lnTo>
                  <a:lnTo>
                    <a:pt x="220" y="1062"/>
                  </a:lnTo>
                  <a:lnTo>
                    <a:pt x="192" y="1007"/>
                  </a:lnTo>
                  <a:lnTo>
                    <a:pt x="165" y="954"/>
                  </a:lnTo>
                  <a:lnTo>
                    <a:pt x="138" y="898"/>
                  </a:lnTo>
                  <a:lnTo>
                    <a:pt x="114" y="841"/>
                  </a:lnTo>
                  <a:lnTo>
                    <a:pt x="91" y="784"/>
                  </a:lnTo>
                  <a:lnTo>
                    <a:pt x="70" y="726"/>
                  </a:lnTo>
                  <a:lnTo>
                    <a:pt x="51" y="667"/>
                  </a:lnTo>
                  <a:lnTo>
                    <a:pt x="32" y="608"/>
                  </a:lnTo>
                  <a:lnTo>
                    <a:pt x="15" y="547"/>
                  </a:lnTo>
                  <a:lnTo>
                    <a:pt x="0" y="484"/>
                  </a:lnTo>
                  <a:lnTo>
                    <a:pt x="2100" y="0"/>
                  </a:lnTo>
                  <a:close/>
                </a:path>
              </a:pathLst>
            </a:custGeom>
            <a:solidFill>
              <a:srgbClr val="00B0F0"/>
            </a:solidFill>
            <a:ln w="3175" cmpd="sng">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0" name="Freeform 8"/>
            <p:cNvSpPr>
              <a:spLocks/>
            </p:cNvSpPr>
            <p:nvPr/>
          </p:nvSpPr>
          <p:spPr bwMode="auto">
            <a:xfrm>
              <a:off x="8120070" y="3983192"/>
              <a:ext cx="927919" cy="1082406"/>
            </a:xfrm>
            <a:custGeom>
              <a:avLst/>
              <a:gdLst/>
              <a:ahLst/>
              <a:cxnLst>
                <a:cxn ang="0">
                  <a:pos x="910" y="0"/>
                </a:cxn>
                <a:cxn ang="0">
                  <a:pos x="1856" y="1937"/>
                </a:cxn>
                <a:cxn ang="0">
                  <a:pos x="1856" y="1937"/>
                </a:cxn>
                <a:cxn ang="0">
                  <a:pos x="1797" y="1964"/>
                </a:cxn>
                <a:cxn ang="0">
                  <a:pos x="1740" y="1988"/>
                </a:cxn>
                <a:cxn ang="0">
                  <a:pos x="1683" y="2013"/>
                </a:cxn>
                <a:cxn ang="0">
                  <a:pos x="1626" y="2034"/>
                </a:cxn>
                <a:cxn ang="0">
                  <a:pos x="1567" y="2055"/>
                </a:cxn>
                <a:cxn ang="0">
                  <a:pos x="1510" y="2074"/>
                </a:cxn>
                <a:cxn ang="0">
                  <a:pos x="1451" y="2091"/>
                </a:cxn>
                <a:cxn ang="0">
                  <a:pos x="1394" y="2106"/>
                </a:cxn>
                <a:cxn ang="0">
                  <a:pos x="1335" y="2119"/>
                </a:cxn>
                <a:cxn ang="0">
                  <a:pos x="1278" y="2131"/>
                </a:cxn>
                <a:cxn ang="0">
                  <a:pos x="1220" y="2140"/>
                </a:cxn>
                <a:cxn ang="0">
                  <a:pos x="1163" y="2148"/>
                </a:cxn>
                <a:cxn ang="0">
                  <a:pos x="1104" y="2156"/>
                </a:cxn>
                <a:cxn ang="0">
                  <a:pos x="1045" y="2159"/>
                </a:cxn>
                <a:cxn ang="0">
                  <a:pos x="988" y="2163"/>
                </a:cxn>
                <a:cxn ang="0">
                  <a:pos x="929" y="2165"/>
                </a:cxn>
                <a:cxn ang="0">
                  <a:pos x="870" y="2163"/>
                </a:cxn>
                <a:cxn ang="0">
                  <a:pos x="813" y="2161"/>
                </a:cxn>
                <a:cxn ang="0">
                  <a:pos x="754" y="2157"/>
                </a:cxn>
                <a:cxn ang="0">
                  <a:pos x="695" y="2152"/>
                </a:cxn>
                <a:cxn ang="0">
                  <a:pos x="638" y="2146"/>
                </a:cxn>
                <a:cxn ang="0">
                  <a:pos x="580" y="2137"/>
                </a:cxn>
                <a:cxn ang="0">
                  <a:pos x="521" y="2125"/>
                </a:cxn>
                <a:cxn ang="0">
                  <a:pos x="464" y="2114"/>
                </a:cxn>
                <a:cxn ang="0">
                  <a:pos x="405" y="2099"/>
                </a:cxn>
                <a:cxn ang="0">
                  <a:pos x="348" y="2083"/>
                </a:cxn>
                <a:cxn ang="0">
                  <a:pos x="289" y="2066"/>
                </a:cxn>
                <a:cxn ang="0">
                  <a:pos x="230" y="2047"/>
                </a:cxn>
                <a:cxn ang="0">
                  <a:pos x="173" y="2026"/>
                </a:cxn>
                <a:cxn ang="0">
                  <a:pos x="114" y="2004"/>
                </a:cxn>
                <a:cxn ang="0">
                  <a:pos x="57" y="1979"/>
                </a:cxn>
                <a:cxn ang="0">
                  <a:pos x="0" y="1952"/>
                </a:cxn>
                <a:cxn ang="0">
                  <a:pos x="910" y="0"/>
                </a:cxn>
              </a:cxnLst>
              <a:rect l="0" t="0" r="r" b="b"/>
              <a:pathLst>
                <a:path w="1856" h="2165">
                  <a:moveTo>
                    <a:pt x="910" y="0"/>
                  </a:moveTo>
                  <a:lnTo>
                    <a:pt x="1856" y="1937"/>
                  </a:lnTo>
                  <a:lnTo>
                    <a:pt x="1856" y="1937"/>
                  </a:lnTo>
                  <a:lnTo>
                    <a:pt x="1797" y="1964"/>
                  </a:lnTo>
                  <a:lnTo>
                    <a:pt x="1740" y="1988"/>
                  </a:lnTo>
                  <a:lnTo>
                    <a:pt x="1683" y="2013"/>
                  </a:lnTo>
                  <a:lnTo>
                    <a:pt x="1626" y="2034"/>
                  </a:lnTo>
                  <a:lnTo>
                    <a:pt x="1567" y="2055"/>
                  </a:lnTo>
                  <a:lnTo>
                    <a:pt x="1510" y="2074"/>
                  </a:lnTo>
                  <a:lnTo>
                    <a:pt x="1451" y="2091"/>
                  </a:lnTo>
                  <a:lnTo>
                    <a:pt x="1394" y="2106"/>
                  </a:lnTo>
                  <a:lnTo>
                    <a:pt x="1335" y="2119"/>
                  </a:lnTo>
                  <a:lnTo>
                    <a:pt x="1278" y="2131"/>
                  </a:lnTo>
                  <a:lnTo>
                    <a:pt x="1220" y="2140"/>
                  </a:lnTo>
                  <a:lnTo>
                    <a:pt x="1163" y="2148"/>
                  </a:lnTo>
                  <a:lnTo>
                    <a:pt x="1104" y="2156"/>
                  </a:lnTo>
                  <a:lnTo>
                    <a:pt x="1045" y="2159"/>
                  </a:lnTo>
                  <a:lnTo>
                    <a:pt x="988" y="2163"/>
                  </a:lnTo>
                  <a:lnTo>
                    <a:pt x="929" y="2165"/>
                  </a:lnTo>
                  <a:lnTo>
                    <a:pt x="870" y="2163"/>
                  </a:lnTo>
                  <a:lnTo>
                    <a:pt x="813" y="2161"/>
                  </a:lnTo>
                  <a:lnTo>
                    <a:pt x="754" y="2157"/>
                  </a:lnTo>
                  <a:lnTo>
                    <a:pt x="695" y="2152"/>
                  </a:lnTo>
                  <a:lnTo>
                    <a:pt x="638" y="2146"/>
                  </a:lnTo>
                  <a:lnTo>
                    <a:pt x="580" y="2137"/>
                  </a:lnTo>
                  <a:lnTo>
                    <a:pt x="521" y="2125"/>
                  </a:lnTo>
                  <a:lnTo>
                    <a:pt x="464" y="2114"/>
                  </a:lnTo>
                  <a:lnTo>
                    <a:pt x="405" y="2099"/>
                  </a:lnTo>
                  <a:lnTo>
                    <a:pt x="348" y="2083"/>
                  </a:lnTo>
                  <a:lnTo>
                    <a:pt x="289" y="2066"/>
                  </a:lnTo>
                  <a:lnTo>
                    <a:pt x="230" y="2047"/>
                  </a:lnTo>
                  <a:lnTo>
                    <a:pt x="173" y="2026"/>
                  </a:lnTo>
                  <a:lnTo>
                    <a:pt x="114" y="2004"/>
                  </a:lnTo>
                  <a:lnTo>
                    <a:pt x="57" y="1979"/>
                  </a:lnTo>
                  <a:lnTo>
                    <a:pt x="0" y="1952"/>
                  </a:lnTo>
                  <a:lnTo>
                    <a:pt x="910" y="0"/>
                  </a:lnTo>
                  <a:close/>
                </a:path>
              </a:pathLst>
            </a:custGeom>
            <a:solidFill>
              <a:schemeClr val="accent6">
                <a:lumMod val="75000"/>
              </a:schemeClr>
            </a:solidFill>
            <a:ln w="3175" cmpd="sng">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 name="Freeform 9"/>
            <p:cNvSpPr>
              <a:spLocks/>
            </p:cNvSpPr>
            <p:nvPr/>
          </p:nvSpPr>
          <p:spPr bwMode="auto">
            <a:xfrm>
              <a:off x="8585193" y="3987128"/>
              <a:ext cx="1323021" cy="1215697"/>
            </a:xfrm>
            <a:custGeom>
              <a:avLst/>
              <a:gdLst/>
              <a:ahLst/>
              <a:cxnLst>
                <a:cxn ang="0">
                  <a:pos x="0" y="0"/>
                </a:cxn>
                <a:cxn ang="0">
                  <a:pos x="2108" y="448"/>
                </a:cxn>
                <a:cxn ang="0">
                  <a:pos x="2108" y="448"/>
                </a:cxn>
                <a:cxn ang="0">
                  <a:pos x="2095" y="509"/>
                </a:cxn>
                <a:cxn ang="0">
                  <a:pos x="2079" y="572"/>
                </a:cxn>
                <a:cxn ang="0">
                  <a:pos x="2060" y="631"/>
                </a:cxn>
                <a:cxn ang="0">
                  <a:pos x="2043" y="691"/>
                </a:cxn>
                <a:cxn ang="0">
                  <a:pos x="2022" y="748"/>
                </a:cxn>
                <a:cxn ang="0">
                  <a:pos x="2001" y="807"/>
                </a:cxn>
                <a:cxn ang="0">
                  <a:pos x="1977" y="864"/>
                </a:cxn>
                <a:cxn ang="0">
                  <a:pos x="1952" y="919"/>
                </a:cxn>
                <a:cxn ang="0">
                  <a:pos x="1926" y="974"/>
                </a:cxn>
                <a:cxn ang="0">
                  <a:pos x="1899" y="1028"/>
                </a:cxn>
                <a:cxn ang="0">
                  <a:pos x="1870" y="1081"/>
                </a:cxn>
                <a:cxn ang="0">
                  <a:pos x="1838" y="1132"/>
                </a:cxn>
                <a:cxn ang="0">
                  <a:pos x="1808" y="1183"/>
                </a:cxn>
                <a:cxn ang="0">
                  <a:pos x="1774" y="1233"/>
                </a:cxn>
                <a:cxn ang="0">
                  <a:pos x="1739" y="1282"/>
                </a:cxn>
                <a:cxn ang="0">
                  <a:pos x="1703" y="1329"/>
                </a:cxn>
                <a:cxn ang="0">
                  <a:pos x="1665" y="1377"/>
                </a:cxn>
                <a:cxn ang="0">
                  <a:pos x="1625" y="1423"/>
                </a:cxn>
                <a:cxn ang="0">
                  <a:pos x="1586" y="1466"/>
                </a:cxn>
                <a:cxn ang="0">
                  <a:pos x="1544" y="1510"/>
                </a:cxn>
                <a:cxn ang="0">
                  <a:pos x="1502" y="1552"/>
                </a:cxn>
                <a:cxn ang="0">
                  <a:pos x="1456" y="1593"/>
                </a:cxn>
                <a:cxn ang="0">
                  <a:pos x="1411" y="1633"/>
                </a:cxn>
                <a:cxn ang="0">
                  <a:pos x="1365" y="1671"/>
                </a:cxn>
                <a:cxn ang="0">
                  <a:pos x="1316" y="1709"/>
                </a:cxn>
                <a:cxn ang="0">
                  <a:pos x="1267" y="1745"/>
                </a:cxn>
                <a:cxn ang="0">
                  <a:pos x="1217" y="1781"/>
                </a:cxn>
                <a:cxn ang="0">
                  <a:pos x="1164" y="1814"/>
                </a:cxn>
                <a:cxn ang="0">
                  <a:pos x="1111" y="1848"/>
                </a:cxn>
                <a:cxn ang="0">
                  <a:pos x="1058" y="1878"/>
                </a:cxn>
                <a:cxn ang="0">
                  <a:pos x="1001" y="1909"/>
                </a:cxn>
                <a:cxn ang="0">
                  <a:pos x="946" y="1937"/>
                </a:cxn>
                <a:cxn ang="0">
                  <a:pos x="0" y="0"/>
                </a:cxn>
              </a:cxnLst>
              <a:rect l="0" t="0" r="r" b="b"/>
              <a:pathLst>
                <a:path w="2108" h="1937">
                  <a:moveTo>
                    <a:pt x="0" y="0"/>
                  </a:moveTo>
                  <a:lnTo>
                    <a:pt x="2108" y="448"/>
                  </a:lnTo>
                  <a:lnTo>
                    <a:pt x="2108" y="448"/>
                  </a:lnTo>
                  <a:lnTo>
                    <a:pt x="2095" y="509"/>
                  </a:lnTo>
                  <a:lnTo>
                    <a:pt x="2079" y="572"/>
                  </a:lnTo>
                  <a:lnTo>
                    <a:pt x="2060" y="631"/>
                  </a:lnTo>
                  <a:lnTo>
                    <a:pt x="2043" y="691"/>
                  </a:lnTo>
                  <a:lnTo>
                    <a:pt x="2022" y="748"/>
                  </a:lnTo>
                  <a:lnTo>
                    <a:pt x="2001" y="807"/>
                  </a:lnTo>
                  <a:lnTo>
                    <a:pt x="1977" y="864"/>
                  </a:lnTo>
                  <a:lnTo>
                    <a:pt x="1952" y="919"/>
                  </a:lnTo>
                  <a:lnTo>
                    <a:pt x="1926" y="974"/>
                  </a:lnTo>
                  <a:lnTo>
                    <a:pt x="1899" y="1028"/>
                  </a:lnTo>
                  <a:lnTo>
                    <a:pt x="1870" y="1081"/>
                  </a:lnTo>
                  <a:lnTo>
                    <a:pt x="1838" y="1132"/>
                  </a:lnTo>
                  <a:lnTo>
                    <a:pt x="1808" y="1183"/>
                  </a:lnTo>
                  <a:lnTo>
                    <a:pt x="1774" y="1233"/>
                  </a:lnTo>
                  <a:lnTo>
                    <a:pt x="1739" y="1282"/>
                  </a:lnTo>
                  <a:lnTo>
                    <a:pt x="1703" y="1329"/>
                  </a:lnTo>
                  <a:lnTo>
                    <a:pt x="1665" y="1377"/>
                  </a:lnTo>
                  <a:lnTo>
                    <a:pt x="1625" y="1423"/>
                  </a:lnTo>
                  <a:lnTo>
                    <a:pt x="1586" y="1466"/>
                  </a:lnTo>
                  <a:lnTo>
                    <a:pt x="1544" y="1510"/>
                  </a:lnTo>
                  <a:lnTo>
                    <a:pt x="1502" y="1552"/>
                  </a:lnTo>
                  <a:lnTo>
                    <a:pt x="1456" y="1593"/>
                  </a:lnTo>
                  <a:lnTo>
                    <a:pt x="1411" y="1633"/>
                  </a:lnTo>
                  <a:lnTo>
                    <a:pt x="1365" y="1671"/>
                  </a:lnTo>
                  <a:lnTo>
                    <a:pt x="1316" y="1709"/>
                  </a:lnTo>
                  <a:lnTo>
                    <a:pt x="1267" y="1745"/>
                  </a:lnTo>
                  <a:lnTo>
                    <a:pt x="1217" y="1781"/>
                  </a:lnTo>
                  <a:lnTo>
                    <a:pt x="1164" y="1814"/>
                  </a:lnTo>
                  <a:lnTo>
                    <a:pt x="1111" y="1848"/>
                  </a:lnTo>
                  <a:lnTo>
                    <a:pt x="1058" y="1878"/>
                  </a:lnTo>
                  <a:lnTo>
                    <a:pt x="1001" y="1909"/>
                  </a:lnTo>
                  <a:lnTo>
                    <a:pt x="946" y="1937"/>
                  </a:lnTo>
                  <a:lnTo>
                    <a:pt x="0" y="0"/>
                  </a:lnTo>
                  <a:close/>
                </a:path>
              </a:pathLst>
            </a:custGeom>
            <a:solidFill>
              <a:srgbClr val="FFD400"/>
            </a:solidFill>
            <a:ln w="3175" cmpd="sng">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 name="Freeform 10"/>
            <p:cNvSpPr>
              <a:spLocks/>
            </p:cNvSpPr>
            <p:nvPr/>
          </p:nvSpPr>
          <p:spPr bwMode="auto">
            <a:xfrm>
              <a:off x="8573799" y="2922618"/>
              <a:ext cx="1697624" cy="1399980"/>
            </a:xfrm>
            <a:custGeom>
              <a:avLst/>
              <a:gdLst/>
              <a:ahLst/>
              <a:cxnLst>
                <a:cxn ang="0">
                  <a:pos x="0" y="1356"/>
                </a:cxn>
                <a:cxn ang="0">
                  <a:pos x="1675" y="0"/>
                </a:cxn>
                <a:cxn ang="0">
                  <a:pos x="1675" y="0"/>
                </a:cxn>
                <a:cxn ang="0">
                  <a:pos x="1715" y="50"/>
                </a:cxn>
                <a:cxn ang="0">
                  <a:pos x="1753" y="99"/>
                </a:cxn>
                <a:cxn ang="0">
                  <a:pos x="1787" y="150"/>
                </a:cxn>
                <a:cxn ang="0">
                  <a:pos x="1823" y="202"/>
                </a:cxn>
                <a:cxn ang="0">
                  <a:pos x="1855" y="253"/>
                </a:cxn>
                <a:cxn ang="0">
                  <a:pos x="1886" y="306"/>
                </a:cxn>
                <a:cxn ang="0">
                  <a:pos x="1916" y="357"/>
                </a:cxn>
                <a:cxn ang="0">
                  <a:pos x="1943" y="411"/>
                </a:cxn>
                <a:cxn ang="0">
                  <a:pos x="1969" y="464"/>
                </a:cxn>
                <a:cxn ang="0">
                  <a:pos x="1994" y="519"/>
                </a:cxn>
                <a:cxn ang="0">
                  <a:pos x="2017" y="572"/>
                </a:cxn>
                <a:cxn ang="0">
                  <a:pos x="2038" y="627"/>
                </a:cxn>
                <a:cxn ang="0">
                  <a:pos x="2057" y="682"/>
                </a:cxn>
                <a:cxn ang="0">
                  <a:pos x="2074" y="739"/>
                </a:cxn>
                <a:cxn ang="0">
                  <a:pos x="2091" y="794"/>
                </a:cxn>
                <a:cxn ang="0">
                  <a:pos x="2104" y="851"/>
                </a:cxn>
                <a:cxn ang="0">
                  <a:pos x="2117" y="908"/>
                </a:cxn>
                <a:cxn ang="0">
                  <a:pos x="2129" y="965"/>
                </a:cxn>
                <a:cxn ang="0">
                  <a:pos x="2138" y="1022"/>
                </a:cxn>
                <a:cxn ang="0">
                  <a:pos x="2146" y="1081"/>
                </a:cxn>
                <a:cxn ang="0">
                  <a:pos x="2152" y="1138"/>
                </a:cxn>
                <a:cxn ang="0">
                  <a:pos x="2157" y="1197"/>
                </a:cxn>
                <a:cxn ang="0">
                  <a:pos x="2159" y="1258"/>
                </a:cxn>
                <a:cxn ang="0">
                  <a:pos x="2161" y="1316"/>
                </a:cxn>
                <a:cxn ang="0">
                  <a:pos x="2159" y="1375"/>
                </a:cxn>
                <a:cxn ang="0">
                  <a:pos x="2157" y="1436"/>
                </a:cxn>
                <a:cxn ang="0">
                  <a:pos x="2153" y="1497"/>
                </a:cxn>
                <a:cxn ang="0">
                  <a:pos x="2148" y="1558"/>
                </a:cxn>
                <a:cxn ang="0">
                  <a:pos x="2140" y="1618"/>
                </a:cxn>
                <a:cxn ang="0">
                  <a:pos x="2131" y="1681"/>
                </a:cxn>
                <a:cxn ang="0">
                  <a:pos x="2121" y="1742"/>
                </a:cxn>
                <a:cxn ang="0">
                  <a:pos x="2108" y="1804"/>
                </a:cxn>
                <a:cxn ang="0">
                  <a:pos x="0" y="1356"/>
                </a:cxn>
              </a:cxnLst>
              <a:rect l="0" t="0" r="r" b="b"/>
              <a:pathLst>
                <a:path w="2161" h="1804">
                  <a:moveTo>
                    <a:pt x="0" y="1356"/>
                  </a:moveTo>
                  <a:lnTo>
                    <a:pt x="1675" y="0"/>
                  </a:lnTo>
                  <a:lnTo>
                    <a:pt x="1675" y="0"/>
                  </a:lnTo>
                  <a:lnTo>
                    <a:pt x="1715" y="50"/>
                  </a:lnTo>
                  <a:lnTo>
                    <a:pt x="1753" y="99"/>
                  </a:lnTo>
                  <a:lnTo>
                    <a:pt x="1787" y="150"/>
                  </a:lnTo>
                  <a:lnTo>
                    <a:pt x="1823" y="202"/>
                  </a:lnTo>
                  <a:lnTo>
                    <a:pt x="1855" y="253"/>
                  </a:lnTo>
                  <a:lnTo>
                    <a:pt x="1886" y="306"/>
                  </a:lnTo>
                  <a:lnTo>
                    <a:pt x="1916" y="357"/>
                  </a:lnTo>
                  <a:lnTo>
                    <a:pt x="1943" y="411"/>
                  </a:lnTo>
                  <a:lnTo>
                    <a:pt x="1969" y="464"/>
                  </a:lnTo>
                  <a:lnTo>
                    <a:pt x="1994" y="519"/>
                  </a:lnTo>
                  <a:lnTo>
                    <a:pt x="2017" y="572"/>
                  </a:lnTo>
                  <a:lnTo>
                    <a:pt x="2038" y="627"/>
                  </a:lnTo>
                  <a:lnTo>
                    <a:pt x="2057" y="682"/>
                  </a:lnTo>
                  <a:lnTo>
                    <a:pt x="2074" y="739"/>
                  </a:lnTo>
                  <a:lnTo>
                    <a:pt x="2091" y="794"/>
                  </a:lnTo>
                  <a:lnTo>
                    <a:pt x="2104" y="851"/>
                  </a:lnTo>
                  <a:lnTo>
                    <a:pt x="2117" y="908"/>
                  </a:lnTo>
                  <a:lnTo>
                    <a:pt x="2129" y="965"/>
                  </a:lnTo>
                  <a:lnTo>
                    <a:pt x="2138" y="1022"/>
                  </a:lnTo>
                  <a:lnTo>
                    <a:pt x="2146" y="1081"/>
                  </a:lnTo>
                  <a:lnTo>
                    <a:pt x="2152" y="1138"/>
                  </a:lnTo>
                  <a:lnTo>
                    <a:pt x="2157" y="1197"/>
                  </a:lnTo>
                  <a:lnTo>
                    <a:pt x="2159" y="1258"/>
                  </a:lnTo>
                  <a:lnTo>
                    <a:pt x="2161" y="1316"/>
                  </a:lnTo>
                  <a:lnTo>
                    <a:pt x="2159" y="1375"/>
                  </a:lnTo>
                  <a:lnTo>
                    <a:pt x="2157" y="1436"/>
                  </a:lnTo>
                  <a:lnTo>
                    <a:pt x="2153" y="1497"/>
                  </a:lnTo>
                  <a:lnTo>
                    <a:pt x="2148" y="1558"/>
                  </a:lnTo>
                  <a:lnTo>
                    <a:pt x="2140" y="1618"/>
                  </a:lnTo>
                  <a:lnTo>
                    <a:pt x="2131" y="1681"/>
                  </a:lnTo>
                  <a:lnTo>
                    <a:pt x="2121" y="1742"/>
                  </a:lnTo>
                  <a:lnTo>
                    <a:pt x="2108" y="1804"/>
                  </a:lnTo>
                  <a:lnTo>
                    <a:pt x="0" y="1356"/>
                  </a:lnTo>
                  <a:close/>
                </a:path>
              </a:pathLst>
            </a:custGeom>
            <a:solidFill>
              <a:srgbClr val="FF7E00"/>
            </a:solidFill>
            <a:ln w="3175" cmpd="sng">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 name="Freeform 11"/>
            <p:cNvSpPr>
              <a:spLocks/>
            </p:cNvSpPr>
            <p:nvPr/>
          </p:nvSpPr>
          <p:spPr bwMode="auto">
            <a:xfrm>
              <a:off x="8575213" y="2780971"/>
              <a:ext cx="922101" cy="1186345"/>
            </a:xfrm>
            <a:custGeom>
              <a:avLst/>
              <a:gdLst/>
              <a:ahLst/>
              <a:cxnLst>
                <a:cxn ang="0">
                  <a:pos x="0" y="2155"/>
                </a:cxn>
                <a:cxn ang="0">
                  <a:pos x="0" y="0"/>
                </a:cxn>
                <a:cxn ang="0">
                  <a:pos x="0" y="0"/>
                </a:cxn>
                <a:cxn ang="0">
                  <a:pos x="65" y="2"/>
                </a:cxn>
                <a:cxn ang="0">
                  <a:pos x="127" y="4"/>
                </a:cxn>
                <a:cxn ang="0">
                  <a:pos x="188" y="8"/>
                </a:cxn>
                <a:cxn ang="0">
                  <a:pos x="251" y="13"/>
                </a:cxn>
                <a:cxn ang="0">
                  <a:pos x="311" y="21"/>
                </a:cxn>
                <a:cxn ang="0">
                  <a:pos x="370" y="28"/>
                </a:cxn>
                <a:cxn ang="0">
                  <a:pos x="429" y="40"/>
                </a:cxn>
                <a:cxn ang="0">
                  <a:pos x="488" y="51"/>
                </a:cxn>
                <a:cxn ang="0">
                  <a:pos x="547" y="65"/>
                </a:cxn>
                <a:cxn ang="0">
                  <a:pos x="604" y="80"/>
                </a:cxn>
                <a:cxn ang="0">
                  <a:pos x="661" y="95"/>
                </a:cxn>
                <a:cxn ang="0">
                  <a:pos x="716" y="114"/>
                </a:cxn>
                <a:cxn ang="0">
                  <a:pos x="771" y="133"/>
                </a:cxn>
                <a:cxn ang="0">
                  <a:pos x="826" y="154"/>
                </a:cxn>
                <a:cxn ang="0">
                  <a:pos x="879" y="177"/>
                </a:cxn>
                <a:cxn ang="0">
                  <a:pos x="932" y="201"/>
                </a:cxn>
                <a:cxn ang="0">
                  <a:pos x="984" y="228"/>
                </a:cxn>
                <a:cxn ang="0">
                  <a:pos x="1035" y="254"/>
                </a:cxn>
                <a:cxn ang="0">
                  <a:pos x="1086" y="283"/>
                </a:cxn>
                <a:cxn ang="0">
                  <a:pos x="1136" y="313"/>
                </a:cxn>
                <a:cxn ang="0">
                  <a:pos x="1185" y="346"/>
                </a:cxn>
                <a:cxn ang="0">
                  <a:pos x="1234" y="380"/>
                </a:cxn>
                <a:cxn ang="0">
                  <a:pos x="1282" y="414"/>
                </a:cxn>
                <a:cxn ang="0">
                  <a:pos x="1329" y="452"/>
                </a:cxn>
                <a:cxn ang="0">
                  <a:pos x="1375" y="490"/>
                </a:cxn>
                <a:cxn ang="0">
                  <a:pos x="1420" y="530"/>
                </a:cxn>
                <a:cxn ang="0">
                  <a:pos x="1464" y="570"/>
                </a:cxn>
                <a:cxn ang="0">
                  <a:pos x="1508" y="613"/>
                </a:cxn>
                <a:cxn ang="0">
                  <a:pos x="1551" y="657"/>
                </a:cxn>
                <a:cxn ang="0">
                  <a:pos x="1593" y="703"/>
                </a:cxn>
                <a:cxn ang="0">
                  <a:pos x="1635" y="750"/>
                </a:cxn>
                <a:cxn ang="0">
                  <a:pos x="1675" y="799"/>
                </a:cxn>
                <a:cxn ang="0">
                  <a:pos x="0" y="2155"/>
                </a:cxn>
              </a:cxnLst>
              <a:rect l="0" t="0" r="r" b="b"/>
              <a:pathLst>
                <a:path w="1675" h="2155">
                  <a:moveTo>
                    <a:pt x="0" y="2155"/>
                  </a:moveTo>
                  <a:lnTo>
                    <a:pt x="0" y="0"/>
                  </a:lnTo>
                  <a:lnTo>
                    <a:pt x="0" y="0"/>
                  </a:lnTo>
                  <a:lnTo>
                    <a:pt x="65" y="2"/>
                  </a:lnTo>
                  <a:lnTo>
                    <a:pt x="127" y="4"/>
                  </a:lnTo>
                  <a:lnTo>
                    <a:pt x="188" y="8"/>
                  </a:lnTo>
                  <a:lnTo>
                    <a:pt x="251" y="13"/>
                  </a:lnTo>
                  <a:lnTo>
                    <a:pt x="311" y="21"/>
                  </a:lnTo>
                  <a:lnTo>
                    <a:pt x="370" y="28"/>
                  </a:lnTo>
                  <a:lnTo>
                    <a:pt x="429" y="40"/>
                  </a:lnTo>
                  <a:lnTo>
                    <a:pt x="488" y="51"/>
                  </a:lnTo>
                  <a:lnTo>
                    <a:pt x="547" y="65"/>
                  </a:lnTo>
                  <a:lnTo>
                    <a:pt x="604" y="80"/>
                  </a:lnTo>
                  <a:lnTo>
                    <a:pt x="661" y="95"/>
                  </a:lnTo>
                  <a:lnTo>
                    <a:pt x="716" y="114"/>
                  </a:lnTo>
                  <a:lnTo>
                    <a:pt x="771" y="133"/>
                  </a:lnTo>
                  <a:lnTo>
                    <a:pt x="826" y="154"/>
                  </a:lnTo>
                  <a:lnTo>
                    <a:pt x="879" y="177"/>
                  </a:lnTo>
                  <a:lnTo>
                    <a:pt x="932" y="201"/>
                  </a:lnTo>
                  <a:lnTo>
                    <a:pt x="984" y="228"/>
                  </a:lnTo>
                  <a:lnTo>
                    <a:pt x="1035" y="254"/>
                  </a:lnTo>
                  <a:lnTo>
                    <a:pt x="1086" y="283"/>
                  </a:lnTo>
                  <a:lnTo>
                    <a:pt x="1136" y="313"/>
                  </a:lnTo>
                  <a:lnTo>
                    <a:pt x="1185" y="346"/>
                  </a:lnTo>
                  <a:lnTo>
                    <a:pt x="1234" y="380"/>
                  </a:lnTo>
                  <a:lnTo>
                    <a:pt x="1282" y="414"/>
                  </a:lnTo>
                  <a:lnTo>
                    <a:pt x="1329" y="452"/>
                  </a:lnTo>
                  <a:lnTo>
                    <a:pt x="1375" y="490"/>
                  </a:lnTo>
                  <a:lnTo>
                    <a:pt x="1420" y="530"/>
                  </a:lnTo>
                  <a:lnTo>
                    <a:pt x="1464" y="570"/>
                  </a:lnTo>
                  <a:lnTo>
                    <a:pt x="1508" y="613"/>
                  </a:lnTo>
                  <a:lnTo>
                    <a:pt x="1551" y="657"/>
                  </a:lnTo>
                  <a:lnTo>
                    <a:pt x="1593" y="703"/>
                  </a:lnTo>
                  <a:lnTo>
                    <a:pt x="1635" y="750"/>
                  </a:lnTo>
                  <a:lnTo>
                    <a:pt x="1675" y="799"/>
                  </a:lnTo>
                  <a:lnTo>
                    <a:pt x="0" y="2155"/>
                  </a:lnTo>
                  <a:close/>
                </a:path>
              </a:pathLst>
            </a:custGeom>
            <a:solidFill>
              <a:srgbClr val="EF2D00"/>
            </a:solidFill>
            <a:ln w="3175" cmpd="sng">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3" name="Title 2" hidden="1"/>
          <p:cNvSpPr>
            <a:spLocks noGrp="1"/>
          </p:cNvSpPr>
          <p:nvPr>
            <p:ph type="title"/>
          </p:nvPr>
        </p:nvSpPr>
        <p:spPr/>
        <p:txBody>
          <a:bodyPr/>
          <a:lstStyle/>
          <a:p>
            <a:r>
              <a:rPr lang="en-US" dirty="0"/>
              <a:t>Sample 3</a:t>
            </a:r>
          </a:p>
        </p:txBody>
      </p:sp>
      <p:grpSp>
        <p:nvGrpSpPr>
          <p:cNvPr id="90" name="Group 29">
            <a:extLst>
              <a:ext uri="{C183D7F6-B498-43B3-948B-1728B52AA6E4}">
                <adec:decorative xmlns:adec="http://schemas.microsoft.com/office/drawing/2017/decorative" val="1"/>
              </a:ext>
            </a:extLst>
          </p:cNvPr>
          <p:cNvGrpSpPr/>
          <p:nvPr/>
        </p:nvGrpSpPr>
        <p:grpSpPr>
          <a:xfrm>
            <a:off x="6592347" y="2001577"/>
            <a:ext cx="3956080" cy="3956080"/>
            <a:chOff x="2466978" y="1296990"/>
            <a:chExt cx="4242816" cy="4242816"/>
          </a:xfrm>
          <a:noFill/>
        </p:grpSpPr>
        <p:sp>
          <p:nvSpPr>
            <p:cNvPr id="98" name="Freeform 5"/>
            <p:cNvSpPr>
              <a:spLocks/>
            </p:cNvSpPr>
            <p:nvPr/>
          </p:nvSpPr>
          <p:spPr bwMode="auto">
            <a:xfrm>
              <a:off x="2919742" y="1296990"/>
              <a:ext cx="1667662" cy="2116497"/>
            </a:xfrm>
            <a:custGeom>
              <a:avLst/>
              <a:gdLst/>
              <a:ahLst/>
              <a:cxnLst>
                <a:cxn ang="0">
                  <a:pos x="1698" y="2155"/>
                </a:cxn>
                <a:cxn ang="0">
                  <a:pos x="0" y="828"/>
                </a:cxn>
                <a:cxn ang="0">
                  <a:pos x="0" y="828"/>
                </a:cxn>
                <a:cxn ang="0">
                  <a:pos x="40" y="779"/>
                </a:cxn>
                <a:cxn ang="0">
                  <a:pos x="80" y="731"/>
                </a:cxn>
                <a:cxn ang="0">
                  <a:pos x="122" y="684"/>
                </a:cxn>
                <a:cxn ang="0">
                  <a:pos x="166" y="640"/>
                </a:cxn>
                <a:cxn ang="0">
                  <a:pos x="209" y="596"/>
                </a:cxn>
                <a:cxn ang="0">
                  <a:pos x="255" y="553"/>
                </a:cxn>
                <a:cxn ang="0">
                  <a:pos x="300" y="513"/>
                </a:cxn>
                <a:cxn ang="0">
                  <a:pos x="346" y="473"/>
                </a:cxn>
                <a:cxn ang="0">
                  <a:pos x="393" y="435"/>
                </a:cxn>
                <a:cxn ang="0">
                  <a:pos x="443" y="399"/>
                </a:cxn>
                <a:cxn ang="0">
                  <a:pos x="492" y="365"/>
                </a:cxn>
                <a:cxn ang="0">
                  <a:pos x="542" y="330"/>
                </a:cxn>
                <a:cxn ang="0">
                  <a:pos x="593" y="300"/>
                </a:cxn>
                <a:cxn ang="0">
                  <a:pos x="646" y="270"/>
                </a:cxn>
                <a:cxn ang="0">
                  <a:pos x="697" y="241"/>
                </a:cxn>
                <a:cxn ang="0">
                  <a:pos x="750" y="213"/>
                </a:cxn>
                <a:cxn ang="0">
                  <a:pos x="805" y="188"/>
                </a:cxn>
                <a:cxn ang="0">
                  <a:pos x="861" y="163"/>
                </a:cxn>
                <a:cxn ang="0">
                  <a:pos x="916" y="142"/>
                </a:cxn>
                <a:cxn ang="0">
                  <a:pos x="973" y="122"/>
                </a:cxn>
                <a:cxn ang="0">
                  <a:pos x="1030" y="103"/>
                </a:cxn>
                <a:cxn ang="0">
                  <a:pos x="1088" y="84"/>
                </a:cxn>
                <a:cxn ang="0">
                  <a:pos x="1145" y="68"/>
                </a:cxn>
                <a:cxn ang="0">
                  <a:pos x="1204" y="55"/>
                </a:cxn>
                <a:cxn ang="0">
                  <a:pos x="1265" y="42"/>
                </a:cxn>
                <a:cxn ang="0">
                  <a:pos x="1326" y="30"/>
                </a:cxn>
                <a:cxn ang="0">
                  <a:pos x="1387" y="21"/>
                </a:cxn>
                <a:cxn ang="0">
                  <a:pos x="1447" y="13"/>
                </a:cxn>
                <a:cxn ang="0">
                  <a:pos x="1510" y="8"/>
                </a:cxn>
                <a:cxn ang="0">
                  <a:pos x="1573" y="4"/>
                </a:cxn>
                <a:cxn ang="0">
                  <a:pos x="1635" y="2"/>
                </a:cxn>
                <a:cxn ang="0">
                  <a:pos x="1698" y="0"/>
                </a:cxn>
                <a:cxn ang="0">
                  <a:pos x="1698" y="2155"/>
                </a:cxn>
              </a:cxnLst>
              <a:rect l="0" t="0" r="r" b="b"/>
              <a:pathLst>
                <a:path w="1698" h="2155">
                  <a:moveTo>
                    <a:pt x="1698" y="2155"/>
                  </a:moveTo>
                  <a:lnTo>
                    <a:pt x="0" y="828"/>
                  </a:lnTo>
                  <a:lnTo>
                    <a:pt x="0" y="828"/>
                  </a:lnTo>
                  <a:lnTo>
                    <a:pt x="40" y="779"/>
                  </a:lnTo>
                  <a:lnTo>
                    <a:pt x="80" y="731"/>
                  </a:lnTo>
                  <a:lnTo>
                    <a:pt x="122" y="684"/>
                  </a:lnTo>
                  <a:lnTo>
                    <a:pt x="166" y="640"/>
                  </a:lnTo>
                  <a:lnTo>
                    <a:pt x="209" y="596"/>
                  </a:lnTo>
                  <a:lnTo>
                    <a:pt x="255" y="553"/>
                  </a:lnTo>
                  <a:lnTo>
                    <a:pt x="300" y="513"/>
                  </a:lnTo>
                  <a:lnTo>
                    <a:pt x="346" y="473"/>
                  </a:lnTo>
                  <a:lnTo>
                    <a:pt x="393" y="435"/>
                  </a:lnTo>
                  <a:lnTo>
                    <a:pt x="443" y="399"/>
                  </a:lnTo>
                  <a:lnTo>
                    <a:pt x="492" y="365"/>
                  </a:lnTo>
                  <a:lnTo>
                    <a:pt x="542" y="330"/>
                  </a:lnTo>
                  <a:lnTo>
                    <a:pt x="593" y="300"/>
                  </a:lnTo>
                  <a:lnTo>
                    <a:pt x="646" y="270"/>
                  </a:lnTo>
                  <a:lnTo>
                    <a:pt x="697" y="241"/>
                  </a:lnTo>
                  <a:lnTo>
                    <a:pt x="750" y="213"/>
                  </a:lnTo>
                  <a:lnTo>
                    <a:pt x="805" y="188"/>
                  </a:lnTo>
                  <a:lnTo>
                    <a:pt x="861" y="163"/>
                  </a:lnTo>
                  <a:lnTo>
                    <a:pt x="916" y="142"/>
                  </a:lnTo>
                  <a:lnTo>
                    <a:pt x="973" y="122"/>
                  </a:lnTo>
                  <a:lnTo>
                    <a:pt x="1030" y="103"/>
                  </a:lnTo>
                  <a:lnTo>
                    <a:pt x="1088" y="84"/>
                  </a:lnTo>
                  <a:lnTo>
                    <a:pt x="1145" y="68"/>
                  </a:lnTo>
                  <a:lnTo>
                    <a:pt x="1204" y="55"/>
                  </a:lnTo>
                  <a:lnTo>
                    <a:pt x="1265" y="42"/>
                  </a:lnTo>
                  <a:lnTo>
                    <a:pt x="1326" y="30"/>
                  </a:lnTo>
                  <a:lnTo>
                    <a:pt x="1387" y="21"/>
                  </a:lnTo>
                  <a:lnTo>
                    <a:pt x="1447" y="13"/>
                  </a:lnTo>
                  <a:lnTo>
                    <a:pt x="1510" y="8"/>
                  </a:lnTo>
                  <a:lnTo>
                    <a:pt x="1573" y="4"/>
                  </a:lnTo>
                  <a:lnTo>
                    <a:pt x="1635" y="2"/>
                  </a:lnTo>
                  <a:lnTo>
                    <a:pt x="1698" y="0"/>
                  </a:lnTo>
                  <a:lnTo>
                    <a:pt x="1698" y="2155"/>
                  </a:lnTo>
                  <a:close/>
                </a:path>
              </a:pathLst>
            </a:custGeom>
            <a:grpFill/>
            <a:ln w="19050" cmpd="sng">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9" name="Freeform 6"/>
            <p:cNvSpPr>
              <a:spLocks/>
            </p:cNvSpPr>
            <p:nvPr/>
          </p:nvSpPr>
          <p:spPr bwMode="auto">
            <a:xfrm>
              <a:off x="2466978" y="2110196"/>
              <a:ext cx="2120426" cy="1778644"/>
            </a:xfrm>
            <a:custGeom>
              <a:avLst/>
              <a:gdLst/>
              <a:ahLst/>
              <a:cxnLst>
                <a:cxn ang="0">
                  <a:pos x="2159" y="1327"/>
                </a:cxn>
                <a:cxn ang="0">
                  <a:pos x="59" y="1811"/>
                </a:cxn>
                <a:cxn ang="0">
                  <a:pos x="59" y="1811"/>
                </a:cxn>
                <a:cxn ang="0">
                  <a:pos x="45" y="1751"/>
                </a:cxn>
                <a:cxn ang="0">
                  <a:pos x="34" y="1688"/>
                </a:cxn>
                <a:cxn ang="0">
                  <a:pos x="25" y="1627"/>
                </a:cxn>
                <a:cxn ang="0">
                  <a:pos x="15" y="1567"/>
                </a:cxn>
                <a:cxn ang="0">
                  <a:pos x="9" y="1506"/>
                </a:cxn>
                <a:cxn ang="0">
                  <a:pos x="4" y="1445"/>
                </a:cxn>
                <a:cxn ang="0">
                  <a:pos x="0" y="1384"/>
                </a:cxn>
                <a:cxn ang="0">
                  <a:pos x="0" y="1325"/>
                </a:cxn>
                <a:cxn ang="0">
                  <a:pos x="0" y="1265"/>
                </a:cxn>
                <a:cxn ang="0">
                  <a:pos x="0" y="1206"/>
                </a:cxn>
                <a:cxn ang="0">
                  <a:pos x="4" y="1147"/>
                </a:cxn>
                <a:cxn ang="0">
                  <a:pos x="9" y="1088"/>
                </a:cxn>
                <a:cxn ang="0">
                  <a:pos x="15" y="1031"/>
                </a:cxn>
                <a:cxn ang="0">
                  <a:pos x="25" y="972"/>
                </a:cxn>
                <a:cxn ang="0">
                  <a:pos x="34" y="915"/>
                </a:cxn>
                <a:cxn ang="0">
                  <a:pos x="45" y="858"/>
                </a:cxn>
                <a:cxn ang="0">
                  <a:pos x="59" y="801"/>
                </a:cxn>
                <a:cxn ang="0">
                  <a:pos x="74" y="746"/>
                </a:cxn>
                <a:cxn ang="0">
                  <a:pos x="91" y="689"/>
                </a:cxn>
                <a:cxn ang="0">
                  <a:pos x="110" y="634"/>
                </a:cxn>
                <a:cxn ang="0">
                  <a:pos x="131" y="579"/>
                </a:cxn>
                <a:cxn ang="0">
                  <a:pos x="152" y="524"/>
                </a:cxn>
                <a:cxn ang="0">
                  <a:pos x="175" y="471"/>
                </a:cxn>
                <a:cxn ang="0">
                  <a:pos x="201" y="416"/>
                </a:cxn>
                <a:cxn ang="0">
                  <a:pos x="228" y="363"/>
                </a:cxn>
                <a:cxn ang="0">
                  <a:pos x="256" y="309"/>
                </a:cxn>
                <a:cxn ang="0">
                  <a:pos x="287" y="256"/>
                </a:cxn>
                <a:cxn ang="0">
                  <a:pos x="317" y="205"/>
                </a:cxn>
                <a:cxn ang="0">
                  <a:pos x="351" y="154"/>
                </a:cxn>
                <a:cxn ang="0">
                  <a:pos x="385" y="102"/>
                </a:cxn>
                <a:cxn ang="0">
                  <a:pos x="423" y="51"/>
                </a:cxn>
                <a:cxn ang="0">
                  <a:pos x="461" y="0"/>
                </a:cxn>
                <a:cxn ang="0">
                  <a:pos x="2159" y="1327"/>
                </a:cxn>
              </a:cxnLst>
              <a:rect l="0" t="0" r="r" b="b"/>
              <a:pathLst>
                <a:path w="2159" h="1811">
                  <a:moveTo>
                    <a:pt x="2159" y="1327"/>
                  </a:moveTo>
                  <a:lnTo>
                    <a:pt x="59" y="1811"/>
                  </a:lnTo>
                  <a:lnTo>
                    <a:pt x="59" y="1811"/>
                  </a:lnTo>
                  <a:lnTo>
                    <a:pt x="45" y="1751"/>
                  </a:lnTo>
                  <a:lnTo>
                    <a:pt x="34" y="1688"/>
                  </a:lnTo>
                  <a:lnTo>
                    <a:pt x="25" y="1627"/>
                  </a:lnTo>
                  <a:lnTo>
                    <a:pt x="15" y="1567"/>
                  </a:lnTo>
                  <a:lnTo>
                    <a:pt x="9" y="1506"/>
                  </a:lnTo>
                  <a:lnTo>
                    <a:pt x="4" y="1445"/>
                  </a:lnTo>
                  <a:lnTo>
                    <a:pt x="0" y="1384"/>
                  </a:lnTo>
                  <a:lnTo>
                    <a:pt x="0" y="1325"/>
                  </a:lnTo>
                  <a:lnTo>
                    <a:pt x="0" y="1265"/>
                  </a:lnTo>
                  <a:lnTo>
                    <a:pt x="0" y="1206"/>
                  </a:lnTo>
                  <a:lnTo>
                    <a:pt x="4" y="1147"/>
                  </a:lnTo>
                  <a:lnTo>
                    <a:pt x="9" y="1088"/>
                  </a:lnTo>
                  <a:lnTo>
                    <a:pt x="15" y="1031"/>
                  </a:lnTo>
                  <a:lnTo>
                    <a:pt x="25" y="972"/>
                  </a:lnTo>
                  <a:lnTo>
                    <a:pt x="34" y="915"/>
                  </a:lnTo>
                  <a:lnTo>
                    <a:pt x="45" y="858"/>
                  </a:lnTo>
                  <a:lnTo>
                    <a:pt x="59" y="801"/>
                  </a:lnTo>
                  <a:lnTo>
                    <a:pt x="74" y="746"/>
                  </a:lnTo>
                  <a:lnTo>
                    <a:pt x="91" y="689"/>
                  </a:lnTo>
                  <a:lnTo>
                    <a:pt x="110" y="634"/>
                  </a:lnTo>
                  <a:lnTo>
                    <a:pt x="131" y="579"/>
                  </a:lnTo>
                  <a:lnTo>
                    <a:pt x="152" y="524"/>
                  </a:lnTo>
                  <a:lnTo>
                    <a:pt x="175" y="471"/>
                  </a:lnTo>
                  <a:lnTo>
                    <a:pt x="201" y="416"/>
                  </a:lnTo>
                  <a:lnTo>
                    <a:pt x="228" y="363"/>
                  </a:lnTo>
                  <a:lnTo>
                    <a:pt x="256" y="309"/>
                  </a:lnTo>
                  <a:lnTo>
                    <a:pt x="287" y="256"/>
                  </a:lnTo>
                  <a:lnTo>
                    <a:pt x="317" y="205"/>
                  </a:lnTo>
                  <a:lnTo>
                    <a:pt x="351" y="154"/>
                  </a:lnTo>
                  <a:lnTo>
                    <a:pt x="385" y="102"/>
                  </a:lnTo>
                  <a:lnTo>
                    <a:pt x="423" y="51"/>
                  </a:lnTo>
                  <a:lnTo>
                    <a:pt x="461" y="0"/>
                  </a:lnTo>
                  <a:lnTo>
                    <a:pt x="2159" y="1327"/>
                  </a:lnTo>
                  <a:close/>
                </a:path>
              </a:pathLst>
            </a:custGeom>
            <a:grpFill/>
            <a:ln w="19050" cmpd="sng">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0" name="Freeform 7"/>
            <p:cNvSpPr>
              <a:spLocks/>
            </p:cNvSpPr>
            <p:nvPr/>
          </p:nvSpPr>
          <p:spPr bwMode="auto">
            <a:xfrm>
              <a:off x="2524924" y="3413487"/>
              <a:ext cx="2062480" cy="1917124"/>
            </a:xfrm>
            <a:custGeom>
              <a:avLst/>
              <a:gdLst/>
              <a:ahLst/>
              <a:cxnLst>
                <a:cxn ang="0">
                  <a:pos x="2100" y="0"/>
                </a:cxn>
                <a:cxn ang="0">
                  <a:pos x="1190" y="1952"/>
                </a:cxn>
                <a:cxn ang="0">
                  <a:pos x="1190" y="1952"/>
                </a:cxn>
                <a:cxn ang="0">
                  <a:pos x="1132" y="1926"/>
                </a:cxn>
                <a:cxn ang="0">
                  <a:pos x="1076" y="1897"/>
                </a:cxn>
                <a:cxn ang="0">
                  <a:pos x="1021" y="1867"/>
                </a:cxn>
                <a:cxn ang="0">
                  <a:pos x="968" y="1835"/>
                </a:cxn>
                <a:cxn ang="0">
                  <a:pos x="915" y="1802"/>
                </a:cxn>
                <a:cxn ang="0">
                  <a:pos x="864" y="1768"/>
                </a:cxn>
                <a:cxn ang="0">
                  <a:pos x="814" y="1732"/>
                </a:cxn>
                <a:cxn ang="0">
                  <a:pos x="765" y="1696"/>
                </a:cxn>
                <a:cxn ang="0">
                  <a:pos x="718" y="1658"/>
                </a:cxn>
                <a:cxn ang="0">
                  <a:pos x="672" y="1618"/>
                </a:cxn>
                <a:cxn ang="0">
                  <a:pos x="626" y="1578"/>
                </a:cxn>
                <a:cxn ang="0">
                  <a:pos x="583" y="1536"/>
                </a:cxn>
                <a:cxn ang="0">
                  <a:pos x="541" y="1495"/>
                </a:cxn>
                <a:cxn ang="0">
                  <a:pos x="499" y="1451"/>
                </a:cxn>
                <a:cxn ang="0">
                  <a:pos x="459" y="1405"/>
                </a:cxn>
                <a:cxn ang="0">
                  <a:pos x="421" y="1360"/>
                </a:cxn>
                <a:cxn ang="0">
                  <a:pos x="385" y="1312"/>
                </a:cxn>
                <a:cxn ang="0">
                  <a:pos x="349" y="1265"/>
                </a:cxn>
                <a:cxn ang="0">
                  <a:pos x="315" y="1216"/>
                </a:cxn>
                <a:cxn ang="0">
                  <a:pos x="281" y="1164"/>
                </a:cxn>
                <a:cxn ang="0">
                  <a:pos x="250" y="1113"/>
                </a:cxn>
                <a:cxn ang="0">
                  <a:pos x="220" y="1062"/>
                </a:cxn>
                <a:cxn ang="0">
                  <a:pos x="192" y="1007"/>
                </a:cxn>
                <a:cxn ang="0">
                  <a:pos x="165" y="954"/>
                </a:cxn>
                <a:cxn ang="0">
                  <a:pos x="138" y="898"/>
                </a:cxn>
                <a:cxn ang="0">
                  <a:pos x="114" y="841"/>
                </a:cxn>
                <a:cxn ang="0">
                  <a:pos x="91" y="784"/>
                </a:cxn>
                <a:cxn ang="0">
                  <a:pos x="70" y="726"/>
                </a:cxn>
                <a:cxn ang="0">
                  <a:pos x="51" y="667"/>
                </a:cxn>
                <a:cxn ang="0">
                  <a:pos x="32" y="608"/>
                </a:cxn>
                <a:cxn ang="0">
                  <a:pos x="15" y="547"/>
                </a:cxn>
                <a:cxn ang="0">
                  <a:pos x="0" y="484"/>
                </a:cxn>
                <a:cxn ang="0">
                  <a:pos x="2100" y="0"/>
                </a:cxn>
              </a:cxnLst>
              <a:rect l="0" t="0" r="r" b="b"/>
              <a:pathLst>
                <a:path w="2100" h="1952">
                  <a:moveTo>
                    <a:pt x="2100" y="0"/>
                  </a:moveTo>
                  <a:lnTo>
                    <a:pt x="1190" y="1952"/>
                  </a:lnTo>
                  <a:lnTo>
                    <a:pt x="1190" y="1952"/>
                  </a:lnTo>
                  <a:lnTo>
                    <a:pt x="1132" y="1926"/>
                  </a:lnTo>
                  <a:lnTo>
                    <a:pt x="1076" y="1897"/>
                  </a:lnTo>
                  <a:lnTo>
                    <a:pt x="1021" y="1867"/>
                  </a:lnTo>
                  <a:lnTo>
                    <a:pt x="968" y="1835"/>
                  </a:lnTo>
                  <a:lnTo>
                    <a:pt x="915" y="1802"/>
                  </a:lnTo>
                  <a:lnTo>
                    <a:pt x="864" y="1768"/>
                  </a:lnTo>
                  <a:lnTo>
                    <a:pt x="814" y="1732"/>
                  </a:lnTo>
                  <a:lnTo>
                    <a:pt x="765" y="1696"/>
                  </a:lnTo>
                  <a:lnTo>
                    <a:pt x="718" y="1658"/>
                  </a:lnTo>
                  <a:lnTo>
                    <a:pt x="672" y="1618"/>
                  </a:lnTo>
                  <a:lnTo>
                    <a:pt x="626" y="1578"/>
                  </a:lnTo>
                  <a:lnTo>
                    <a:pt x="583" y="1536"/>
                  </a:lnTo>
                  <a:lnTo>
                    <a:pt x="541" y="1495"/>
                  </a:lnTo>
                  <a:lnTo>
                    <a:pt x="499" y="1451"/>
                  </a:lnTo>
                  <a:lnTo>
                    <a:pt x="459" y="1405"/>
                  </a:lnTo>
                  <a:lnTo>
                    <a:pt x="421" y="1360"/>
                  </a:lnTo>
                  <a:lnTo>
                    <a:pt x="385" y="1312"/>
                  </a:lnTo>
                  <a:lnTo>
                    <a:pt x="349" y="1265"/>
                  </a:lnTo>
                  <a:lnTo>
                    <a:pt x="315" y="1216"/>
                  </a:lnTo>
                  <a:lnTo>
                    <a:pt x="281" y="1164"/>
                  </a:lnTo>
                  <a:lnTo>
                    <a:pt x="250" y="1113"/>
                  </a:lnTo>
                  <a:lnTo>
                    <a:pt x="220" y="1062"/>
                  </a:lnTo>
                  <a:lnTo>
                    <a:pt x="192" y="1007"/>
                  </a:lnTo>
                  <a:lnTo>
                    <a:pt x="165" y="954"/>
                  </a:lnTo>
                  <a:lnTo>
                    <a:pt x="138" y="898"/>
                  </a:lnTo>
                  <a:lnTo>
                    <a:pt x="114" y="841"/>
                  </a:lnTo>
                  <a:lnTo>
                    <a:pt x="91" y="784"/>
                  </a:lnTo>
                  <a:lnTo>
                    <a:pt x="70" y="726"/>
                  </a:lnTo>
                  <a:lnTo>
                    <a:pt x="51" y="667"/>
                  </a:lnTo>
                  <a:lnTo>
                    <a:pt x="32" y="608"/>
                  </a:lnTo>
                  <a:lnTo>
                    <a:pt x="15" y="547"/>
                  </a:lnTo>
                  <a:lnTo>
                    <a:pt x="0" y="484"/>
                  </a:lnTo>
                  <a:lnTo>
                    <a:pt x="2100" y="0"/>
                  </a:lnTo>
                  <a:close/>
                </a:path>
              </a:pathLst>
            </a:custGeom>
            <a:grpFill/>
            <a:ln w="19050" cmpd="sng">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1" name="Freeform 8"/>
            <p:cNvSpPr>
              <a:spLocks/>
            </p:cNvSpPr>
            <p:nvPr/>
          </p:nvSpPr>
          <p:spPr bwMode="auto">
            <a:xfrm>
              <a:off x="3693663" y="3413487"/>
              <a:ext cx="1822839" cy="2126319"/>
            </a:xfrm>
            <a:custGeom>
              <a:avLst/>
              <a:gdLst/>
              <a:ahLst/>
              <a:cxnLst>
                <a:cxn ang="0">
                  <a:pos x="910" y="0"/>
                </a:cxn>
                <a:cxn ang="0">
                  <a:pos x="1856" y="1937"/>
                </a:cxn>
                <a:cxn ang="0">
                  <a:pos x="1856" y="1937"/>
                </a:cxn>
                <a:cxn ang="0">
                  <a:pos x="1797" y="1964"/>
                </a:cxn>
                <a:cxn ang="0">
                  <a:pos x="1740" y="1988"/>
                </a:cxn>
                <a:cxn ang="0">
                  <a:pos x="1683" y="2013"/>
                </a:cxn>
                <a:cxn ang="0">
                  <a:pos x="1626" y="2034"/>
                </a:cxn>
                <a:cxn ang="0">
                  <a:pos x="1567" y="2055"/>
                </a:cxn>
                <a:cxn ang="0">
                  <a:pos x="1510" y="2074"/>
                </a:cxn>
                <a:cxn ang="0">
                  <a:pos x="1451" y="2091"/>
                </a:cxn>
                <a:cxn ang="0">
                  <a:pos x="1394" y="2106"/>
                </a:cxn>
                <a:cxn ang="0">
                  <a:pos x="1335" y="2119"/>
                </a:cxn>
                <a:cxn ang="0">
                  <a:pos x="1278" y="2131"/>
                </a:cxn>
                <a:cxn ang="0">
                  <a:pos x="1220" y="2140"/>
                </a:cxn>
                <a:cxn ang="0">
                  <a:pos x="1163" y="2148"/>
                </a:cxn>
                <a:cxn ang="0">
                  <a:pos x="1104" y="2156"/>
                </a:cxn>
                <a:cxn ang="0">
                  <a:pos x="1045" y="2159"/>
                </a:cxn>
                <a:cxn ang="0">
                  <a:pos x="988" y="2163"/>
                </a:cxn>
                <a:cxn ang="0">
                  <a:pos x="929" y="2165"/>
                </a:cxn>
                <a:cxn ang="0">
                  <a:pos x="870" y="2163"/>
                </a:cxn>
                <a:cxn ang="0">
                  <a:pos x="813" y="2161"/>
                </a:cxn>
                <a:cxn ang="0">
                  <a:pos x="754" y="2157"/>
                </a:cxn>
                <a:cxn ang="0">
                  <a:pos x="695" y="2152"/>
                </a:cxn>
                <a:cxn ang="0">
                  <a:pos x="638" y="2146"/>
                </a:cxn>
                <a:cxn ang="0">
                  <a:pos x="580" y="2137"/>
                </a:cxn>
                <a:cxn ang="0">
                  <a:pos x="521" y="2125"/>
                </a:cxn>
                <a:cxn ang="0">
                  <a:pos x="464" y="2114"/>
                </a:cxn>
                <a:cxn ang="0">
                  <a:pos x="405" y="2099"/>
                </a:cxn>
                <a:cxn ang="0">
                  <a:pos x="348" y="2083"/>
                </a:cxn>
                <a:cxn ang="0">
                  <a:pos x="289" y="2066"/>
                </a:cxn>
                <a:cxn ang="0">
                  <a:pos x="230" y="2047"/>
                </a:cxn>
                <a:cxn ang="0">
                  <a:pos x="173" y="2026"/>
                </a:cxn>
                <a:cxn ang="0">
                  <a:pos x="114" y="2004"/>
                </a:cxn>
                <a:cxn ang="0">
                  <a:pos x="57" y="1979"/>
                </a:cxn>
                <a:cxn ang="0">
                  <a:pos x="0" y="1952"/>
                </a:cxn>
                <a:cxn ang="0">
                  <a:pos x="910" y="0"/>
                </a:cxn>
              </a:cxnLst>
              <a:rect l="0" t="0" r="r" b="b"/>
              <a:pathLst>
                <a:path w="1856" h="2165">
                  <a:moveTo>
                    <a:pt x="910" y="0"/>
                  </a:moveTo>
                  <a:lnTo>
                    <a:pt x="1856" y="1937"/>
                  </a:lnTo>
                  <a:lnTo>
                    <a:pt x="1856" y="1937"/>
                  </a:lnTo>
                  <a:lnTo>
                    <a:pt x="1797" y="1964"/>
                  </a:lnTo>
                  <a:lnTo>
                    <a:pt x="1740" y="1988"/>
                  </a:lnTo>
                  <a:lnTo>
                    <a:pt x="1683" y="2013"/>
                  </a:lnTo>
                  <a:lnTo>
                    <a:pt x="1626" y="2034"/>
                  </a:lnTo>
                  <a:lnTo>
                    <a:pt x="1567" y="2055"/>
                  </a:lnTo>
                  <a:lnTo>
                    <a:pt x="1510" y="2074"/>
                  </a:lnTo>
                  <a:lnTo>
                    <a:pt x="1451" y="2091"/>
                  </a:lnTo>
                  <a:lnTo>
                    <a:pt x="1394" y="2106"/>
                  </a:lnTo>
                  <a:lnTo>
                    <a:pt x="1335" y="2119"/>
                  </a:lnTo>
                  <a:lnTo>
                    <a:pt x="1278" y="2131"/>
                  </a:lnTo>
                  <a:lnTo>
                    <a:pt x="1220" y="2140"/>
                  </a:lnTo>
                  <a:lnTo>
                    <a:pt x="1163" y="2148"/>
                  </a:lnTo>
                  <a:lnTo>
                    <a:pt x="1104" y="2156"/>
                  </a:lnTo>
                  <a:lnTo>
                    <a:pt x="1045" y="2159"/>
                  </a:lnTo>
                  <a:lnTo>
                    <a:pt x="988" y="2163"/>
                  </a:lnTo>
                  <a:lnTo>
                    <a:pt x="929" y="2165"/>
                  </a:lnTo>
                  <a:lnTo>
                    <a:pt x="870" y="2163"/>
                  </a:lnTo>
                  <a:lnTo>
                    <a:pt x="813" y="2161"/>
                  </a:lnTo>
                  <a:lnTo>
                    <a:pt x="754" y="2157"/>
                  </a:lnTo>
                  <a:lnTo>
                    <a:pt x="695" y="2152"/>
                  </a:lnTo>
                  <a:lnTo>
                    <a:pt x="638" y="2146"/>
                  </a:lnTo>
                  <a:lnTo>
                    <a:pt x="580" y="2137"/>
                  </a:lnTo>
                  <a:lnTo>
                    <a:pt x="521" y="2125"/>
                  </a:lnTo>
                  <a:lnTo>
                    <a:pt x="464" y="2114"/>
                  </a:lnTo>
                  <a:lnTo>
                    <a:pt x="405" y="2099"/>
                  </a:lnTo>
                  <a:lnTo>
                    <a:pt x="348" y="2083"/>
                  </a:lnTo>
                  <a:lnTo>
                    <a:pt x="289" y="2066"/>
                  </a:lnTo>
                  <a:lnTo>
                    <a:pt x="230" y="2047"/>
                  </a:lnTo>
                  <a:lnTo>
                    <a:pt x="173" y="2026"/>
                  </a:lnTo>
                  <a:lnTo>
                    <a:pt x="114" y="2004"/>
                  </a:lnTo>
                  <a:lnTo>
                    <a:pt x="57" y="1979"/>
                  </a:lnTo>
                  <a:lnTo>
                    <a:pt x="0" y="1952"/>
                  </a:lnTo>
                  <a:lnTo>
                    <a:pt x="910" y="0"/>
                  </a:lnTo>
                  <a:close/>
                </a:path>
              </a:pathLst>
            </a:custGeom>
            <a:grpFill/>
            <a:ln w="19050" cmpd="sng">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 name="Freeform 9"/>
            <p:cNvSpPr>
              <a:spLocks/>
            </p:cNvSpPr>
            <p:nvPr/>
          </p:nvSpPr>
          <p:spPr bwMode="auto">
            <a:xfrm>
              <a:off x="4587404" y="3413487"/>
              <a:ext cx="2070337" cy="1902392"/>
            </a:xfrm>
            <a:custGeom>
              <a:avLst/>
              <a:gdLst/>
              <a:ahLst/>
              <a:cxnLst>
                <a:cxn ang="0">
                  <a:pos x="0" y="0"/>
                </a:cxn>
                <a:cxn ang="0">
                  <a:pos x="2108" y="448"/>
                </a:cxn>
                <a:cxn ang="0">
                  <a:pos x="2108" y="448"/>
                </a:cxn>
                <a:cxn ang="0">
                  <a:pos x="2095" y="509"/>
                </a:cxn>
                <a:cxn ang="0">
                  <a:pos x="2079" y="572"/>
                </a:cxn>
                <a:cxn ang="0">
                  <a:pos x="2060" y="631"/>
                </a:cxn>
                <a:cxn ang="0">
                  <a:pos x="2043" y="691"/>
                </a:cxn>
                <a:cxn ang="0">
                  <a:pos x="2022" y="748"/>
                </a:cxn>
                <a:cxn ang="0">
                  <a:pos x="2001" y="807"/>
                </a:cxn>
                <a:cxn ang="0">
                  <a:pos x="1977" y="864"/>
                </a:cxn>
                <a:cxn ang="0">
                  <a:pos x="1952" y="919"/>
                </a:cxn>
                <a:cxn ang="0">
                  <a:pos x="1926" y="974"/>
                </a:cxn>
                <a:cxn ang="0">
                  <a:pos x="1899" y="1028"/>
                </a:cxn>
                <a:cxn ang="0">
                  <a:pos x="1870" y="1081"/>
                </a:cxn>
                <a:cxn ang="0">
                  <a:pos x="1838" y="1132"/>
                </a:cxn>
                <a:cxn ang="0">
                  <a:pos x="1808" y="1183"/>
                </a:cxn>
                <a:cxn ang="0">
                  <a:pos x="1774" y="1233"/>
                </a:cxn>
                <a:cxn ang="0">
                  <a:pos x="1739" y="1282"/>
                </a:cxn>
                <a:cxn ang="0">
                  <a:pos x="1703" y="1329"/>
                </a:cxn>
                <a:cxn ang="0">
                  <a:pos x="1665" y="1377"/>
                </a:cxn>
                <a:cxn ang="0">
                  <a:pos x="1625" y="1423"/>
                </a:cxn>
                <a:cxn ang="0">
                  <a:pos x="1586" y="1466"/>
                </a:cxn>
                <a:cxn ang="0">
                  <a:pos x="1544" y="1510"/>
                </a:cxn>
                <a:cxn ang="0">
                  <a:pos x="1502" y="1552"/>
                </a:cxn>
                <a:cxn ang="0">
                  <a:pos x="1456" y="1593"/>
                </a:cxn>
                <a:cxn ang="0">
                  <a:pos x="1411" y="1633"/>
                </a:cxn>
                <a:cxn ang="0">
                  <a:pos x="1365" y="1671"/>
                </a:cxn>
                <a:cxn ang="0">
                  <a:pos x="1316" y="1709"/>
                </a:cxn>
                <a:cxn ang="0">
                  <a:pos x="1267" y="1745"/>
                </a:cxn>
                <a:cxn ang="0">
                  <a:pos x="1217" y="1781"/>
                </a:cxn>
                <a:cxn ang="0">
                  <a:pos x="1164" y="1814"/>
                </a:cxn>
                <a:cxn ang="0">
                  <a:pos x="1111" y="1848"/>
                </a:cxn>
                <a:cxn ang="0">
                  <a:pos x="1058" y="1878"/>
                </a:cxn>
                <a:cxn ang="0">
                  <a:pos x="1001" y="1909"/>
                </a:cxn>
                <a:cxn ang="0">
                  <a:pos x="946" y="1937"/>
                </a:cxn>
                <a:cxn ang="0">
                  <a:pos x="0" y="0"/>
                </a:cxn>
              </a:cxnLst>
              <a:rect l="0" t="0" r="r" b="b"/>
              <a:pathLst>
                <a:path w="2108" h="1937">
                  <a:moveTo>
                    <a:pt x="0" y="0"/>
                  </a:moveTo>
                  <a:lnTo>
                    <a:pt x="2108" y="448"/>
                  </a:lnTo>
                  <a:lnTo>
                    <a:pt x="2108" y="448"/>
                  </a:lnTo>
                  <a:lnTo>
                    <a:pt x="2095" y="509"/>
                  </a:lnTo>
                  <a:lnTo>
                    <a:pt x="2079" y="572"/>
                  </a:lnTo>
                  <a:lnTo>
                    <a:pt x="2060" y="631"/>
                  </a:lnTo>
                  <a:lnTo>
                    <a:pt x="2043" y="691"/>
                  </a:lnTo>
                  <a:lnTo>
                    <a:pt x="2022" y="748"/>
                  </a:lnTo>
                  <a:lnTo>
                    <a:pt x="2001" y="807"/>
                  </a:lnTo>
                  <a:lnTo>
                    <a:pt x="1977" y="864"/>
                  </a:lnTo>
                  <a:lnTo>
                    <a:pt x="1952" y="919"/>
                  </a:lnTo>
                  <a:lnTo>
                    <a:pt x="1926" y="974"/>
                  </a:lnTo>
                  <a:lnTo>
                    <a:pt x="1899" y="1028"/>
                  </a:lnTo>
                  <a:lnTo>
                    <a:pt x="1870" y="1081"/>
                  </a:lnTo>
                  <a:lnTo>
                    <a:pt x="1838" y="1132"/>
                  </a:lnTo>
                  <a:lnTo>
                    <a:pt x="1808" y="1183"/>
                  </a:lnTo>
                  <a:lnTo>
                    <a:pt x="1774" y="1233"/>
                  </a:lnTo>
                  <a:lnTo>
                    <a:pt x="1739" y="1282"/>
                  </a:lnTo>
                  <a:lnTo>
                    <a:pt x="1703" y="1329"/>
                  </a:lnTo>
                  <a:lnTo>
                    <a:pt x="1665" y="1377"/>
                  </a:lnTo>
                  <a:lnTo>
                    <a:pt x="1625" y="1423"/>
                  </a:lnTo>
                  <a:lnTo>
                    <a:pt x="1586" y="1466"/>
                  </a:lnTo>
                  <a:lnTo>
                    <a:pt x="1544" y="1510"/>
                  </a:lnTo>
                  <a:lnTo>
                    <a:pt x="1502" y="1552"/>
                  </a:lnTo>
                  <a:lnTo>
                    <a:pt x="1456" y="1593"/>
                  </a:lnTo>
                  <a:lnTo>
                    <a:pt x="1411" y="1633"/>
                  </a:lnTo>
                  <a:lnTo>
                    <a:pt x="1365" y="1671"/>
                  </a:lnTo>
                  <a:lnTo>
                    <a:pt x="1316" y="1709"/>
                  </a:lnTo>
                  <a:lnTo>
                    <a:pt x="1267" y="1745"/>
                  </a:lnTo>
                  <a:lnTo>
                    <a:pt x="1217" y="1781"/>
                  </a:lnTo>
                  <a:lnTo>
                    <a:pt x="1164" y="1814"/>
                  </a:lnTo>
                  <a:lnTo>
                    <a:pt x="1111" y="1848"/>
                  </a:lnTo>
                  <a:lnTo>
                    <a:pt x="1058" y="1878"/>
                  </a:lnTo>
                  <a:lnTo>
                    <a:pt x="1001" y="1909"/>
                  </a:lnTo>
                  <a:lnTo>
                    <a:pt x="946" y="1937"/>
                  </a:lnTo>
                  <a:lnTo>
                    <a:pt x="0" y="0"/>
                  </a:lnTo>
                  <a:close/>
                </a:path>
              </a:pathLst>
            </a:custGeom>
            <a:grpFill/>
            <a:ln w="19050" cmpd="sng">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 name="Freeform 10"/>
            <p:cNvSpPr>
              <a:spLocks/>
            </p:cNvSpPr>
            <p:nvPr/>
          </p:nvSpPr>
          <p:spPr bwMode="auto">
            <a:xfrm>
              <a:off x="4587404" y="2081715"/>
              <a:ext cx="2122390" cy="1771768"/>
            </a:xfrm>
            <a:custGeom>
              <a:avLst/>
              <a:gdLst/>
              <a:ahLst/>
              <a:cxnLst>
                <a:cxn ang="0">
                  <a:pos x="0" y="1356"/>
                </a:cxn>
                <a:cxn ang="0">
                  <a:pos x="1675" y="0"/>
                </a:cxn>
                <a:cxn ang="0">
                  <a:pos x="1675" y="0"/>
                </a:cxn>
                <a:cxn ang="0">
                  <a:pos x="1715" y="50"/>
                </a:cxn>
                <a:cxn ang="0">
                  <a:pos x="1753" y="99"/>
                </a:cxn>
                <a:cxn ang="0">
                  <a:pos x="1787" y="150"/>
                </a:cxn>
                <a:cxn ang="0">
                  <a:pos x="1823" y="202"/>
                </a:cxn>
                <a:cxn ang="0">
                  <a:pos x="1855" y="253"/>
                </a:cxn>
                <a:cxn ang="0">
                  <a:pos x="1886" y="306"/>
                </a:cxn>
                <a:cxn ang="0">
                  <a:pos x="1916" y="357"/>
                </a:cxn>
                <a:cxn ang="0">
                  <a:pos x="1943" y="411"/>
                </a:cxn>
                <a:cxn ang="0">
                  <a:pos x="1969" y="464"/>
                </a:cxn>
                <a:cxn ang="0">
                  <a:pos x="1994" y="519"/>
                </a:cxn>
                <a:cxn ang="0">
                  <a:pos x="2017" y="572"/>
                </a:cxn>
                <a:cxn ang="0">
                  <a:pos x="2038" y="627"/>
                </a:cxn>
                <a:cxn ang="0">
                  <a:pos x="2057" y="682"/>
                </a:cxn>
                <a:cxn ang="0">
                  <a:pos x="2074" y="739"/>
                </a:cxn>
                <a:cxn ang="0">
                  <a:pos x="2091" y="794"/>
                </a:cxn>
                <a:cxn ang="0">
                  <a:pos x="2104" y="851"/>
                </a:cxn>
                <a:cxn ang="0">
                  <a:pos x="2117" y="908"/>
                </a:cxn>
                <a:cxn ang="0">
                  <a:pos x="2129" y="965"/>
                </a:cxn>
                <a:cxn ang="0">
                  <a:pos x="2138" y="1022"/>
                </a:cxn>
                <a:cxn ang="0">
                  <a:pos x="2146" y="1081"/>
                </a:cxn>
                <a:cxn ang="0">
                  <a:pos x="2152" y="1138"/>
                </a:cxn>
                <a:cxn ang="0">
                  <a:pos x="2157" y="1197"/>
                </a:cxn>
                <a:cxn ang="0">
                  <a:pos x="2159" y="1258"/>
                </a:cxn>
                <a:cxn ang="0">
                  <a:pos x="2161" y="1316"/>
                </a:cxn>
                <a:cxn ang="0">
                  <a:pos x="2159" y="1375"/>
                </a:cxn>
                <a:cxn ang="0">
                  <a:pos x="2157" y="1436"/>
                </a:cxn>
                <a:cxn ang="0">
                  <a:pos x="2153" y="1497"/>
                </a:cxn>
                <a:cxn ang="0">
                  <a:pos x="2148" y="1558"/>
                </a:cxn>
                <a:cxn ang="0">
                  <a:pos x="2140" y="1618"/>
                </a:cxn>
                <a:cxn ang="0">
                  <a:pos x="2131" y="1681"/>
                </a:cxn>
                <a:cxn ang="0">
                  <a:pos x="2121" y="1742"/>
                </a:cxn>
                <a:cxn ang="0">
                  <a:pos x="2108" y="1804"/>
                </a:cxn>
                <a:cxn ang="0">
                  <a:pos x="0" y="1356"/>
                </a:cxn>
              </a:cxnLst>
              <a:rect l="0" t="0" r="r" b="b"/>
              <a:pathLst>
                <a:path w="2161" h="1804">
                  <a:moveTo>
                    <a:pt x="0" y="1356"/>
                  </a:moveTo>
                  <a:lnTo>
                    <a:pt x="1675" y="0"/>
                  </a:lnTo>
                  <a:lnTo>
                    <a:pt x="1675" y="0"/>
                  </a:lnTo>
                  <a:lnTo>
                    <a:pt x="1715" y="50"/>
                  </a:lnTo>
                  <a:lnTo>
                    <a:pt x="1753" y="99"/>
                  </a:lnTo>
                  <a:lnTo>
                    <a:pt x="1787" y="150"/>
                  </a:lnTo>
                  <a:lnTo>
                    <a:pt x="1823" y="202"/>
                  </a:lnTo>
                  <a:lnTo>
                    <a:pt x="1855" y="253"/>
                  </a:lnTo>
                  <a:lnTo>
                    <a:pt x="1886" y="306"/>
                  </a:lnTo>
                  <a:lnTo>
                    <a:pt x="1916" y="357"/>
                  </a:lnTo>
                  <a:lnTo>
                    <a:pt x="1943" y="411"/>
                  </a:lnTo>
                  <a:lnTo>
                    <a:pt x="1969" y="464"/>
                  </a:lnTo>
                  <a:lnTo>
                    <a:pt x="1994" y="519"/>
                  </a:lnTo>
                  <a:lnTo>
                    <a:pt x="2017" y="572"/>
                  </a:lnTo>
                  <a:lnTo>
                    <a:pt x="2038" y="627"/>
                  </a:lnTo>
                  <a:lnTo>
                    <a:pt x="2057" y="682"/>
                  </a:lnTo>
                  <a:lnTo>
                    <a:pt x="2074" y="739"/>
                  </a:lnTo>
                  <a:lnTo>
                    <a:pt x="2091" y="794"/>
                  </a:lnTo>
                  <a:lnTo>
                    <a:pt x="2104" y="851"/>
                  </a:lnTo>
                  <a:lnTo>
                    <a:pt x="2117" y="908"/>
                  </a:lnTo>
                  <a:lnTo>
                    <a:pt x="2129" y="965"/>
                  </a:lnTo>
                  <a:lnTo>
                    <a:pt x="2138" y="1022"/>
                  </a:lnTo>
                  <a:lnTo>
                    <a:pt x="2146" y="1081"/>
                  </a:lnTo>
                  <a:lnTo>
                    <a:pt x="2152" y="1138"/>
                  </a:lnTo>
                  <a:lnTo>
                    <a:pt x="2157" y="1197"/>
                  </a:lnTo>
                  <a:lnTo>
                    <a:pt x="2159" y="1258"/>
                  </a:lnTo>
                  <a:lnTo>
                    <a:pt x="2161" y="1316"/>
                  </a:lnTo>
                  <a:lnTo>
                    <a:pt x="2159" y="1375"/>
                  </a:lnTo>
                  <a:lnTo>
                    <a:pt x="2157" y="1436"/>
                  </a:lnTo>
                  <a:lnTo>
                    <a:pt x="2153" y="1497"/>
                  </a:lnTo>
                  <a:lnTo>
                    <a:pt x="2148" y="1558"/>
                  </a:lnTo>
                  <a:lnTo>
                    <a:pt x="2140" y="1618"/>
                  </a:lnTo>
                  <a:lnTo>
                    <a:pt x="2131" y="1681"/>
                  </a:lnTo>
                  <a:lnTo>
                    <a:pt x="2121" y="1742"/>
                  </a:lnTo>
                  <a:lnTo>
                    <a:pt x="2108" y="1804"/>
                  </a:lnTo>
                  <a:lnTo>
                    <a:pt x="0" y="1356"/>
                  </a:lnTo>
                  <a:close/>
                </a:path>
              </a:pathLst>
            </a:custGeom>
            <a:grpFill/>
            <a:ln w="19050" cmpd="sng">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4" name="Freeform 11"/>
            <p:cNvSpPr>
              <a:spLocks/>
            </p:cNvSpPr>
            <p:nvPr/>
          </p:nvSpPr>
          <p:spPr bwMode="auto">
            <a:xfrm>
              <a:off x="4587404" y="1296990"/>
              <a:ext cx="1645073" cy="2116497"/>
            </a:xfrm>
            <a:custGeom>
              <a:avLst/>
              <a:gdLst/>
              <a:ahLst/>
              <a:cxnLst>
                <a:cxn ang="0">
                  <a:pos x="0" y="2155"/>
                </a:cxn>
                <a:cxn ang="0">
                  <a:pos x="0" y="0"/>
                </a:cxn>
                <a:cxn ang="0">
                  <a:pos x="0" y="0"/>
                </a:cxn>
                <a:cxn ang="0">
                  <a:pos x="65" y="2"/>
                </a:cxn>
                <a:cxn ang="0">
                  <a:pos x="127" y="4"/>
                </a:cxn>
                <a:cxn ang="0">
                  <a:pos x="188" y="8"/>
                </a:cxn>
                <a:cxn ang="0">
                  <a:pos x="251" y="13"/>
                </a:cxn>
                <a:cxn ang="0">
                  <a:pos x="311" y="21"/>
                </a:cxn>
                <a:cxn ang="0">
                  <a:pos x="370" y="28"/>
                </a:cxn>
                <a:cxn ang="0">
                  <a:pos x="429" y="40"/>
                </a:cxn>
                <a:cxn ang="0">
                  <a:pos x="488" y="51"/>
                </a:cxn>
                <a:cxn ang="0">
                  <a:pos x="547" y="65"/>
                </a:cxn>
                <a:cxn ang="0">
                  <a:pos x="604" y="80"/>
                </a:cxn>
                <a:cxn ang="0">
                  <a:pos x="661" y="95"/>
                </a:cxn>
                <a:cxn ang="0">
                  <a:pos x="716" y="114"/>
                </a:cxn>
                <a:cxn ang="0">
                  <a:pos x="771" y="133"/>
                </a:cxn>
                <a:cxn ang="0">
                  <a:pos x="826" y="154"/>
                </a:cxn>
                <a:cxn ang="0">
                  <a:pos x="879" y="177"/>
                </a:cxn>
                <a:cxn ang="0">
                  <a:pos x="932" y="201"/>
                </a:cxn>
                <a:cxn ang="0">
                  <a:pos x="984" y="228"/>
                </a:cxn>
                <a:cxn ang="0">
                  <a:pos x="1035" y="254"/>
                </a:cxn>
                <a:cxn ang="0">
                  <a:pos x="1086" y="283"/>
                </a:cxn>
                <a:cxn ang="0">
                  <a:pos x="1136" y="313"/>
                </a:cxn>
                <a:cxn ang="0">
                  <a:pos x="1185" y="346"/>
                </a:cxn>
                <a:cxn ang="0">
                  <a:pos x="1234" y="380"/>
                </a:cxn>
                <a:cxn ang="0">
                  <a:pos x="1282" y="414"/>
                </a:cxn>
                <a:cxn ang="0">
                  <a:pos x="1329" y="452"/>
                </a:cxn>
                <a:cxn ang="0">
                  <a:pos x="1375" y="490"/>
                </a:cxn>
                <a:cxn ang="0">
                  <a:pos x="1420" y="530"/>
                </a:cxn>
                <a:cxn ang="0">
                  <a:pos x="1464" y="570"/>
                </a:cxn>
                <a:cxn ang="0">
                  <a:pos x="1508" y="613"/>
                </a:cxn>
                <a:cxn ang="0">
                  <a:pos x="1551" y="657"/>
                </a:cxn>
                <a:cxn ang="0">
                  <a:pos x="1593" y="703"/>
                </a:cxn>
                <a:cxn ang="0">
                  <a:pos x="1635" y="750"/>
                </a:cxn>
                <a:cxn ang="0">
                  <a:pos x="1675" y="799"/>
                </a:cxn>
                <a:cxn ang="0">
                  <a:pos x="0" y="2155"/>
                </a:cxn>
              </a:cxnLst>
              <a:rect l="0" t="0" r="r" b="b"/>
              <a:pathLst>
                <a:path w="1675" h="2155">
                  <a:moveTo>
                    <a:pt x="0" y="2155"/>
                  </a:moveTo>
                  <a:lnTo>
                    <a:pt x="0" y="0"/>
                  </a:lnTo>
                  <a:lnTo>
                    <a:pt x="0" y="0"/>
                  </a:lnTo>
                  <a:lnTo>
                    <a:pt x="65" y="2"/>
                  </a:lnTo>
                  <a:lnTo>
                    <a:pt x="127" y="4"/>
                  </a:lnTo>
                  <a:lnTo>
                    <a:pt x="188" y="8"/>
                  </a:lnTo>
                  <a:lnTo>
                    <a:pt x="251" y="13"/>
                  </a:lnTo>
                  <a:lnTo>
                    <a:pt x="311" y="21"/>
                  </a:lnTo>
                  <a:lnTo>
                    <a:pt x="370" y="28"/>
                  </a:lnTo>
                  <a:lnTo>
                    <a:pt x="429" y="40"/>
                  </a:lnTo>
                  <a:lnTo>
                    <a:pt x="488" y="51"/>
                  </a:lnTo>
                  <a:lnTo>
                    <a:pt x="547" y="65"/>
                  </a:lnTo>
                  <a:lnTo>
                    <a:pt x="604" y="80"/>
                  </a:lnTo>
                  <a:lnTo>
                    <a:pt x="661" y="95"/>
                  </a:lnTo>
                  <a:lnTo>
                    <a:pt x="716" y="114"/>
                  </a:lnTo>
                  <a:lnTo>
                    <a:pt x="771" y="133"/>
                  </a:lnTo>
                  <a:lnTo>
                    <a:pt x="826" y="154"/>
                  </a:lnTo>
                  <a:lnTo>
                    <a:pt x="879" y="177"/>
                  </a:lnTo>
                  <a:lnTo>
                    <a:pt x="932" y="201"/>
                  </a:lnTo>
                  <a:lnTo>
                    <a:pt x="984" y="228"/>
                  </a:lnTo>
                  <a:lnTo>
                    <a:pt x="1035" y="254"/>
                  </a:lnTo>
                  <a:lnTo>
                    <a:pt x="1086" y="283"/>
                  </a:lnTo>
                  <a:lnTo>
                    <a:pt x="1136" y="313"/>
                  </a:lnTo>
                  <a:lnTo>
                    <a:pt x="1185" y="346"/>
                  </a:lnTo>
                  <a:lnTo>
                    <a:pt x="1234" y="380"/>
                  </a:lnTo>
                  <a:lnTo>
                    <a:pt x="1282" y="414"/>
                  </a:lnTo>
                  <a:lnTo>
                    <a:pt x="1329" y="452"/>
                  </a:lnTo>
                  <a:lnTo>
                    <a:pt x="1375" y="490"/>
                  </a:lnTo>
                  <a:lnTo>
                    <a:pt x="1420" y="530"/>
                  </a:lnTo>
                  <a:lnTo>
                    <a:pt x="1464" y="570"/>
                  </a:lnTo>
                  <a:lnTo>
                    <a:pt x="1508" y="613"/>
                  </a:lnTo>
                  <a:lnTo>
                    <a:pt x="1551" y="657"/>
                  </a:lnTo>
                  <a:lnTo>
                    <a:pt x="1593" y="703"/>
                  </a:lnTo>
                  <a:lnTo>
                    <a:pt x="1635" y="750"/>
                  </a:lnTo>
                  <a:lnTo>
                    <a:pt x="1675" y="799"/>
                  </a:lnTo>
                  <a:lnTo>
                    <a:pt x="0" y="2155"/>
                  </a:lnTo>
                  <a:close/>
                </a:path>
              </a:pathLst>
            </a:custGeom>
            <a:grpFill/>
            <a:ln w="19050" cmpd="sng">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4" name="Group 113">
            <a:extLst>
              <a:ext uri="{C183D7F6-B498-43B3-948B-1728B52AA6E4}">
                <adec:decorative xmlns:adec="http://schemas.microsoft.com/office/drawing/2017/decorative" val="1"/>
              </a:ext>
            </a:extLst>
          </p:cNvPr>
          <p:cNvGrpSpPr/>
          <p:nvPr/>
        </p:nvGrpSpPr>
        <p:grpSpPr>
          <a:xfrm>
            <a:off x="6876441" y="2279751"/>
            <a:ext cx="3390576" cy="3390574"/>
            <a:chOff x="2147444" y="1017144"/>
            <a:chExt cx="4849112" cy="4849112"/>
          </a:xfrm>
        </p:grpSpPr>
        <p:sp>
          <p:nvSpPr>
            <p:cNvPr id="115" name="Freeform 44"/>
            <p:cNvSpPr>
              <a:spLocks/>
            </p:cNvSpPr>
            <p:nvPr/>
          </p:nvSpPr>
          <p:spPr bwMode="auto">
            <a:xfrm>
              <a:off x="4328422" y="3198122"/>
              <a:ext cx="487156" cy="487156"/>
            </a:xfrm>
            <a:custGeom>
              <a:avLst/>
              <a:gdLst>
                <a:gd name="T0" fmla="*/ 866 w 866"/>
                <a:gd name="T1" fmla="*/ 456 h 866"/>
                <a:gd name="T2" fmla="*/ 856 w 866"/>
                <a:gd name="T3" fmla="*/ 520 h 866"/>
                <a:gd name="T4" fmla="*/ 840 w 866"/>
                <a:gd name="T5" fmla="*/ 581 h 866"/>
                <a:gd name="T6" fmla="*/ 813 w 866"/>
                <a:gd name="T7" fmla="*/ 639 h 866"/>
                <a:gd name="T8" fmla="*/ 779 w 866"/>
                <a:gd name="T9" fmla="*/ 692 h 866"/>
                <a:gd name="T10" fmla="*/ 739 w 866"/>
                <a:gd name="T11" fmla="*/ 739 h 866"/>
                <a:gd name="T12" fmla="*/ 692 w 866"/>
                <a:gd name="T13" fmla="*/ 779 h 866"/>
                <a:gd name="T14" fmla="*/ 639 w 866"/>
                <a:gd name="T15" fmla="*/ 813 h 866"/>
                <a:gd name="T16" fmla="*/ 581 w 866"/>
                <a:gd name="T17" fmla="*/ 840 h 866"/>
                <a:gd name="T18" fmla="*/ 520 w 866"/>
                <a:gd name="T19" fmla="*/ 856 h 866"/>
                <a:gd name="T20" fmla="*/ 456 w 866"/>
                <a:gd name="T21" fmla="*/ 866 h 866"/>
                <a:gd name="T22" fmla="*/ 410 w 866"/>
                <a:gd name="T23" fmla="*/ 866 h 866"/>
                <a:gd name="T24" fmla="*/ 346 w 866"/>
                <a:gd name="T25" fmla="*/ 856 h 866"/>
                <a:gd name="T26" fmla="*/ 285 w 866"/>
                <a:gd name="T27" fmla="*/ 840 h 866"/>
                <a:gd name="T28" fmla="*/ 227 w 866"/>
                <a:gd name="T29" fmla="*/ 813 h 866"/>
                <a:gd name="T30" fmla="*/ 174 w 866"/>
                <a:gd name="T31" fmla="*/ 779 h 866"/>
                <a:gd name="T32" fmla="*/ 127 w 866"/>
                <a:gd name="T33" fmla="*/ 739 h 866"/>
                <a:gd name="T34" fmla="*/ 87 w 866"/>
                <a:gd name="T35" fmla="*/ 692 h 866"/>
                <a:gd name="T36" fmla="*/ 53 w 866"/>
                <a:gd name="T37" fmla="*/ 639 h 866"/>
                <a:gd name="T38" fmla="*/ 26 w 866"/>
                <a:gd name="T39" fmla="*/ 581 h 866"/>
                <a:gd name="T40" fmla="*/ 10 w 866"/>
                <a:gd name="T41" fmla="*/ 520 h 866"/>
                <a:gd name="T42" fmla="*/ 0 w 866"/>
                <a:gd name="T43" fmla="*/ 456 h 866"/>
                <a:gd name="T44" fmla="*/ 0 w 866"/>
                <a:gd name="T45" fmla="*/ 410 h 866"/>
                <a:gd name="T46" fmla="*/ 10 w 866"/>
                <a:gd name="T47" fmla="*/ 346 h 866"/>
                <a:gd name="T48" fmla="*/ 26 w 866"/>
                <a:gd name="T49" fmla="*/ 285 h 866"/>
                <a:gd name="T50" fmla="*/ 53 w 866"/>
                <a:gd name="T51" fmla="*/ 227 h 866"/>
                <a:gd name="T52" fmla="*/ 87 w 866"/>
                <a:gd name="T53" fmla="*/ 174 h 866"/>
                <a:gd name="T54" fmla="*/ 127 w 866"/>
                <a:gd name="T55" fmla="*/ 127 h 866"/>
                <a:gd name="T56" fmla="*/ 174 w 866"/>
                <a:gd name="T57" fmla="*/ 87 h 866"/>
                <a:gd name="T58" fmla="*/ 227 w 866"/>
                <a:gd name="T59" fmla="*/ 53 h 866"/>
                <a:gd name="T60" fmla="*/ 285 w 866"/>
                <a:gd name="T61" fmla="*/ 26 h 866"/>
                <a:gd name="T62" fmla="*/ 346 w 866"/>
                <a:gd name="T63" fmla="*/ 10 h 866"/>
                <a:gd name="T64" fmla="*/ 410 w 866"/>
                <a:gd name="T65" fmla="*/ 0 h 866"/>
                <a:gd name="T66" fmla="*/ 456 w 866"/>
                <a:gd name="T67" fmla="*/ 0 h 866"/>
                <a:gd name="T68" fmla="*/ 520 w 866"/>
                <a:gd name="T69" fmla="*/ 10 h 866"/>
                <a:gd name="T70" fmla="*/ 581 w 866"/>
                <a:gd name="T71" fmla="*/ 26 h 866"/>
                <a:gd name="T72" fmla="*/ 639 w 866"/>
                <a:gd name="T73" fmla="*/ 53 h 866"/>
                <a:gd name="T74" fmla="*/ 692 w 866"/>
                <a:gd name="T75" fmla="*/ 87 h 866"/>
                <a:gd name="T76" fmla="*/ 739 w 866"/>
                <a:gd name="T77" fmla="*/ 127 h 866"/>
                <a:gd name="T78" fmla="*/ 779 w 866"/>
                <a:gd name="T79" fmla="*/ 174 h 866"/>
                <a:gd name="T80" fmla="*/ 813 w 866"/>
                <a:gd name="T81" fmla="*/ 227 h 866"/>
                <a:gd name="T82" fmla="*/ 840 w 866"/>
                <a:gd name="T83" fmla="*/ 285 h 866"/>
                <a:gd name="T84" fmla="*/ 856 w 866"/>
                <a:gd name="T85" fmla="*/ 346 h 866"/>
                <a:gd name="T86" fmla="*/ 866 w 866"/>
                <a:gd name="T87" fmla="*/ 410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6" h="866">
                  <a:moveTo>
                    <a:pt x="866" y="433"/>
                  </a:moveTo>
                  <a:lnTo>
                    <a:pt x="866" y="433"/>
                  </a:lnTo>
                  <a:lnTo>
                    <a:pt x="866" y="456"/>
                  </a:lnTo>
                  <a:lnTo>
                    <a:pt x="865" y="476"/>
                  </a:lnTo>
                  <a:lnTo>
                    <a:pt x="861" y="499"/>
                  </a:lnTo>
                  <a:lnTo>
                    <a:pt x="856" y="520"/>
                  </a:lnTo>
                  <a:lnTo>
                    <a:pt x="852" y="541"/>
                  </a:lnTo>
                  <a:lnTo>
                    <a:pt x="847" y="562"/>
                  </a:lnTo>
                  <a:lnTo>
                    <a:pt x="840" y="581"/>
                  </a:lnTo>
                  <a:lnTo>
                    <a:pt x="832" y="602"/>
                  </a:lnTo>
                  <a:lnTo>
                    <a:pt x="823" y="621"/>
                  </a:lnTo>
                  <a:lnTo>
                    <a:pt x="813" y="639"/>
                  </a:lnTo>
                  <a:lnTo>
                    <a:pt x="803" y="657"/>
                  </a:lnTo>
                  <a:lnTo>
                    <a:pt x="792" y="675"/>
                  </a:lnTo>
                  <a:lnTo>
                    <a:pt x="779" y="692"/>
                  </a:lnTo>
                  <a:lnTo>
                    <a:pt x="766" y="708"/>
                  </a:lnTo>
                  <a:lnTo>
                    <a:pt x="753" y="724"/>
                  </a:lnTo>
                  <a:lnTo>
                    <a:pt x="739" y="739"/>
                  </a:lnTo>
                  <a:lnTo>
                    <a:pt x="724" y="753"/>
                  </a:lnTo>
                  <a:lnTo>
                    <a:pt x="708" y="766"/>
                  </a:lnTo>
                  <a:lnTo>
                    <a:pt x="692" y="779"/>
                  </a:lnTo>
                  <a:lnTo>
                    <a:pt x="675" y="792"/>
                  </a:lnTo>
                  <a:lnTo>
                    <a:pt x="657" y="803"/>
                  </a:lnTo>
                  <a:lnTo>
                    <a:pt x="639" y="813"/>
                  </a:lnTo>
                  <a:lnTo>
                    <a:pt x="621" y="823"/>
                  </a:lnTo>
                  <a:lnTo>
                    <a:pt x="602" y="832"/>
                  </a:lnTo>
                  <a:lnTo>
                    <a:pt x="581" y="840"/>
                  </a:lnTo>
                  <a:lnTo>
                    <a:pt x="562" y="847"/>
                  </a:lnTo>
                  <a:lnTo>
                    <a:pt x="541" y="852"/>
                  </a:lnTo>
                  <a:lnTo>
                    <a:pt x="520" y="856"/>
                  </a:lnTo>
                  <a:lnTo>
                    <a:pt x="499" y="861"/>
                  </a:lnTo>
                  <a:lnTo>
                    <a:pt x="476" y="865"/>
                  </a:lnTo>
                  <a:lnTo>
                    <a:pt x="456" y="866"/>
                  </a:lnTo>
                  <a:lnTo>
                    <a:pt x="433" y="866"/>
                  </a:lnTo>
                  <a:lnTo>
                    <a:pt x="433" y="866"/>
                  </a:lnTo>
                  <a:lnTo>
                    <a:pt x="410" y="866"/>
                  </a:lnTo>
                  <a:lnTo>
                    <a:pt x="390" y="865"/>
                  </a:lnTo>
                  <a:lnTo>
                    <a:pt x="367" y="861"/>
                  </a:lnTo>
                  <a:lnTo>
                    <a:pt x="346" y="856"/>
                  </a:lnTo>
                  <a:lnTo>
                    <a:pt x="325" y="852"/>
                  </a:lnTo>
                  <a:lnTo>
                    <a:pt x="304" y="847"/>
                  </a:lnTo>
                  <a:lnTo>
                    <a:pt x="285" y="840"/>
                  </a:lnTo>
                  <a:lnTo>
                    <a:pt x="264" y="832"/>
                  </a:lnTo>
                  <a:lnTo>
                    <a:pt x="245" y="823"/>
                  </a:lnTo>
                  <a:lnTo>
                    <a:pt x="227" y="813"/>
                  </a:lnTo>
                  <a:lnTo>
                    <a:pt x="209" y="803"/>
                  </a:lnTo>
                  <a:lnTo>
                    <a:pt x="191" y="792"/>
                  </a:lnTo>
                  <a:lnTo>
                    <a:pt x="174" y="779"/>
                  </a:lnTo>
                  <a:lnTo>
                    <a:pt x="158" y="766"/>
                  </a:lnTo>
                  <a:lnTo>
                    <a:pt x="142" y="753"/>
                  </a:lnTo>
                  <a:lnTo>
                    <a:pt x="127" y="739"/>
                  </a:lnTo>
                  <a:lnTo>
                    <a:pt x="113" y="724"/>
                  </a:lnTo>
                  <a:lnTo>
                    <a:pt x="100" y="708"/>
                  </a:lnTo>
                  <a:lnTo>
                    <a:pt x="87" y="692"/>
                  </a:lnTo>
                  <a:lnTo>
                    <a:pt x="74" y="675"/>
                  </a:lnTo>
                  <a:lnTo>
                    <a:pt x="63" y="657"/>
                  </a:lnTo>
                  <a:lnTo>
                    <a:pt x="53" y="639"/>
                  </a:lnTo>
                  <a:lnTo>
                    <a:pt x="43" y="621"/>
                  </a:lnTo>
                  <a:lnTo>
                    <a:pt x="34" y="602"/>
                  </a:lnTo>
                  <a:lnTo>
                    <a:pt x="26" y="581"/>
                  </a:lnTo>
                  <a:lnTo>
                    <a:pt x="19" y="562"/>
                  </a:lnTo>
                  <a:lnTo>
                    <a:pt x="14" y="541"/>
                  </a:lnTo>
                  <a:lnTo>
                    <a:pt x="10" y="520"/>
                  </a:lnTo>
                  <a:lnTo>
                    <a:pt x="5" y="499"/>
                  </a:lnTo>
                  <a:lnTo>
                    <a:pt x="1" y="476"/>
                  </a:lnTo>
                  <a:lnTo>
                    <a:pt x="0" y="456"/>
                  </a:lnTo>
                  <a:lnTo>
                    <a:pt x="0" y="433"/>
                  </a:lnTo>
                  <a:lnTo>
                    <a:pt x="0" y="433"/>
                  </a:lnTo>
                  <a:lnTo>
                    <a:pt x="0" y="410"/>
                  </a:lnTo>
                  <a:lnTo>
                    <a:pt x="1" y="390"/>
                  </a:lnTo>
                  <a:lnTo>
                    <a:pt x="5" y="367"/>
                  </a:lnTo>
                  <a:lnTo>
                    <a:pt x="10" y="346"/>
                  </a:lnTo>
                  <a:lnTo>
                    <a:pt x="14" y="325"/>
                  </a:lnTo>
                  <a:lnTo>
                    <a:pt x="19" y="304"/>
                  </a:lnTo>
                  <a:lnTo>
                    <a:pt x="26" y="285"/>
                  </a:lnTo>
                  <a:lnTo>
                    <a:pt x="34" y="264"/>
                  </a:lnTo>
                  <a:lnTo>
                    <a:pt x="43" y="245"/>
                  </a:lnTo>
                  <a:lnTo>
                    <a:pt x="53" y="227"/>
                  </a:lnTo>
                  <a:lnTo>
                    <a:pt x="63" y="209"/>
                  </a:lnTo>
                  <a:lnTo>
                    <a:pt x="74" y="191"/>
                  </a:lnTo>
                  <a:lnTo>
                    <a:pt x="87" y="174"/>
                  </a:lnTo>
                  <a:lnTo>
                    <a:pt x="100" y="158"/>
                  </a:lnTo>
                  <a:lnTo>
                    <a:pt x="113" y="142"/>
                  </a:lnTo>
                  <a:lnTo>
                    <a:pt x="127" y="127"/>
                  </a:lnTo>
                  <a:lnTo>
                    <a:pt x="142" y="113"/>
                  </a:lnTo>
                  <a:lnTo>
                    <a:pt x="158" y="100"/>
                  </a:lnTo>
                  <a:lnTo>
                    <a:pt x="174" y="87"/>
                  </a:lnTo>
                  <a:lnTo>
                    <a:pt x="191" y="74"/>
                  </a:lnTo>
                  <a:lnTo>
                    <a:pt x="209" y="63"/>
                  </a:lnTo>
                  <a:lnTo>
                    <a:pt x="227" y="53"/>
                  </a:lnTo>
                  <a:lnTo>
                    <a:pt x="245" y="43"/>
                  </a:lnTo>
                  <a:lnTo>
                    <a:pt x="264" y="34"/>
                  </a:lnTo>
                  <a:lnTo>
                    <a:pt x="285" y="26"/>
                  </a:lnTo>
                  <a:lnTo>
                    <a:pt x="304" y="19"/>
                  </a:lnTo>
                  <a:lnTo>
                    <a:pt x="325" y="14"/>
                  </a:lnTo>
                  <a:lnTo>
                    <a:pt x="346" y="10"/>
                  </a:lnTo>
                  <a:lnTo>
                    <a:pt x="367" y="5"/>
                  </a:lnTo>
                  <a:lnTo>
                    <a:pt x="390" y="1"/>
                  </a:lnTo>
                  <a:lnTo>
                    <a:pt x="410" y="0"/>
                  </a:lnTo>
                  <a:lnTo>
                    <a:pt x="433" y="0"/>
                  </a:lnTo>
                  <a:lnTo>
                    <a:pt x="433" y="0"/>
                  </a:lnTo>
                  <a:lnTo>
                    <a:pt x="456" y="0"/>
                  </a:lnTo>
                  <a:lnTo>
                    <a:pt x="476" y="1"/>
                  </a:lnTo>
                  <a:lnTo>
                    <a:pt x="499" y="5"/>
                  </a:lnTo>
                  <a:lnTo>
                    <a:pt x="520" y="10"/>
                  </a:lnTo>
                  <a:lnTo>
                    <a:pt x="541" y="14"/>
                  </a:lnTo>
                  <a:lnTo>
                    <a:pt x="562" y="19"/>
                  </a:lnTo>
                  <a:lnTo>
                    <a:pt x="581" y="26"/>
                  </a:lnTo>
                  <a:lnTo>
                    <a:pt x="602" y="34"/>
                  </a:lnTo>
                  <a:lnTo>
                    <a:pt x="621" y="43"/>
                  </a:lnTo>
                  <a:lnTo>
                    <a:pt x="639" y="53"/>
                  </a:lnTo>
                  <a:lnTo>
                    <a:pt x="657" y="63"/>
                  </a:lnTo>
                  <a:lnTo>
                    <a:pt x="675" y="74"/>
                  </a:lnTo>
                  <a:lnTo>
                    <a:pt x="692" y="87"/>
                  </a:lnTo>
                  <a:lnTo>
                    <a:pt x="708" y="100"/>
                  </a:lnTo>
                  <a:lnTo>
                    <a:pt x="724" y="113"/>
                  </a:lnTo>
                  <a:lnTo>
                    <a:pt x="739" y="127"/>
                  </a:lnTo>
                  <a:lnTo>
                    <a:pt x="753" y="142"/>
                  </a:lnTo>
                  <a:lnTo>
                    <a:pt x="766" y="158"/>
                  </a:lnTo>
                  <a:lnTo>
                    <a:pt x="779" y="174"/>
                  </a:lnTo>
                  <a:lnTo>
                    <a:pt x="792" y="191"/>
                  </a:lnTo>
                  <a:lnTo>
                    <a:pt x="803" y="209"/>
                  </a:lnTo>
                  <a:lnTo>
                    <a:pt x="813" y="227"/>
                  </a:lnTo>
                  <a:lnTo>
                    <a:pt x="823" y="245"/>
                  </a:lnTo>
                  <a:lnTo>
                    <a:pt x="832" y="264"/>
                  </a:lnTo>
                  <a:lnTo>
                    <a:pt x="840" y="285"/>
                  </a:lnTo>
                  <a:lnTo>
                    <a:pt x="847" y="304"/>
                  </a:lnTo>
                  <a:lnTo>
                    <a:pt x="852" y="325"/>
                  </a:lnTo>
                  <a:lnTo>
                    <a:pt x="856" y="346"/>
                  </a:lnTo>
                  <a:lnTo>
                    <a:pt x="861" y="367"/>
                  </a:lnTo>
                  <a:lnTo>
                    <a:pt x="865" y="390"/>
                  </a:lnTo>
                  <a:lnTo>
                    <a:pt x="866" y="410"/>
                  </a:lnTo>
                  <a:lnTo>
                    <a:pt x="866" y="433"/>
                  </a:lnTo>
                  <a:lnTo>
                    <a:pt x="866" y="433"/>
                  </a:lnTo>
                  <a:close/>
                </a:path>
              </a:pathLst>
            </a:custGeom>
            <a:noFill/>
            <a:ln w="6350" cmpd="sng">
              <a:solidFill>
                <a:schemeClr val="tx1"/>
              </a:solidFill>
              <a:prstDash val="sysDot"/>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6" name="Freeform 45"/>
            <p:cNvSpPr>
              <a:spLocks/>
            </p:cNvSpPr>
            <p:nvPr/>
          </p:nvSpPr>
          <p:spPr bwMode="auto">
            <a:xfrm>
              <a:off x="4088212" y="2957912"/>
              <a:ext cx="967577" cy="967577"/>
            </a:xfrm>
            <a:custGeom>
              <a:avLst/>
              <a:gdLst>
                <a:gd name="T0" fmla="*/ 1721 w 1722"/>
                <a:gd name="T1" fmla="*/ 906 h 1722"/>
                <a:gd name="T2" fmla="*/ 1705 w 1722"/>
                <a:gd name="T3" fmla="*/ 1035 h 1722"/>
                <a:gd name="T4" fmla="*/ 1669 w 1722"/>
                <a:gd name="T5" fmla="*/ 1157 h 1722"/>
                <a:gd name="T6" fmla="*/ 1618 w 1722"/>
                <a:gd name="T7" fmla="*/ 1272 h 1722"/>
                <a:gd name="T8" fmla="*/ 1550 w 1722"/>
                <a:gd name="T9" fmla="*/ 1376 h 1722"/>
                <a:gd name="T10" fmla="*/ 1470 w 1722"/>
                <a:gd name="T11" fmla="*/ 1470 h 1722"/>
                <a:gd name="T12" fmla="*/ 1376 w 1722"/>
                <a:gd name="T13" fmla="*/ 1550 h 1722"/>
                <a:gd name="T14" fmla="*/ 1272 w 1722"/>
                <a:gd name="T15" fmla="*/ 1618 h 1722"/>
                <a:gd name="T16" fmla="*/ 1157 w 1722"/>
                <a:gd name="T17" fmla="*/ 1669 h 1722"/>
                <a:gd name="T18" fmla="*/ 1035 w 1722"/>
                <a:gd name="T19" fmla="*/ 1705 h 1722"/>
                <a:gd name="T20" fmla="*/ 906 w 1722"/>
                <a:gd name="T21" fmla="*/ 1721 h 1722"/>
                <a:gd name="T22" fmla="*/ 816 w 1722"/>
                <a:gd name="T23" fmla="*/ 1721 h 1722"/>
                <a:gd name="T24" fmla="*/ 687 w 1722"/>
                <a:gd name="T25" fmla="*/ 1705 h 1722"/>
                <a:gd name="T26" fmla="*/ 565 w 1722"/>
                <a:gd name="T27" fmla="*/ 1669 h 1722"/>
                <a:gd name="T28" fmla="*/ 450 w 1722"/>
                <a:gd name="T29" fmla="*/ 1618 h 1722"/>
                <a:gd name="T30" fmla="*/ 346 w 1722"/>
                <a:gd name="T31" fmla="*/ 1550 h 1722"/>
                <a:gd name="T32" fmla="*/ 252 w 1722"/>
                <a:gd name="T33" fmla="*/ 1470 h 1722"/>
                <a:gd name="T34" fmla="*/ 172 w 1722"/>
                <a:gd name="T35" fmla="*/ 1376 h 1722"/>
                <a:gd name="T36" fmla="*/ 104 w 1722"/>
                <a:gd name="T37" fmla="*/ 1272 h 1722"/>
                <a:gd name="T38" fmla="*/ 53 w 1722"/>
                <a:gd name="T39" fmla="*/ 1157 h 1722"/>
                <a:gd name="T40" fmla="*/ 17 w 1722"/>
                <a:gd name="T41" fmla="*/ 1035 h 1722"/>
                <a:gd name="T42" fmla="*/ 1 w 1722"/>
                <a:gd name="T43" fmla="*/ 906 h 1722"/>
                <a:gd name="T44" fmla="*/ 1 w 1722"/>
                <a:gd name="T45" fmla="*/ 816 h 1722"/>
                <a:gd name="T46" fmla="*/ 17 w 1722"/>
                <a:gd name="T47" fmla="*/ 687 h 1722"/>
                <a:gd name="T48" fmla="*/ 53 w 1722"/>
                <a:gd name="T49" fmla="*/ 565 h 1722"/>
                <a:gd name="T50" fmla="*/ 104 w 1722"/>
                <a:gd name="T51" fmla="*/ 450 h 1722"/>
                <a:gd name="T52" fmla="*/ 172 w 1722"/>
                <a:gd name="T53" fmla="*/ 346 h 1722"/>
                <a:gd name="T54" fmla="*/ 252 w 1722"/>
                <a:gd name="T55" fmla="*/ 252 h 1722"/>
                <a:gd name="T56" fmla="*/ 346 w 1722"/>
                <a:gd name="T57" fmla="*/ 172 h 1722"/>
                <a:gd name="T58" fmla="*/ 450 w 1722"/>
                <a:gd name="T59" fmla="*/ 104 h 1722"/>
                <a:gd name="T60" fmla="*/ 565 w 1722"/>
                <a:gd name="T61" fmla="*/ 53 h 1722"/>
                <a:gd name="T62" fmla="*/ 687 w 1722"/>
                <a:gd name="T63" fmla="*/ 17 h 1722"/>
                <a:gd name="T64" fmla="*/ 816 w 1722"/>
                <a:gd name="T65" fmla="*/ 1 h 1722"/>
                <a:gd name="T66" fmla="*/ 906 w 1722"/>
                <a:gd name="T67" fmla="*/ 1 h 1722"/>
                <a:gd name="T68" fmla="*/ 1035 w 1722"/>
                <a:gd name="T69" fmla="*/ 17 h 1722"/>
                <a:gd name="T70" fmla="*/ 1157 w 1722"/>
                <a:gd name="T71" fmla="*/ 53 h 1722"/>
                <a:gd name="T72" fmla="*/ 1272 w 1722"/>
                <a:gd name="T73" fmla="*/ 104 h 1722"/>
                <a:gd name="T74" fmla="*/ 1376 w 1722"/>
                <a:gd name="T75" fmla="*/ 172 h 1722"/>
                <a:gd name="T76" fmla="*/ 1470 w 1722"/>
                <a:gd name="T77" fmla="*/ 252 h 1722"/>
                <a:gd name="T78" fmla="*/ 1550 w 1722"/>
                <a:gd name="T79" fmla="*/ 346 h 1722"/>
                <a:gd name="T80" fmla="*/ 1618 w 1722"/>
                <a:gd name="T81" fmla="*/ 450 h 1722"/>
                <a:gd name="T82" fmla="*/ 1669 w 1722"/>
                <a:gd name="T83" fmla="*/ 565 h 1722"/>
                <a:gd name="T84" fmla="*/ 1705 w 1722"/>
                <a:gd name="T85" fmla="*/ 687 h 1722"/>
                <a:gd name="T86" fmla="*/ 1721 w 1722"/>
                <a:gd name="T87" fmla="*/ 816 h 1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22" h="1722">
                  <a:moveTo>
                    <a:pt x="1722" y="861"/>
                  </a:moveTo>
                  <a:lnTo>
                    <a:pt x="1722" y="861"/>
                  </a:lnTo>
                  <a:lnTo>
                    <a:pt x="1721" y="906"/>
                  </a:lnTo>
                  <a:lnTo>
                    <a:pt x="1718" y="950"/>
                  </a:lnTo>
                  <a:lnTo>
                    <a:pt x="1711" y="991"/>
                  </a:lnTo>
                  <a:lnTo>
                    <a:pt x="1705" y="1035"/>
                  </a:lnTo>
                  <a:lnTo>
                    <a:pt x="1695" y="1077"/>
                  </a:lnTo>
                  <a:lnTo>
                    <a:pt x="1684" y="1117"/>
                  </a:lnTo>
                  <a:lnTo>
                    <a:pt x="1669" y="1157"/>
                  </a:lnTo>
                  <a:lnTo>
                    <a:pt x="1655" y="1196"/>
                  </a:lnTo>
                  <a:lnTo>
                    <a:pt x="1637" y="1235"/>
                  </a:lnTo>
                  <a:lnTo>
                    <a:pt x="1618" y="1272"/>
                  </a:lnTo>
                  <a:lnTo>
                    <a:pt x="1597" y="1307"/>
                  </a:lnTo>
                  <a:lnTo>
                    <a:pt x="1574" y="1342"/>
                  </a:lnTo>
                  <a:lnTo>
                    <a:pt x="1550" y="1376"/>
                  </a:lnTo>
                  <a:lnTo>
                    <a:pt x="1526" y="1408"/>
                  </a:lnTo>
                  <a:lnTo>
                    <a:pt x="1499" y="1439"/>
                  </a:lnTo>
                  <a:lnTo>
                    <a:pt x="1470" y="1470"/>
                  </a:lnTo>
                  <a:lnTo>
                    <a:pt x="1439" y="1499"/>
                  </a:lnTo>
                  <a:lnTo>
                    <a:pt x="1408" y="1526"/>
                  </a:lnTo>
                  <a:lnTo>
                    <a:pt x="1376" y="1550"/>
                  </a:lnTo>
                  <a:lnTo>
                    <a:pt x="1342" y="1574"/>
                  </a:lnTo>
                  <a:lnTo>
                    <a:pt x="1307" y="1597"/>
                  </a:lnTo>
                  <a:lnTo>
                    <a:pt x="1272" y="1618"/>
                  </a:lnTo>
                  <a:lnTo>
                    <a:pt x="1235" y="1637"/>
                  </a:lnTo>
                  <a:lnTo>
                    <a:pt x="1196" y="1655"/>
                  </a:lnTo>
                  <a:lnTo>
                    <a:pt x="1157" y="1669"/>
                  </a:lnTo>
                  <a:lnTo>
                    <a:pt x="1117" y="1684"/>
                  </a:lnTo>
                  <a:lnTo>
                    <a:pt x="1077" y="1695"/>
                  </a:lnTo>
                  <a:lnTo>
                    <a:pt x="1035" y="1705"/>
                  </a:lnTo>
                  <a:lnTo>
                    <a:pt x="991" y="1711"/>
                  </a:lnTo>
                  <a:lnTo>
                    <a:pt x="950" y="1718"/>
                  </a:lnTo>
                  <a:lnTo>
                    <a:pt x="906" y="1721"/>
                  </a:lnTo>
                  <a:lnTo>
                    <a:pt x="861" y="1722"/>
                  </a:lnTo>
                  <a:lnTo>
                    <a:pt x="861" y="1722"/>
                  </a:lnTo>
                  <a:lnTo>
                    <a:pt x="816" y="1721"/>
                  </a:lnTo>
                  <a:lnTo>
                    <a:pt x="772" y="1718"/>
                  </a:lnTo>
                  <a:lnTo>
                    <a:pt x="731" y="1711"/>
                  </a:lnTo>
                  <a:lnTo>
                    <a:pt x="687" y="1705"/>
                  </a:lnTo>
                  <a:lnTo>
                    <a:pt x="645" y="1695"/>
                  </a:lnTo>
                  <a:lnTo>
                    <a:pt x="605" y="1684"/>
                  </a:lnTo>
                  <a:lnTo>
                    <a:pt x="565" y="1669"/>
                  </a:lnTo>
                  <a:lnTo>
                    <a:pt x="526" y="1655"/>
                  </a:lnTo>
                  <a:lnTo>
                    <a:pt x="487" y="1637"/>
                  </a:lnTo>
                  <a:lnTo>
                    <a:pt x="450" y="1618"/>
                  </a:lnTo>
                  <a:lnTo>
                    <a:pt x="415" y="1597"/>
                  </a:lnTo>
                  <a:lnTo>
                    <a:pt x="380" y="1574"/>
                  </a:lnTo>
                  <a:lnTo>
                    <a:pt x="346" y="1550"/>
                  </a:lnTo>
                  <a:lnTo>
                    <a:pt x="314" y="1526"/>
                  </a:lnTo>
                  <a:lnTo>
                    <a:pt x="283" y="1499"/>
                  </a:lnTo>
                  <a:lnTo>
                    <a:pt x="252" y="1470"/>
                  </a:lnTo>
                  <a:lnTo>
                    <a:pt x="223" y="1439"/>
                  </a:lnTo>
                  <a:lnTo>
                    <a:pt x="196" y="1408"/>
                  </a:lnTo>
                  <a:lnTo>
                    <a:pt x="172" y="1376"/>
                  </a:lnTo>
                  <a:lnTo>
                    <a:pt x="148" y="1342"/>
                  </a:lnTo>
                  <a:lnTo>
                    <a:pt x="125" y="1307"/>
                  </a:lnTo>
                  <a:lnTo>
                    <a:pt x="104" y="1272"/>
                  </a:lnTo>
                  <a:lnTo>
                    <a:pt x="85" y="1235"/>
                  </a:lnTo>
                  <a:lnTo>
                    <a:pt x="67" y="1196"/>
                  </a:lnTo>
                  <a:lnTo>
                    <a:pt x="53" y="1157"/>
                  </a:lnTo>
                  <a:lnTo>
                    <a:pt x="38" y="1117"/>
                  </a:lnTo>
                  <a:lnTo>
                    <a:pt x="27" y="1077"/>
                  </a:lnTo>
                  <a:lnTo>
                    <a:pt x="17" y="1035"/>
                  </a:lnTo>
                  <a:lnTo>
                    <a:pt x="11" y="991"/>
                  </a:lnTo>
                  <a:lnTo>
                    <a:pt x="4" y="950"/>
                  </a:lnTo>
                  <a:lnTo>
                    <a:pt x="1" y="906"/>
                  </a:lnTo>
                  <a:lnTo>
                    <a:pt x="0" y="861"/>
                  </a:lnTo>
                  <a:lnTo>
                    <a:pt x="0" y="861"/>
                  </a:lnTo>
                  <a:lnTo>
                    <a:pt x="1" y="816"/>
                  </a:lnTo>
                  <a:lnTo>
                    <a:pt x="4" y="772"/>
                  </a:lnTo>
                  <a:lnTo>
                    <a:pt x="11" y="731"/>
                  </a:lnTo>
                  <a:lnTo>
                    <a:pt x="17" y="687"/>
                  </a:lnTo>
                  <a:lnTo>
                    <a:pt x="27" y="645"/>
                  </a:lnTo>
                  <a:lnTo>
                    <a:pt x="38" y="605"/>
                  </a:lnTo>
                  <a:lnTo>
                    <a:pt x="53" y="565"/>
                  </a:lnTo>
                  <a:lnTo>
                    <a:pt x="67" y="526"/>
                  </a:lnTo>
                  <a:lnTo>
                    <a:pt x="85" y="487"/>
                  </a:lnTo>
                  <a:lnTo>
                    <a:pt x="104" y="450"/>
                  </a:lnTo>
                  <a:lnTo>
                    <a:pt x="125" y="415"/>
                  </a:lnTo>
                  <a:lnTo>
                    <a:pt x="148" y="380"/>
                  </a:lnTo>
                  <a:lnTo>
                    <a:pt x="172" y="346"/>
                  </a:lnTo>
                  <a:lnTo>
                    <a:pt x="196" y="314"/>
                  </a:lnTo>
                  <a:lnTo>
                    <a:pt x="223" y="283"/>
                  </a:lnTo>
                  <a:lnTo>
                    <a:pt x="252" y="252"/>
                  </a:lnTo>
                  <a:lnTo>
                    <a:pt x="283" y="223"/>
                  </a:lnTo>
                  <a:lnTo>
                    <a:pt x="314" y="196"/>
                  </a:lnTo>
                  <a:lnTo>
                    <a:pt x="346" y="172"/>
                  </a:lnTo>
                  <a:lnTo>
                    <a:pt x="380" y="148"/>
                  </a:lnTo>
                  <a:lnTo>
                    <a:pt x="415" y="125"/>
                  </a:lnTo>
                  <a:lnTo>
                    <a:pt x="450" y="104"/>
                  </a:lnTo>
                  <a:lnTo>
                    <a:pt x="487" y="85"/>
                  </a:lnTo>
                  <a:lnTo>
                    <a:pt x="526" y="67"/>
                  </a:lnTo>
                  <a:lnTo>
                    <a:pt x="565" y="53"/>
                  </a:lnTo>
                  <a:lnTo>
                    <a:pt x="605" y="38"/>
                  </a:lnTo>
                  <a:lnTo>
                    <a:pt x="645" y="27"/>
                  </a:lnTo>
                  <a:lnTo>
                    <a:pt x="687" y="17"/>
                  </a:lnTo>
                  <a:lnTo>
                    <a:pt x="731" y="11"/>
                  </a:lnTo>
                  <a:lnTo>
                    <a:pt x="772" y="4"/>
                  </a:lnTo>
                  <a:lnTo>
                    <a:pt x="816" y="1"/>
                  </a:lnTo>
                  <a:lnTo>
                    <a:pt x="861" y="0"/>
                  </a:lnTo>
                  <a:lnTo>
                    <a:pt x="861" y="0"/>
                  </a:lnTo>
                  <a:lnTo>
                    <a:pt x="906" y="1"/>
                  </a:lnTo>
                  <a:lnTo>
                    <a:pt x="950" y="4"/>
                  </a:lnTo>
                  <a:lnTo>
                    <a:pt x="991" y="11"/>
                  </a:lnTo>
                  <a:lnTo>
                    <a:pt x="1035" y="17"/>
                  </a:lnTo>
                  <a:lnTo>
                    <a:pt x="1077" y="27"/>
                  </a:lnTo>
                  <a:lnTo>
                    <a:pt x="1117" y="38"/>
                  </a:lnTo>
                  <a:lnTo>
                    <a:pt x="1157" y="53"/>
                  </a:lnTo>
                  <a:lnTo>
                    <a:pt x="1196" y="67"/>
                  </a:lnTo>
                  <a:lnTo>
                    <a:pt x="1235" y="85"/>
                  </a:lnTo>
                  <a:lnTo>
                    <a:pt x="1272" y="104"/>
                  </a:lnTo>
                  <a:lnTo>
                    <a:pt x="1307" y="125"/>
                  </a:lnTo>
                  <a:lnTo>
                    <a:pt x="1342" y="148"/>
                  </a:lnTo>
                  <a:lnTo>
                    <a:pt x="1376" y="172"/>
                  </a:lnTo>
                  <a:lnTo>
                    <a:pt x="1408" y="196"/>
                  </a:lnTo>
                  <a:lnTo>
                    <a:pt x="1439" y="223"/>
                  </a:lnTo>
                  <a:lnTo>
                    <a:pt x="1470" y="252"/>
                  </a:lnTo>
                  <a:lnTo>
                    <a:pt x="1499" y="283"/>
                  </a:lnTo>
                  <a:lnTo>
                    <a:pt x="1526" y="314"/>
                  </a:lnTo>
                  <a:lnTo>
                    <a:pt x="1550" y="346"/>
                  </a:lnTo>
                  <a:lnTo>
                    <a:pt x="1574" y="380"/>
                  </a:lnTo>
                  <a:lnTo>
                    <a:pt x="1597" y="415"/>
                  </a:lnTo>
                  <a:lnTo>
                    <a:pt x="1618" y="450"/>
                  </a:lnTo>
                  <a:lnTo>
                    <a:pt x="1637" y="487"/>
                  </a:lnTo>
                  <a:lnTo>
                    <a:pt x="1655" y="526"/>
                  </a:lnTo>
                  <a:lnTo>
                    <a:pt x="1669" y="565"/>
                  </a:lnTo>
                  <a:lnTo>
                    <a:pt x="1684" y="605"/>
                  </a:lnTo>
                  <a:lnTo>
                    <a:pt x="1695" y="645"/>
                  </a:lnTo>
                  <a:lnTo>
                    <a:pt x="1705" y="687"/>
                  </a:lnTo>
                  <a:lnTo>
                    <a:pt x="1711" y="731"/>
                  </a:lnTo>
                  <a:lnTo>
                    <a:pt x="1718" y="772"/>
                  </a:lnTo>
                  <a:lnTo>
                    <a:pt x="1721" y="816"/>
                  </a:lnTo>
                  <a:lnTo>
                    <a:pt x="1722" y="861"/>
                  </a:lnTo>
                  <a:lnTo>
                    <a:pt x="1722" y="861"/>
                  </a:lnTo>
                  <a:close/>
                </a:path>
              </a:pathLst>
            </a:custGeom>
            <a:noFill/>
            <a:ln w="6350" cmpd="sng">
              <a:solidFill>
                <a:schemeClr val="tx1"/>
              </a:solidFill>
              <a:prstDash val="sysDot"/>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7" name="Freeform 46"/>
            <p:cNvSpPr>
              <a:spLocks/>
            </p:cNvSpPr>
            <p:nvPr/>
          </p:nvSpPr>
          <p:spPr bwMode="auto">
            <a:xfrm>
              <a:off x="3846878" y="2716578"/>
              <a:ext cx="1450244" cy="1450244"/>
            </a:xfrm>
            <a:custGeom>
              <a:avLst/>
              <a:gdLst>
                <a:gd name="T0" fmla="*/ 2584 w 2586"/>
                <a:gd name="T1" fmla="*/ 1359 h 2586"/>
                <a:gd name="T2" fmla="*/ 2559 w 2586"/>
                <a:gd name="T3" fmla="*/ 1554 h 2586"/>
                <a:gd name="T4" fmla="*/ 2507 w 2586"/>
                <a:gd name="T5" fmla="*/ 1737 h 2586"/>
                <a:gd name="T6" fmla="*/ 2430 w 2586"/>
                <a:gd name="T7" fmla="*/ 1910 h 2586"/>
                <a:gd name="T8" fmla="*/ 2328 w 2586"/>
                <a:gd name="T9" fmla="*/ 2066 h 2586"/>
                <a:gd name="T10" fmla="*/ 2208 w 2586"/>
                <a:gd name="T11" fmla="*/ 2208 h 2586"/>
                <a:gd name="T12" fmla="*/ 2066 w 2586"/>
                <a:gd name="T13" fmla="*/ 2328 h 2586"/>
                <a:gd name="T14" fmla="*/ 1910 w 2586"/>
                <a:gd name="T15" fmla="*/ 2430 h 2586"/>
                <a:gd name="T16" fmla="*/ 1737 w 2586"/>
                <a:gd name="T17" fmla="*/ 2507 h 2586"/>
                <a:gd name="T18" fmla="*/ 1554 w 2586"/>
                <a:gd name="T19" fmla="*/ 2559 h 2586"/>
                <a:gd name="T20" fmla="*/ 1359 w 2586"/>
                <a:gd name="T21" fmla="*/ 2584 h 2586"/>
                <a:gd name="T22" fmla="*/ 1227 w 2586"/>
                <a:gd name="T23" fmla="*/ 2584 h 2586"/>
                <a:gd name="T24" fmla="*/ 1032 w 2586"/>
                <a:gd name="T25" fmla="*/ 2559 h 2586"/>
                <a:gd name="T26" fmla="*/ 849 w 2586"/>
                <a:gd name="T27" fmla="*/ 2507 h 2586"/>
                <a:gd name="T28" fmla="*/ 676 w 2586"/>
                <a:gd name="T29" fmla="*/ 2430 h 2586"/>
                <a:gd name="T30" fmla="*/ 520 w 2586"/>
                <a:gd name="T31" fmla="*/ 2328 h 2586"/>
                <a:gd name="T32" fmla="*/ 378 w 2586"/>
                <a:gd name="T33" fmla="*/ 2208 h 2586"/>
                <a:gd name="T34" fmla="*/ 258 w 2586"/>
                <a:gd name="T35" fmla="*/ 2066 h 2586"/>
                <a:gd name="T36" fmla="*/ 156 w 2586"/>
                <a:gd name="T37" fmla="*/ 1910 h 2586"/>
                <a:gd name="T38" fmla="*/ 79 w 2586"/>
                <a:gd name="T39" fmla="*/ 1737 h 2586"/>
                <a:gd name="T40" fmla="*/ 27 w 2586"/>
                <a:gd name="T41" fmla="*/ 1554 h 2586"/>
                <a:gd name="T42" fmla="*/ 2 w 2586"/>
                <a:gd name="T43" fmla="*/ 1359 h 2586"/>
                <a:gd name="T44" fmla="*/ 2 w 2586"/>
                <a:gd name="T45" fmla="*/ 1227 h 2586"/>
                <a:gd name="T46" fmla="*/ 27 w 2586"/>
                <a:gd name="T47" fmla="*/ 1032 h 2586"/>
                <a:gd name="T48" fmla="*/ 79 w 2586"/>
                <a:gd name="T49" fmla="*/ 849 h 2586"/>
                <a:gd name="T50" fmla="*/ 156 w 2586"/>
                <a:gd name="T51" fmla="*/ 676 h 2586"/>
                <a:gd name="T52" fmla="*/ 258 w 2586"/>
                <a:gd name="T53" fmla="*/ 520 h 2586"/>
                <a:gd name="T54" fmla="*/ 378 w 2586"/>
                <a:gd name="T55" fmla="*/ 378 h 2586"/>
                <a:gd name="T56" fmla="*/ 520 w 2586"/>
                <a:gd name="T57" fmla="*/ 258 h 2586"/>
                <a:gd name="T58" fmla="*/ 676 w 2586"/>
                <a:gd name="T59" fmla="*/ 156 h 2586"/>
                <a:gd name="T60" fmla="*/ 849 w 2586"/>
                <a:gd name="T61" fmla="*/ 79 h 2586"/>
                <a:gd name="T62" fmla="*/ 1032 w 2586"/>
                <a:gd name="T63" fmla="*/ 27 h 2586"/>
                <a:gd name="T64" fmla="*/ 1227 w 2586"/>
                <a:gd name="T65" fmla="*/ 2 h 2586"/>
                <a:gd name="T66" fmla="*/ 1359 w 2586"/>
                <a:gd name="T67" fmla="*/ 2 h 2586"/>
                <a:gd name="T68" fmla="*/ 1554 w 2586"/>
                <a:gd name="T69" fmla="*/ 27 h 2586"/>
                <a:gd name="T70" fmla="*/ 1737 w 2586"/>
                <a:gd name="T71" fmla="*/ 79 h 2586"/>
                <a:gd name="T72" fmla="*/ 1910 w 2586"/>
                <a:gd name="T73" fmla="*/ 156 h 2586"/>
                <a:gd name="T74" fmla="*/ 2066 w 2586"/>
                <a:gd name="T75" fmla="*/ 258 h 2586"/>
                <a:gd name="T76" fmla="*/ 2208 w 2586"/>
                <a:gd name="T77" fmla="*/ 378 h 2586"/>
                <a:gd name="T78" fmla="*/ 2328 w 2586"/>
                <a:gd name="T79" fmla="*/ 520 h 2586"/>
                <a:gd name="T80" fmla="*/ 2430 w 2586"/>
                <a:gd name="T81" fmla="*/ 676 h 2586"/>
                <a:gd name="T82" fmla="*/ 2507 w 2586"/>
                <a:gd name="T83" fmla="*/ 849 h 2586"/>
                <a:gd name="T84" fmla="*/ 2559 w 2586"/>
                <a:gd name="T85" fmla="*/ 1032 h 2586"/>
                <a:gd name="T86" fmla="*/ 2584 w 2586"/>
                <a:gd name="T87" fmla="*/ 1227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86" h="2586">
                  <a:moveTo>
                    <a:pt x="2586" y="1293"/>
                  </a:moveTo>
                  <a:lnTo>
                    <a:pt x="2586" y="1293"/>
                  </a:lnTo>
                  <a:lnTo>
                    <a:pt x="2584" y="1359"/>
                  </a:lnTo>
                  <a:lnTo>
                    <a:pt x="2580" y="1425"/>
                  </a:lnTo>
                  <a:lnTo>
                    <a:pt x="2571" y="1489"/>
                  </a:lnTo>
                  <a:lnTo>
                    <a:pt x="2559" y="1554"/>
                  </a:lnTo>
                  <a:lnTo>
                    <a:pt x="2546" y="1617"/>
                  </a:lnTo>
                  <a:lnTo>
                    <a:pt x="2528" y="1678"/>
                  </a:lnTo>
                  <a:lnTo>
                    <a:pt x="2507" y="1737"/>
                  </a:lnTo>
                  <a:lnTo>
                    <a:pt x="2485" y="1795"/>
                  </a:lnTo>
                  <a:lnTo>
                    <a:pt x="2459" y="1853"/>
                  </a:lnTo>
                  <a:lnTo>
                    <a:pt x="2430" y="1910"/>
                  </a:lnTo>
                  <a:lnTo>
                    <a:pt x="2399" y="1963"/>
                  </a:lnTo>
                  <a:lnTo>
                    <a:pt x="2365" y="2016"/>
                  </a:lnTo>
                  <a:lnTo>
                    <a:pt x="2328" y="2066"/>
                  </a:lnTo>
                  <a:lnTo>
                    <a:pt x="2290" y="2116"/>
                  </a:lnTo>
                  <a:lnTo>
                    <a:pt x="2249" y="2162"/>
                  </a:lnTo>
                  <a:lnTo>
                    <a:pt x="2208" y="2208"/>
                  </a:lnTo>
                  <a:lnTo>
                    <a:pt x="2162" y="2249"/>
                  </a:lnTo>
                  <a:lnTo>
                    <a:pt x="2116" y="2290"/>
                  </a:lnTo>
                  <a:lnTo>
                    <a:pt x="2066" y="2328"/>
                  </a:lnTo>
                  <a:lnTo>
                    <a:pt x="2016" y="2365"/>
                  </a:lnTo>
                  <a:lnTo>
                    <a:pt x="1963" y="2399"/>
                  </a:lnTo>
                  <a:lnTo>
                    <a:pt x="1910" y="2430"/>
                  </a:lnTo>
                  <a:lnTo>
                    <a:pt x="1853" y="2459"/>
                  </a:lnTo>
                  <a:lnTo>
                    <a:pt x="1795" y="2485"/>
                  </a:lnTo>
                  <a:lnTo>
                    <a:pt x="1737" y="2507"/>
                  </a:lnTo>
                  <a:lnTo>
                    <a:pt x="1678" y="2528"/>
                  </a:lnTo>
                  <a:lnTo>
                    <a:pt x="1617" y="2546"/>
                  </a:lnTo>
                  <a:lnTo>
                    <a:pt x="1554" y="2559"/>
                  </a:lnTo>
                  <a:lnTo>
                    <a:pt x="1489" y="2571"/>
                  </a:lnTo>
                  <a:lnTo>
                    <a:pt x="1425" y="2580"/>
                  </a:lnTo>
                  <a:lnTo>
                    <a:pt x="1359" y="2584"/>
                  </a:lnTo>
                  <a:lnTo>
                    <a:pt x="1293" y="2586"/>
                  </a:lnTo>
                  <a:lnTo>
                    <a:pt x="1293" y="2586"/>
                  </a:lnTo>
                  <a:lnTo>
                    <a:pt x="1227" y="2584"/>
                  </a:lnTo>
                  <a:lnTo>
                    <a:pt x="1161" y="2580"/>
                  </a:lnTo>
                  <a:lnTo>
                    <a:pt x="1097" y="2571"/>
                  </a:lnTo>
                  <a:lnTo>
                    <a:pt x="1032" y="2559"/>
                  </a:lnTo>
                  <a:lnTo>
                    <a:pt x="969" y="2546"/>
                  </a:lnTo>
                  <a:lnTo>
                    <a:pt x="908" y="2528"/>
                  </a:lnTo>
                  <a:lnTo>
                    <a:pt x="849" y="2507"/>
                  </a:lnTo>
                  <a:lnTo>
                    <a:pt x="791" y="2485"/>
                  </a:lnTo>
                  <a:lnTo>
                    <a:pt x="733" y="2459"/>
                  </a:lnTo>
                  <a:lnTo>
                    <a:pt x="676" y="2430"/>
                  </a:lnTo>
                  <a:lnTo>
                    <a:pt x="623" y="2399"/>
                  </a:lnTo>
                  <a:lnTo>
                    <a:pt x="570" y="2365"/>
                  </a:lnTo>
                  <a:lnTo>
                    <a:pt x="520" y="2328"/>
                  </a:lnTo>
                  <a:lnTo>
                    <a:pt x="470" y="2290"/>
                  </a:lnTo>
                  <a:lnTo>
                    <a:pt x="424" y="2249"/>
                  </a:lnTo>
                  <a:lnTo>
                    <a:pt x="378" y="2208"/>
                  </a:lnTo>
                  <a:lnTo>
                    <a:pt x="337" y="2162"/>
                  </a:lnTo>
                  <a:lnTo>
                    <a:pt x="296" y="2116"/>
                  </a:lnTo>
                  <a:lnTo>
                    <a:pt x="258" y="2066"/>
                  </a:lnTo>
                  <a:lnTo>
                    <a:pt x="221" y="2016"/>
                  </a:lnTo>
                  <a:lnTo>
                    <a:pt x="187" y="1963"/>
                  </a:lnTo>
                  <a:lnTo>
                    <a:pt x="156" y="1910"/>
                  </a:lnTo>
                  <a:lnTo>
                    <a:pt x="127" y="1853"/>
                  </a:lnTo>
                  <a:lnTo>
                    <a:pt x="101" y="1795"/>
                  </a:lnTo>
                  <a:lnTo>
                    <a:pt x="79" y="1737"/>
                  </a:lnTo>
                  <a:lnTo>
                    <a:pt x="58" y="1678"/>
                  </a:lnTo>
                  <a:lnTo>
                    <a:pt x="40" y="1617"/>
                  </a:lnTo>
                  <a:lnTo>
                    <a:pt x="27" y="1554"/>
                  </a:lnTo>
                  <a:lnTo>
                    <a:pt x="15" y="1489"/>
                  </a:lnTo>
                  <a:lnTo>
                    <a:pt x="6" y="1425"/>
                  </a:lnTo>
                  <a:lnTo>
                    <a:pt x="2" y="1359"/>
                  </a:lnTo>
                  <a:lnTo>
                    <a:pt x="0" y="1293"/>
                  </a:lnTo>
                  <a:lnTo>
                    <a:pt x="0" y="1293"/>
                  </a:lnTo>
                  <a:lnTo>
                    <a:pt x="2" y="1227"/>
                  </a:lnTo>
                  <a:lnTo>
                    <a:pt x="6" y="1161"/>
                  </a:lnTo>
                  <a:lnTo>
                    <a:pt x="15" y="1097"/>
                  </a:lnTo>
                  <a:lnTo>
                    <a:pt x="27" y="1032"/>
                  </a:lnTo>
                  <a:lnTo>
                    <a:pt x="40" y="969"/>
                  </a:lnTo>
                  <a:lnTo>
                    <a:pt x="58" y="908"/>
                  </a:lnTo>
                  <a:lnTo>
                    <a:pt x="79" y="849"/>
                  </a:lnTo>
                  <a:lnTo>
                    <a:pt x="101" y="791"/>
                  </a:lnTo>
                  <a:lnTo>
                    <a:pt x="127" y="733"/>
                  </a:lnTo>
                  <a:lnTo>
                    <a:pt x="156" y="676"/>
                  </a:lnTo>
                  <a:lnTo>
                    <a:pt x="187" y="623"/>
                  </a:lnTo>
                  <a:lnTo>
                    <a:pt x="221" y="570"/>
                  </a:lnTo>
                  <a:lnTo>
                    <a:pt x="258" y="520"/>
                  </a:lnTo>
                  <a:lnTo>
                    <a:pt x="296" y="470"/>
                  </a:lnTo>
                  <a:lnTo>
                    <a:pt x="337" y="424"/>
                  </a:lnTo>
                  <a:lnTo>
                    <a:pt x="378" y="378"/>
                  </a:lnTo>
                  <a:lnTo>
                    <a:pt x="424" y="337"/>
                  </a:lnTo>
                  <a:lnTo>
                    <a:pt x="470" y="296"/>
                  </a:lnTo>
                  <a:lnTo>
                    <a:pt x="520" y="258"/>
                  </a:lnTo>
                  <a:lnTo>
                    <a:pt x="570" y="221"/>
                  </a:lnTo>
                  <a:lnTo>
                    <a:pt x="623" y="187"/>
                  </a:lnTo>
                  <a:lnTo>
                    <a:pt x="676" y="156"/>
                  </a:lnTo>
                  <a:lnTo>
                    <a:pt x="733" y="127"/>
                  </a:lnTo>
                  <a:lnTo>
                    <a:pt x="791" y="101"/>
                  </a:lnTo>
                  <a:lnTo>
                    <a:pt x="849" y="79"/>
                  </a:lnTo>
                  <a:lnTo>
                    <a:pt x="908" y="58"/>
                  </a:lnTo>
                  <a:lnTo>
                    <a:pt x="969" y="40"/>
                  </a:lnTo>
                  <a:lnTo>
                    <a:pt x="1032" y="27"/>
                  </a:lnTo>
                  <a:lnTo>
                    <a:pt x="1097" y="15"/>
                  </a:lnTo>
                  <a:lnTo>
                    <a:pt x="1161" y="6"/>
                  </a:lnTo>
                  <a:lnTo>
                    <a:pt x="1227" y="2"/>
                  </a:lnTo>
                  <a:lnTo>
                    <a:pt x="1293" y="0"/>
                  </a:lnTo>
                  <a:lnTo>
                    <a:pt x="1293" y="0"/>
                  </a:lnTo>
                  <a:lnTo>
                    <a:pt x="1359" y="2"/>
                  </a:lnTo>
                  <a:lnTo>
                    <a:pt x="1425" y="6"/>
                  </a:lnTo>
                  <a:lnTo>
                    <a:pt x="1489" y="15"/>
                  </a:lnTo>
                  <a:lnTo>
                    <a:pt x="1554" y="27"/>
                  </a:lnTo>
                  <a:lnTo>
                    <a:pt x="1617" y="40"/>
                  </a:lnTo>
                  <a:lnTo>
                    <a:pt x="1678" y="58"/>
                  </a:lnTo>
                  <a:lnTo>
                    <a:pt x="1737" y="79"/>
                  </a:lnTo>
                  <a:lnTo>
                    <a:pt x="1795" y="101"/>
                  </a:lnTo>
                  <a:lnTo>
                    <a:pt x="1853" y="127"/>
                  </a:lnTo>
                  <a:lnTo>
                    <a:pt x="1910" y="156"/>
                  </a:lnTo>
                  <a:lnTo>
                    <a:pt x="1963" y="187"/>
                  </a:lnTo>
                  <a:lnTo>
                    <a:pt x="2016" y="221"/>
                  </a:lnTo>
                  <a:lnTo>
                    <a:pt x="2066" y="258"/>
                  </a:lnTo>
                  <a:lnTo>
                    <a:pt x="2116" y="296"/>
                  </a:lnTo>
                  <a:lnTo>
                    <a:pt x="2162" y="337"/>
                  </a:lnTo>
                  <a:lnTo>
                    <a:pt x="2208" y="378"/>
                  </a:lnTo>
                  <a:lnTo>
                    <a:pt x="2249" y="424"/>
                  </a:lnTo>
                  <a:lnTo>
                    <a:pt x="2290" y="470"/>
                  </a:lnTo>
                  <a:lnTo>
                    <a:pt x="2328" y="520"/>
                  </a:lnTo>
                  <a:lnTo>
                    <a:pt x="2365" y="570"/>
                  </a:lnTo>
                  <a:lnTo>
                    <a:pt x="2399" y="623"/>
                  </a:lnTo>
                  <a:lnTo>
                    <a:pt x="2430" y="676"/>
                  </a:lnTo>
                  <a:lnTo>
                    <a:pt x="2459" y="733"/>
                  </a:lnTo>
                  <a:lnTo>
                    <a:pt x="2485" y="791"/>
                  </a:lnTo>
                  <a:lnTo>
                    <a:pt x="2507" y="849"/>
                  </a:lnTo>
                  <a:lnTo>
                    <a:pt x="2528" y="908"/>
                  </a:lnTo>
                  <a:lnTo>
                    <a:pt x="2546" y="969"/>
                  </a:lnTo>
                  <a:lnTo>
                    <a:pt x="2559" y="1032"/>
                  </a:lnTo>
                  <a:lnTo>
                    <a:pt x="2571" y="1097"/>
                  </a:lnTo>
                  <a:lnTo>
                    <a:pt x="2580" y="1161"/>
                  </a:lnTo>
                  <a:lnTo>
                    <a:pt x="2584" y="1227"/>
                  </a:lnTo>
                  <a:lnTo>
                    <a:pt x="2586" y="1293"/>
                  </a:lnTo>
                  <a:lnTo>
                    <a:pt x="2586" y="1293"/>
                  </a:lnTo>
                  <a:close/>
                </a:path>
              </a:pathLst>
            </a:custGeom>
            <a:noFill/>
            <a:ln w="6350" cmpd="sng">
              <a:solidFill>
                <a:schemeClr val="tx1"/>
              </a:solidFill>
              <a:prstDash val="sysDot"/>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8" name="Freeform 47"/>
            <p:cNvSpPr>
              <a:spLocks/>
            </p:cNvSpPr>
            <p:nvPr/>
          </p:nvSpPr>
          <p:spPr bwMode="auto">
            <a:xfrm>
              <a:off x="3604423" y="2474123"/>
              <a:ext cx="1935155" cy="1935155"/>
            </a:xfrm>
            <a:custGeom>
              <a:avLst/>
              <a:gdLst>
                <a:gd name="T0" fmla="*/ 3444 w 3448"/>
                <a:gd name="T1" fmla="*/ 1856 h 3448"/>
                <a:gd name="T2" fmla="*/ 3413 w 3448"/>
                <a:gd name="T3" fmla="*/ 2072 h 3448"/>
                <a:gd name="T4" fmla="*/ 3358 w 3448"/>
                <a:gd name="T5" fmla="*/ 2276 h 3448"/>
                <a:gd name="T6" fmla="*/ 3278 w 3448"/>
                <a:gd name="T7" fmla="*/ 2471 h 3448"/>
                <a:gd name="T8" fmla="*/ 3176 w 3448"/>
                <a:gd name="T9" fmla="*/ 2653 h 3448"/>
                <a:gd name="T10" fmla="*/ 3054 w 3448"/>
                <a:gd name="T11" fmla="*/ 2821 h 3448"/>
                <a:gd name="T12" fmla="*/ 2914 w 3448"/>
                <a:gd name="T13" fmla="*/ 2972 h 3448"/>
                <a:gd name="T14" fmla="*/ 2756 w 3448"/>
                <a:gd name="T15" fmla="*/ 3105 h 3448"/>
                <a:gd name="T16" fmla="*/ 2582 w 3448"/>
                <a:gd name="T17" fmla="*/ 3220 h 3448"/>
                <a:gd name="T18" fmla="*/ 2395 w 3448"/>
                <a:gd name="T19" fmla="*/ 3313 h 3448"/>
                <a:gd name="T20" fmla="*/ 2196 w 3448"/>
                <a:gd name="T21" fmla="*/ 3382 h 3448"/>
                <a:gd name="T22" fmla="*/ 1986 w 3448"/>
                <a:gd name="T23" fmla="*/ 3429 h 3448"/>
                <a:gd name="T24" fmla="*/ 1769 w 3448"/>
                <a:gd name="T25" fmla="*/ 3448 h 3448"/>
                <a:gd name="T26" fmla="*/ 1592 w 3448"/>
                <a:gd name="T27" fmla="*/ 3444 h 3448"/>
                <a:gd name="T28" fmla="*/ 1376 w 3448"/>
                <a:gd name="T29" fmla="*/ 3413 h 3448"/>
                <a:gd name="T30" fmla="*/ 1172 w 3448"/>
                <a:gd name="T31" fmla="*/ 3358 h 3448"/>
                <a:gd name="T32" fmla="*/ 977 w 3448"/>
                <a:gd name="T33" fmla="*/ 3278 h 3448"/>
                <a:gd name="T34" fmla="*/ 795 w 3448"/>
                <a:gd name="T35" fmla="*/ 3176 h 3448"/>
                <a:gd name="T36" fmla="*/ 627 w 3448"/>
                <a:gd name="T37" fmla="*/ 3054 h 3448"/>
                <a:gd name="T38" fmla="*/ 476 w 3448"/>
                <a:gd name="T39" fmla="*/ 2914 h 3448"/>
                <a:gd name="T40" fmla="*/ 343 w 3448"/>
                <a:gd name="T41" fmla="*/ 2756 h 3448"/>
                <a:gd name="T42" fmla="*/ 228 w 3448"/>
                <a:gd name="T43" fmla="*/ 2582 h 3448"/>
                <a:gd name="T44" fmla="*/ 135 w 3448"/>
                <a:gd name="T45" fmla="*/ 2395 h 3448"/>
                <a:gd name="T46" fmla="*/ 66 w 3448"/>
                <a:gd name="T47" fmla="*/ 2196 h 3448"/>
                <a:gd name="T48" fmla="*/ 19 w 3448"/>
                <a:gd name="T49" fmla="*/ 1986 h 3448"/>
                <a:gd name="T50" fmla="*/ 0 w 3448"/>
                <a:gd name="T51" fmla="*/ 1769 h 3448"/>
                <a:gd name="T52" fmla="*/ 4 w 3448"/>
                <a:gd name="T53" fmla="*/ 1592 h 3448"/>
                <a:gd name="T54" fmla="*/ 35 w 3448"/>
                <a:gd name="T55" fmla="*/ 1376 h 3448"/>
                <a:gd name="T56" fmla="*/ 90 w 3448"/>
                <a:gd name="T57" fmla="*/ 1172 h 3448"/>
                <a:gd name="T58" fmla="*/ 170 w 3448"/>
                <a:gd name="T59" fmla="*/ 977 h 3448"/>
                <a:gd name="T60" fmla="*/ 272 w 3448"/>
                <a:gd name="T61" fmla="*/ 795 h 3448"/>
                <a:gd name="T62" fmla="*/ 394 w 3448"/>
                <a:gd name="T63" fmla="*/ 627 h 3448"/>
                <a:gd name="T64" fmla="*/ 534 w 3448"/>
                <a:gd name="T65" fmla="*/ 476 h 3448"/>
                <a:gd name="T66" fmla="*/ 692 w 3448"/>
                <a:gd name="T67" fmla="*/ 343 h 3448"/>
                <a:gd name="T68" fmla="*/ 866 w 3448"/>
                <a:gd name="T69" fmla="*/ 228 h 3448"/>
                <a:gd name="T70" fmla="*/ 1053 w 3448"/>
                <a:gd name="T71" fmla="*/ 135 h 3448"/>
                <a:gd name="T72" fmla="*/ 1252 w 3448"/>
                <a:gd name="T73" fmla="*/ 66 h 3448"/>
                <a:gd name="T74" fmla="*/ 1462 w 3448"/>
                <a:gd name="T75" fmla="*/ 19 h 3448"/>
                <a:gd name="T76" fmla="*/ 1679 w 3448"/>
                <a:gd name="T77" fmla="*/ 0 h 3448"/>
                <a:gd name="T78" fmla="*/ 1856 w 3448"/>
                <a:gd name="T79" fmla="*/ 4 h 3448"/>
                <a:gd name="T80" fmla="*/ 2072 w 3448"/>
                <a:gd name="T81" fmla="*/ 35 h 3448"/>
                <a:gd name="T82" fmla="*/ 2276 w 3448"/>
                <a:gd name="T83" fmla="*/ 90 h 3448"/>
                <a:gd name="T84" fmla="*/ 2471 w 3448"/>
                <a:gd name="T85" fmla="*/ 170 h 3448"/>
                <a:gd name="T86" fmla="*/ 2653 w 3448"/>
                <a:gd name="T87" fmla="*/ 272 h 3448"/>
                <a:gd name="T88" fmla="*/ 2821 w 3448"/>
                <a:gd name="T89" fmla="*/ 394 h 3448"/>
                <a:gd name="T90" fmla="*/ 2972 w 3448"/>
                <a:gd name="T91" fmla="*/ 534 h 3448"/>
                <a:gd name="T92" fmla="*/ 3105 w 3448"/>
                <a:gd name="T93" fmla="*/ 692 h 3448"/>
                <a:gd name="T94" fmla="*/ 3220 w 3448"/>
                <a:gd name="T95" fmla="*/ 866 h 3448"/>
                <a:gd name="T96" fmla="*/ 3313 w 3448"/>
                <a:gd name="T97" fmla="*/ 1053 h 3448"/>
                <a:gd name="T98" fmla="*/ 3382 w 3448"/>
                <a:gd name="T99" fmla="*/ 1252 h 3448"/>
                <a:gd name="T100" fmla="*/ 3429 w 3448"/>
                <a:gd name="T101" fmla="*/ 1462 h 3448"/>
                <a:gd name="T102" fmla="*/ 3448 w 3448"/>
                <a:gd name="T103" fmla="*/ 1679 h 3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448" h="3448">
                  <a:moveTo>
                    <a:pt x="3448" y="1724"/>
                  </a:moveTo>
                  <a:lnTo>
                    <a:pt x="3448" y="1724"/>
                  </a:lnTo>
                  <a:lnTo>
                    <a:pt x="3448" y="1769"/>
                  </a:lnTo>
                  <a:lnTo>
                    <a:pt x="3447" y="1813"/>
                  </a:lnTo>
                  <a:lnTo>
                    <a:pt x="3444" y="1856"/>
                  </a:lnTo>
                  <a:lnTo>
                    <a:pt x="3439" y="1900"/>
                  </a:lnTo>
                  <a:lnTo>
                    <a:pt x="3434" y="1943"/>
                  </a:lnTo>
                  <a:lnTo>
                    <a:pt x="3429" y="1986"/>
                  </a:lnTo>
                  <a:lnTo>
                    <a:pt x="3421" y="2030"/>
                  </a:lnTo>
                  <a:lnTo>
                    <a:pt x="3413" y="2072"/>
                  </a:lnTo>
                  <a:lnTo>
                    <a:pt x="3405" y="2114"/>
                  </a:lnTo>
                  <a:lnTo>
                    <a:pt x="3394" y="2156"/>
                  </a:lnTo>
                  <a:lnTo>
                    <a:pt x="3382" y="2196"/>
                  </a:lnTo>
                  <a:lnTo>
                    <a:pt x="3371" y="2236"/>
                  </a:lnTo>
                  <a:lnTo>
                    <a:pt x="3358" y="2276"/>
                  </a:lnTo>
                  <a:lnTo>
                    <a:pt x="3344" y="2317"/>
                  </a:lnTo>
                  <a:lnTo>
                    <a:pt x="3329" y="2357"/>
                  </a:lnTo>
                  <a:lnTo>
                    <a:pt x="3313" y="2395"/>
                  </a:lnTo>
                  <a:lnTo>
                    <a:pt x="3295" y="2434"/>
                  </a:lnTo>
                  <a:lnTo>
                    <a:pt x="3278" y="2471"/>
                  </a:lnTo>
                  <a:lnTo>
                    <a:pt x="3260" y="2510"/>
                  </a:lnTo>
                  <a:lnTo>
                    <a:pt x="3241" y="2545"/>
                  </a:lnTo>
                  <a:lnTo>
                    <a:pt x="3220" y="2582"/>
                  </a:lnTo>
                  <a:lnTo>
                    <a:pt x="3199" y="2618"/>
                  </a:lnTo>
                  <a:lnTo>
                    <a:pt x="3176" y="2653"/>
                  </a:lnTo>
                  <a:lnTo>
                    <a:pt x="3154" y="2688"/>
                  </a:lnTo>
                  <a:lnTo>
                    <a:pt x="3130" y="2722"/>
                  </a:lnTo>
                  <a:lnTo>
                    <a:pt x="3105" y="2756"/>
                  </a:lnTo>
                  <a:lnTo>
                    <a:pt x="3081" y="2788"/>
                  </a:lnTo>
                  <a:lnTo>
                    <a:pt x="3054" y="2821"/>
                  </a:lnTo>
                  <a:lnTo>
                    <a:pt x="3028" y="2853"/>
                  </a:lnTo>
                  <a:lnTo>
                    <a:pt x="3001" y="2883"/>
                  </a:lnTo>
                  <a:lnTo>
                    <a:pt x="2972" y="2914"/>
                  </a:lnTo>
                  <a:lnTo>
                    <a:pt x="2943" y="2943"/>
                  </a:lnTo>
                  <a:lnTo>
                    <a:pt x="2914" y="2972"/>
                  </a:lnTo>
                  <a:lnTo>
                    <a:pt x="2883" y="3001"/>
                  </a:lnTo>
                  <a:lnTo>
                    <a:pt x="2853" y="3028"/>
                  </a:lnTo>
                  <a:lnTo>
                    <a:pt x="2821" y="3054"/>
                  </a:lnTo>
                  <a:lnTo>
                    <a:pt x="2788" y="3081"/>
                  </a:lnTo>
                  <a:lnTo>
                    <a:pt x="2756" y="3105"/>
                  </a:lnTo>
                  <a:lnTo>
                    <a:pt x="2722" y="3130"/>
                  </a:lnTo>
                  <a:lnTo>
                    <a:pt x="2688" y="3154"/>
                  </a:lnTo>
                  <a:lnTo>
                    <a:pt x="2653" y="3176"/>
                  </a:lnTo>
                  <a:lnTo>
                    <a:pt x="2618" y="3199"/>
                  </a:lnTo>
                  <a:lnTo>
                    <a:pt x="2582" y="3220"/>
                  </a:lnTo>
                  <a:lnTo>
                    <a:pt x="2545" y="3241"/>
                  </a:lnTo>
                  <a:lnTo>
                    <a:pt x="2510" y="3260"/>
                  </a:lnTo>
                  <a:lnTo>
                    <a:pt x="2471" y="3278"/>
                  </a:lnTo>
                  <a:lnTo>
                    <a:pt x="2434" y="3295"/>
                  </a:lnTo>
                  <a:lnTo>
                    <a:pt x="2395" y="3313"/>
                  </a:lnTo>
                  <a:lnTo>
                    <a:pt x="2357" y="3329"/>
                  </a:lnTo>
                  <a:lnTo>
                    <a:pt x="2317" y="3344"/>
                  </a:lnTo>
                  <a:lnTo>
                    <a:pt x="2276" y="3358"/>
                  </a:lnTo>
                  <a:lnTo>
                    <a:pt x="2236" y="3371"/>
                  </a:lnTo>
                  <a:lnTo>
                    <a:pt x="2196" y="3382"/>
                  </a:lnTo>
                  <a:lnTo>
                    <a:pt x="2156" y="3394"/>
                  </a:lnTo>
                  <a:lnTo>
                    <a:pt x="2114" y="3405"/>
                  </a:lnTo>
                  <a:lnTo>
                    <a:pt x="2072" y="3413"/>
                  </a:lnTo>
                  <a:lnTo>
                    <a:pt x="2030" y="3421"/>
                  </a:lnTo>
                  <a:lnTo>
                    <a:pt x="1986" y="3429"/>
                  </a:lnTo>
                  <a:lnTo>
                    <a:pt x="1943" y="3434"/>
                  </a:lnTo>
                  <a:lnTo>
                    <a:pt x="1900" y="3439"/>
                  </a:lnTo>
                  <a:lnTo>
                    <a:pt x="1856" y="3444"/>
                  </a:lnTo>
                  <a:lnTo>
                    <a:pt x="1813" y="3447"/>
                  </a:lnTo>
                  <a:lnTo>
                    <a:pt x="1769" y="3448"/>
                  </a:lnTo>
                  <a:lnTo>
                    <a:pt x="1724" y="3448"/>
                  </a:lnTo>
                  <a:lnTo>
                    <a:pt x="1724" y="3448"/>
                  </a:lnTo>
                  <a:lnTo>
                    <a:pt x="1679" y="3448"/>
                  </a:lnTo>
                  <a:lnTo>
                    <a:pt x="1635" y="3447"/>
                  </a:lnTo>
                  <a:lnTo>
                    <a:pt x="1592" y="3444"/>
                  </a:lnTo>
                  <a:lnTo>
                    <a:pt x="1547" y="3439"/>
                  </a:lnTo>
                  <a:lnTo>
                    <a:pt x="1505" y="3434"/>
                  </a:lnTo>
                  <a:lnTo>
                    <a:pt x="1462" y="3429"/>
                  </a:lnTo>
                  <a:lnTo>
                    <a:pt x="1418" y="3421"/>
                  </a:lnTo>
                  <a:lnTo>
                    <a:pt x="1376" y="3413"/>
                  </a:lnTo>
                  <a:lnTo>
                    <a:pt x="1334" y="3405"/>
                  </a:lnTo>
                  <a:lnTo>
                    <a:pt x="1292" y="3394"/>
                  </a:lnTo>
                  <a:lnTo>
                    <a:pt x="1252" y="3382"/>
                  </a:lnTo>
                  <a:lnTo>
                    <a:pt x="1212" y="3371"/>
                  </a:lnTo>
                  <a:lnTo>
                    <a:pt x="1172" y="3358"/>
                  </a:lnTo>
                  <a:lnTo>
                    <a:pt x="1131" y="3344"/>
                  </a:lnTo>
                  <a:lnTo>
                    <a:pt x="1091" y="3329"/>
                  </a:lnTo>
                  <a:lnTo>
                    <a:pt x="1053" y="3313"/>
                  </a:lnTo>
                  <a:lnTo>
                    <a:pt x="1014" y="3295"/>
                  </a:lnTo>
                  <a:lnTo>
                    <a:pt x="977" y="3278"/>
                  </a:lnTo>
                  <a:lnTo>
                    <a:pt x="938" y="3260"/>
                  </a:lnTo>
                  <a:lnTo>
                    <a:pt x="903" y="3241"/>
                  </a:lnTo>
                  <a:lnTo>
                    <a:pt x="866" y="3220"/>
                  </a:lnTo>
                  <a:lnTo>
                    <a:pt x="830" y="3199"/>
                  </a:lnTo>
                  <a:lnTo>
                    <a:pt x="795" y="3176"/>
                  </a:lnTo>
                  <a:lnTo>
                    <a:pt x="760" y="3154"/>
                  </a:lnTo>
                  <a:lnTo>
                    <a:pt x="726" y="3130"/>
                  </a:lnTo>
                  <a:lnTo>
                    <a:pt x="692" y="3105"/>
                  </a:lnTo>
                  <a:lnTo>
                    <a:pt x="660" y="3081"/>
                  </a:lnTo>
                  <a:lnTo>
                    <a:pt x="627" y="3054"/>
                  </a:lnTo>
                  <a:lnTo>
                    <a:pt x="595" y="3028"/>
                  </a:lnTo>
                  <a:lnTo>
                    <a:pt x="565" y="3001"/>
                  </a:lnTo>
                  <a:lnTo>
                    <a:pt x="534" y="2972"/>
                  </a:lnTo>
                  <a:lnTo>
                    <a:pt x="505" y="2943"/>
                  </a:lnTo>
                  <a:lnTo>
                    <a:pt x="476" y="2914"/>
                  </a:lnTo>
                  <a:lnTo>
                    <a:pt x="447" y="2883"/>
                  </a:lnTo>
                  <a:lnTo>
                    <a:pt x="420" y="2853"/>
                  </a:lnTo>
                  <a:lnTo>
                    <a:pt x="394" y="2821"/>
                  </a:lnTo>
                  <a:lnTo>
                    <a:pt x="367" y="2788"/>
                  </a:lnTo>
                  <a:lnTo>
                    <a:pt x="343" y="2756"/>
                  </a:lnTo>
                  <a:lnTo>
                    <a:pt x="318" y="2722"/>
                  </a:lnTo>
                  <a:lnTo>
                    <a:pt x="294" y="2688"/>
                  </a:lnTo>
                  <a:lnTo>
                    <a:pt x="272" y="2653"/>
                  </a:lnTo>
                  <a:lnTo>
                    <a:pt x="249" y="2618"/>
                  </a:lnTo>
                  <a:lnTo>
                    <a:pt x="228" y="2582"/>
                  </a:lnTo>
                  <a:lnTo>
                    <a:pt x="207" y="2545"/>
                  </a:lnTo>
                  <a:lnTo>
                    <a:pt x="188" y="2510"/>
                  </a:lnTo>
                  <a:lnTo>
                    <a:pt x="170" y="2471"/>
                  </a:lnTo>
                  <a:lnTo>
                    <a:pt x="153" y="2434"/>
                  </a:lnTo>
                  <a:lnTo>
                    <a:pt x="135" y="2395"/>
                  </a:lnTo>
                  <a:lnTo>
                    <a:pt x="119" y="2357"/>
                  </a:lnTo>
                  <a:lnTo>
                    <a:pt x="104" y="2317"/>
                  </a:lnTo>
                  <a:lnTo>
                    <a:pt x="90" y="2276"/>
                  </a:lnTo>
                  <a:lnTo>
                    <a:pt x="77" y="2236"/>
                  </a:lnTo>
                  <a:lnTo>
                    <a:pt x="66" y="2196"/>
                  </a:lnTo>
                  <a:lnTo>
                    <a:pt x="54" y="2156"/>
                  </a:lnTo>
                  <a:lnTo>
                    <a:pt x="43" y="2114"/>
                  </a:lnTo>
                  <a:lnTo>
                    <a:pt x="35" y="2072"/>
                  </a:lnTo>
                  <a:lnTo>
                    <a:pt x="27" y="2030"/>
                  </a:lnTo>
                  <a:lnTo>
                    <a:pt x="19" y="1986"/>
                  </a:lnTo>
                  <a:lnTo>
                    <a:pt x="14" y="1943"/>
                  </a:lnTo>
                  <a:lnTo>
                    <a:pt x="9" y="1900"/>
                  </a:lnTo>
                  <a:lnTo>
                    <a:pt x="4" y="1856"/>
                  </a:lnTo>
                  <a:lnTo>
                    <a:pt x="1" y="1813"/>
                  </a:lnTo>
                  <a:lnTo>
                    <a:pt x="0" y="1769"/>
                  </a:lnTo>
                  <a:lnTo>
                    <a:pt x="0" y="1724"/>
                  </a:lnTo>
                  <a:lnTo>
                    <a:pt x="0" y="1724"/>
                  </a:lnTo>
                  <a:lnTo>
                    <a:pt x="0" y="1679"/>
                  </a:lnTo>
                  <a:lnTo>
                    <a:pt x="1" y="1635"/>
                  </a:lnTo>
                  <a:lnTo>
                    <a:pt x="4" y="1592"/>
                  </a:lnTo>
                  <a:lnTo>
                    <a:pt x="9" y="1547"/>
                  </a:lnTo>
                  <a:lnTo>
                    <a:pt x="14" y="1505"/>
                  </a:lnTo>
                  <a:lnTo>
                    <a:pt x="19" y="1462"/>
                  </a:lnTo>
                  <a:lnTo>
                    <a:pt x="27" y="1418"/>
                  </a:lnTo>
                  <a:lnTo>
                    <a:pt x="35" y="1376"/>
                  </a:lnTo>
                  <a:lnTo>
                    <a:pt x="43" y="1334"/>
                  </a:lnTo>
                  <a:lnTo>
                    <a:pt x="54" y="1292"/>
                  </a:lnTo>
                  <a:lnTo>
                    <a:pt x="66" y="1252"/>
                  </a:lnTo>
                  <a:lnTo>
                    <a:pt x="77" y="1212"/>
                  </a:lnTo>
                  <a:lnTo>
                    <a:pt x="90" y="1172"/>
                  </a:lnTo>
                  <a:lnTo>
                    <a:pt x="104" y="1131"/>
                  </a:lnTo>
                  <a:lnTo>
                    <a:pt x="119" y="1091"/>
                  </a:lnTo>
                  <a:lnTo>
                    <a:pt x="135" y="1053"/>
                  </a:lnTo>
                  <a:lnTo>
                    <a:pt x="153" y="1014"/>
                  </a:lnTo>
                  <a:lnTo>
                    <a:pt x="170" y="977"/>
                  </a:lnTo>
                  <a:lnTo>
                    <a:pt x="188" y="938"/>
                  </a:lnTo>
                  <a:lnTo>
                    <a:pt x="207" y="903"/>
                  </a:lnTo>
                  <a:lnTo>
                    <a:pt x="228" y="866"/>
                  </a:lnTo>
                  <a:lnTo>
                    <a:pt x="249" y="830"/>
                  </a:lnTo>
                  <a:lnTo>
                    <a:pt x="272" y="795"/>
                  </a:lnTo>
                  <a:lnTo>
                    <a:pt x="294" y="760"/>
                  </a:lnTo>
                  <a:lnTo>
                    <a:pt x="318" y="726"/>
                  </a:lnTo>
                  <a:lnTo>
                    <a:pt x="343" y="692"/>
                  </a:lnTo>
                  <a:lnTo>
                    <a:pt x="367" y="660"/>
                  </a:lnTo>
                  <a:lnTo>
                    <a:pt x="394" y="627"/>
                  </a:lnTo>
                  <a:lnTo>
                    <a:pt x="420" y="595"/>
                  </a:lnTo>
                  <a:lnTo>
                    <a:pt x="447" y="565"/>
                  </a:lnTo>
                  <a:lnTo>
                    <a:pt x="476" y="534"/>
                  </a:lnTo>
                  <a:lnTo>
                    <a:pt x="505" y="505"/>
                  </a:lnTo>
                  <a:lnTo>
                    <a:pt x="534" y="476"/>
                  </a:lnTo>
                  <a:lnTo>
                    <a:pt x="565" y="447"/>
                  </a:lnTo>
                  <a:lnTo>
                    <a:pt x="595" y="420"/>
                  </a:lnTo>
                  <a:lnTo>
                    <a:pt x="627" y="394"/>
                  </a:lnTo>
                  <a:lnTo>
                    <a:pt x="660" y="367"/>
                  </a:lnTo>
                  <a:lnTo>
                    <a:pt x="692" y="343"/>
                  </a:lnTo>
                  <a:lnTo>
                    <a:pt x="726" y="318"/>
                  </a:lnTo>
                  <a:lnTo>
                    <a:pt x="760" y="294"/>
                  </a:lnTo>
                  <a:lnTo>
                    <a:pt x="795" y="272"/>
                  </a:lnTo>
                  <a:lnTo>
                    <a:pt x="830" y="249"/>
                  </a:lnTo>
                  <a:lnTo>
                    <a:pt x="866" y="228"/>
                  </a:lnTo>
                  <a:lnTo>
                    <a:pt x="903" y="207"/>
                  </a:lnTo>
                  <a:lnTo>
                    <a:pt x="938" y="188"/>
                  </a:lnTo>
                  <a:lnTo>
                    <a:pt x="977" y="170"/>
                  </a:lnTo>
                  <a:lnTo>
                    <a:pt x="1014" y="153"/>
                  </a:lnTo>
                  <a:lnTo>
                    <a:pt x="1053" y="135"/>
                  </a:lnTo>
                  <a:lnTo>
                    <a:pt x="1091" y="119"/>
                  </a:lnTo>
                  <a:lnTo>
                    <a:pt x="1131" y="104"/>
                  </a:lnTo>
                  <a:lnTo>
                    <a:pt x="1172" y="90"/>
                  </a:lnTo>
                  <a:lnTo>
                    <a:pt x="1212" y="77"/>
                  </a:lnTo>
                  <a:lnTo>
                    <a:pt x="1252" y="66"/>
                  </a:lnTo>
                  <a:lnTo>
                    <a:pt x="1292" y="54"/>
                  </a:lnTo>
                  <a:lnTo>
                    <a:pt x="1334" y="43"/>
                  </a:lnTo>
                  <a:lnTo>
                    <a:pt x="1376" y="35"/>
                  </a:lnTo>
                  <a:lnTo>
                    <a:pt x="1418" y="27"/>
                  </a:lnTo>
                  <a:lnTo>
                    <a:pt x="1462" y="19"/>
                  </a:lnTo>
                  <a:lnTo>
                    <a:pt x="1505" y="14"/>
                  </a:lnTo>
                  <a:lnTo>
                    <a:pt x="1547" y="9"/>
                  </a:lnTo>
                  <a:lnTo>
                    <a:pt x="1592" y="4"/>
                  </a:lnTo>
                  <a:lnTo>
                    <a:pt x="1635" y="1"/>
                  </a:lnTo>
                  <a:lnTo>
                    <a:pt x="1679" y="0"/>
                  </a:lnTo>
                  <a:lnTo>
                    <a:pt x="1724" y="0"/>
                  </a:lnTo>
                  <a:lnTo>
                    <a:pt x="1724" y="0"/>
                  </a:lnTo>
                  <a:lnTo>
                    <a:pt x="1769" y="0"/>
                  </a:lnTo>
                  <a:lnTo>
                    <a:pt x="1813" y="1"/>
                  </a:lnTo>
                  <a:lnTo>
                    <a:pt x="1856" y="4"/>
                  </a:lnTo>
                  <a:lnTo>
                    <a:pt x="1900" y="9"/>
                  </a:lnTo>
                  <a:lnTo>
                    <a:pt x="1943" y="14"/>
                  </a:lnTo>
                  <a:lnTo>
                    <a:pt x="1986" y="19"/>
                  </a:lnTo>
                  <a:lnTo>
                    <a:pt x="2030" y="27"/>
                  </a:lnTo>
                  <a:lnTo>
                    <a:pt x="2072" y="35"/>
                  </a:lnTo>
                  <a:lnTo>
                    <a:pt x="2114" y="43"/>
                  </a:lnTo>
                  <a:lnTo>
                    <a:pt x="2156" y="54"/>
                  </a:lnTo>
                  <a:lnTo>
                    <a:pt x="2196" y="66"/>
                  </a:lnTo>
                  <a:lnTo>
                    <a:pt x="2236" y="77"/>
                  </a:lnTo>
                  <a:lnTo>
                    <a:pt x="2276" y="90"/>
                  </a:lnTo>
                  <a:lnTo>
                    <a:pt x="2317" y="104"/>
                  </a:lnTo>
                  <a:lnTo>
                    <a:pt x="2357" y="119"/>
                  </a:lnTo>
                  <a:lnTo>
                    <a:pt x="2395" y="135"/>
                  </a:lnTo>
                  <a:lnTo>
                    <a:pt x="2434" y="153"/>
                  </a:lnTo>
                  <a:lnTo>
                    <a:pt x="2471" y="170"/>
                  </a:lnTo>
                  <a:lnTo>
                    <a:pt x="2510" y="188"/>
                  </a:lnTo>
                  <a:lnTo>
                    <a:pt x="2545" y="207"/>
                  </a:lnTo>
                  <a:lnTo>
                    <a:pt x="2582" y="228"/>
                  </a:lnTo>
                  <a:lnTo>
                    <a:pt x="2618" y="249"/>
                  </a:lnTo>
                  <a:lnTo>
                    <a:pt x="2653" y="272"/>
                  </a:lnTo>
                  <a:lnTo>
                    <a:pt x="2688" y="294"/>
                  </a:lnTo>
                  <a:lnTo>
                    <a:pt x="2722" y="318"/>
                  </a:lnTo>
                  <a:lnTo>
                    <a:pt x="2756" y="343"/>
                  </a:lnTo>
                  <a:lnTo>
                    <a:pt x="2788" y="367"/>
                  </a:lnTo>
                  <a:lnTo>
                    <a:pt x="2821" y="394"/>
                  </a:lnTo>
                  <a:lnTo>
                    <a:pt x="2853" y="420"/>
                  </a:lnTo>
                  <a:lnTo>
                    <a:pt x="2883" y="447"/>
                  </a:lnTo>
                  <a:lnTo>
                    <a:pt x="2914" y="476"/>
                  </a:lnTo>
                  <a:lnTo>
                    <a:pt x="2943" y="505"/>
                  </a:lnTo>
                  <a:lnTo>
                    <a:pt x="2972" y="534"/>
                  </a:lnTo>
                  <a:lnTo>
                    <a:pt x="3001" y="565"/>
                  </a:lnTo>
                  <a:lnTo>
                    <a:pt x="3028" y="595"/>
                  </a:lnTo>
                  <a:lnTo>
                    <a:pt x="3054" y="627"/>
                  </a:lnTo>
                  <a:lnTo>
                    <a:pt x="3081" y="660"/>
                  </a:lnTo>
                  <a:lnTo>
                    <a:pt x="3105" y="692"/>
                  </a:lnTo>
                  <a:lnTo>
                    <a:pt x="3130" y="726"/>
                  </a:lnTo>
                  <a:lnTo>
                    <a:pt x="3154" y="760"/>
                  </a:lnTo>
                  <a:lnTo>
                    <a:pt x="3176" y="795"/>
                  </a:lnTo>
                  <a:lnTo>
                    <a:pt x="3199" y="830"/>
                  </a:lnTo>
                  <a:lnTo>
                    <a:pt x="3220" y="866"/>
                  </a:lnTo>
                  <a:lnTo>
                    <a:pt x="3241" y="903"/>
                  </a:lnTo>
                  <a:lnTo>
                    <a:pt x="3260" y="938"/>
                  </a:lnTo>
                  <a:lnTo>
                    <a:pt x="3278" y="977"/>
                  </a:lnTo>
                  <a:lnTo>
                    <a:pt x="3295" y="1014"/>
                  </a:lnTo>
                  <a:lnTo>
                    <a:pt x="3313" y="1053"/>
                  </a:lnTo>
                  <a:lnTo>
                    <a:pt x="3329" y="1091"/>
                  </a:lnTo>
                  <a:lnTo>
                    <a:pt x="3344" y="1131"/>
                  </a:lnTo>
                  <a:lnTo>
                    <a:pt x="3358" y="1172"/>
                  </a:lnTo>
                  <a:lnTo>
                    <a:pt x="3371" y="1212"/>
                  </a:lnTo>
                  <a:lnTo>
                    <a:pt x="3382" y="1252"/>
                  </a:lnTo>
                  <a:lnTo>
                    <a:pt x="3394" y="1292"/>
                  </a:lnTo>
                  <a:lnTo>
                    <a:pt x="3405" y="1334"/>
                  </a:lnTo>
                  <a:lnTo>
                    <a:pt x="3413" y="1376"/>
                  </a:lnTo>
                  <a:lnTo>
                    <a:pt x="3421" y="1418"/>
                  </a:lnTo>
                  <a:lnTo>
                    <a:pt x="3429" y="1462"/>
                  </a:lnTo>
                  <a:lnTo>
                    <a:pt x="3434" y="1505"/>
                  </a:lnTo>
                  <a:lnTo>
                    <a:pt x="3439" y="1547"/>
                  </a:lnTo>
                  <a:lnTo>
                    <a:pt x="3444" y="1592"/>
                  </a:lnTo>
                  <a:lnTo>
                    <a:pt x="3447" y="1635"/>
                  </a:lnTo>
                  <a:lnTo>
                    <a:pt x="3448" y="1679"/>
                  </a:lnTo>
                  <a:lnTo>
                    <a:pt x="3448" y="1724"/>
                  </a:lnTo>
                  <a:lnTo>
                    <a:pt x="3448" y="1724"/>
                  </a:lnTo>
                  <a:close/>
                </a:path>
              </a:pathLst>
            </a:custGeom>
            <a:noFill/>
            <a:ln w="6350" cmpd="sng">
              <a:solidFill>
                <a:schemeClr val="tx1"/>
              </a:solidFill>
              <a:prstDash val="sysDot"/>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9" name="Freeform 48"/>
            <p:cNvSpPr>
              <a:spLocks/>
            </p:cNvSpPr>
            <p:nvPr/>
          </p:nvSpPr>
          <p:spPr bwMode="auto">
            <a:xfrm>
              <a:off x="3361967" y="2231667"/>
              <a:ext cx="2420066" cy="2420066"/>
            </a:xfrm>
            <a:custGeom>
              <a:avLst/>
              <a:gdLst>
                <a:gd name="T0" fmla="*/ 4306 w 4312"/>
                <a:gd name="T1" fmla="*/ 2322 h 4312"/>
                <a:gd name="T2" fmla="*/ 4269 w 4312"/>
                <a:gd name="T3" fmla="*/ 2591 h 4312"/>
                <a:gd name="T4" fmla="*/ 4199 w 4312"/>
                <a:gd name="T5" fmla="*/ 2848 h 4312"/>
                <a:gd name="T6" fmla="*/ 4099 w 4312"/>
                <a:gd name="T7" fmla="*/ 3091 h 4312"/>
                <a:gd name="T8" fmla="*/ 3972 w 4312"/>
                <a:gd name="T9" fmla="*/ 3319 h 4312"/>
                <a:gd name="T10" fmla="*/ 3819 w 4312"/>
                <a:gd name="T11" fmla="*/ 3528 h 4312"/>
                <a:gd name="T12" fmla="*/ 3644 w 4312"/>
                <a:gd name="T13" fmla="*/ 3716 h 4312"/>
                <a:gd name="T14" fmla="*/ 3446 w 4312"/>
                <a:gd name="T15" fmla="*/ 3884 h 4312"/>
                <a:gd name="T16" fmla="*/ 3230 w 4312"/>
                <a:gd name="T17" fmla="*/ 4027 h 4312"/>
                <a:gd name="T18" fmla="*/ 2995 w 4312"/>
                <a:gd name="T19" fmla="*/ 4143 h 4312"/>
                <a:gd name="T20" fmla="*/ 2747 w 4312"/>
                <a:gd name="T21" fmla="*/ 4230 h 4312"/>
                <a:gd name="T22" fmla="*/ 2484 w 4312"/>
                <a:gd name="T23" fmla="*/ 4288 h 4312"/>
                <a:gd name="T24" fmla="*/ 2212 w 4312"/>
                <a:gd name="T25" fmla="*/ 4312 h 4312"/>
                <a:gd name="T26" fmla="*/ 1990 w 4312"/>
                <a:gd name="T27" fmla="*/ 4306 h 4312"/>
                <a:gd name="T28" fmla="*/ 1721 w 4312"/>
                <a:gd name="T29" fmla="*/ 4269 h 4312"/>
                <a:gd name="T30" fmla="*/ 1464 w 4312"/>
                <a:gd name="T31" fmla="*/ 4199 h 4312"/>
                <a:gd name="T32" fmla="*/ 1221 w 4312"/>
                <a:gd name="T33" fmla="*/ 4099 h 4312"/>
                <a:gd name="T34" fmla="*/ 993 w 4312"/>
                <a:gd name="T35" fmla="*/ 3972 h 4312"/>
                <a:gd name="T36" fmla="*/ 784 w 4312"/>
                <a:gd name="T37" fmla="*/ 3819 h 4312"/>
                <a:gd name="T38" fmla="*/ 596 w 4312"/>
                <a:gd name="T39" fmla="*/ 3644 h 4312"/>
                <a:gd name="T40" fmla="*/ 428 w 4312"/>
                <a:gd name="T41" fmla="*/ 3446 h 4312"/>
                <a:gd name="T42" fmla="*/ 285 w 4312"/>
                <a:gd name="T43" fmla="*/ 3230 h 4312"/>
                <a:gd name="T44" fmla="*/ 169 w 4312"/>
                <a:gd name="T45" fmla="*/ 2995 h 4312"/>
                <a:gd name="T46" fmla="*/ 82 w 4312"/>
                <a:gd name="T47" fmla="*/ 2747 h 4312"/>
                <a:gd name="T48" fmla="*/ 24 w 4312"/>
                <a:gd name="T49" fmla="*/ 2484 h 4312"/>
                <a:gd name="T50" fmla="*/ 0 w 4312"/>
                <a:gd name="T51" fmla="*/ 2212 h 4312"/>
                <a:gd name="T52" fmla="*/ 6 w 4312"/>
                <a:gd name="T53" fmla="*/ 1990 h 4312"/>
                <a:gd name="T54" fmla="*/ 43 w 4312"/>
                <a:gd name="T55" fmla="*/ 1721 h 4312"/>
                <a:gd name="T56" fmla="*/ 113 w 4312"/>
                <a:gd name="T57" fmla="*/ 1464 h 4312"/>
                <a:gd name="T58" fmla="*/ 213 w 4312"/>
                <a:gd name="T59" fmla="*/ 1221 h 4312"/>
                <a:gd name="T60" fmla="*/ 340 w 4312"/>
                <a:gd name="T61" fmla="*/ 993 h 4312"/>
                <a:gd name="T62" fmla="*/ 493 w 4312"/>
                <a:gd name="T63" fmla="*/ 784 h 4312"/>
                <a:gd name="T64" fmla="*/ 668 w 4312"/>
                <a:gd name="T65" fmla="*/ 596 h 4312"/>
                <a:gd name="T66" fmla="*/ 866 w 4312"/>
                <a:gd name="T67" fmla="*/ 428 h 4312"/>
                <a:gd name="T68" fmla="*/ 1082 w 4312"/>
                <a:gd name="T69" fmla="*/ 285 h 4312"/>
                <a:gd name="T70" fmla="*/ 1317 w 4312"/>
                <a:gd name="T71" fmla="*/ 169 h 4312"/>
                <a:gd name="T72" fmla="*/ 1565 w 4312"/>
                <a:gd name="T73" fmla="*/ 82 h 4312"/>
                <a:gd name="T74" fmla="*/ 1828 w 4312"/>
                <a:gd name="T75" fmla="*/ 24 h 4312"/>
                <a:gd name="T76" fmla="*/ 2100 w 4312"/>
                <a:gd name="T77" fmla="*/ 0 h 4312"/>
                <a:gd name="T78" fmla="*/ 2322 w 4312"/>
                <a:gd name="T79" fmla="*/ 6 h 4312"/>
                <a:gd name="T80" fmla="*/ 2591 w 4312"/>
                <a:gd name="T81" fmla="*/ 43 h 4312"/>
                <a:gd name="T82" fmla="*/ 2848 w 4312"/>
                <a:gd name="T83" fmla="*/ 113 h 4312"/>
                <a:gd name="T84" fmla="*/ 3091 w 4312"/>
                <a:gd name="T85" fmla="*/ 213 h 4312"/>
                <a:gd name="T86" fmla="*/ 3319 w 4312"/>
                <a:gd name="T87" fmla="*/ 340 h 4312"/>
                <a:gd name="T88" fmla="*/ 3528 w 4312"/>
                <a:gd name="T89" fmla="*/ 493 h 4312"/>
                <a:gd name="T90" fmla="*/ 3716 w 4312"/>
                <a:gd name="T91" fmla="*/ 668 h 4312"/>
                <a:gd name="T92" fmla="*/ 3884 w 4312"/>
                <a:gd name="T93" fmla="*/ 866 h 4312"/>
                <a:gd name="T94" fmla="*/ 4027 w 4312"/>
                <a:gd name="T95" fmla="*/ 1082 h 4312"/>
                <a:gd name="T96" fmla="*/ 4143 w 4312"/>
                <a:gd name="T97" fmla="*/ 1317 h 4312"/>
                <a:gd name="T98" fmla="*/ 4230 w 4312"/>
                <a:gd name="T99" fmla="*/ 1565 h 4312"/>
                <a:gd name="T100" fmla="*/ 4288 w 4312"/>
                <a:gd name="T101" fmla="*/ 1828 h 4312"/>
                <a:gd name="T102" fmla="*/ 4312 w 4312"/>
                <a:gd name="T103" fmla="*/ 2100 h 4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312" h="4312">
                  <a:moveTo>
                    <a:pt x="4312" y="2156"/>
                  </a:moveTo>
                  <a:lnTo>
                    <a:pt x="4312" y="2156"/>
                  </a:lnTo>
                  <a:lnTo>
                    <a:pt x="4312" y="2212"/>
                  </a:lnTo>
                  <a:lnTo>
                    <a:pt x="4309" y="2267"/>
                  </a:lnTo>
                  <a:lnTo>
                    <a:pt x="4306" y="2322"/>
                  </a:lnTo>
                  <a:lnTo>
                    <a:pt x="4301" y="2377"/>
                  </a:lnTo>
                  <a:lnTo>
                    <a:pt x="4294" y="2431"/>
                  </a:lnTo>
                  <a:lnTo>
                    <a:pt x="4288" y="2484"/>
                  </a:lnTo>
                  <a:lnTo>
                    <a:pt x="4278" y="2538"/>
                  </a:lnTo>
                  <a:lnTo>
                    <a:pt x="4269" y="2591"/>
                  </a:lnTo>
                  <a:lnTo>
                    <a:pt x="4257" y="2642"/>
                  </a:lnTo>
                  <a:lnTo>
                    <a:pt x="4244" y="2695"/>
                  </a:lnTo>
                  <a:lnTo>
                    <a:pt x="4230" y="2747"/>
                  </a:lnTo>
                  <a:lnTo>
                    <a:pt x="4215" y="2797"/>
                  </a:lnTo>
                  <a:lnTo>
                    <a:pt x="4199" y="2848"/>
                  </a:lnTo>
                  <a:lnTo>
                    <a:pt x="4182" y="2897"/>
                  </a:lnTo>
                  <a:lnTo>
                    <a:pt x="4162" y="2947"/>
                  </a:lnTo>
                  <a:lnTo>
                    <a:pt x="4143" y="2995"/>
                  </a:lnTo>
                  <a:lnTo>
                    <a:pt x="4122" y="3043"/>
                  </a:lnTo>
                  <a:lnTo>
                    <a:pt x="4099" y="3091"/>
                  </a:lnTo>
                  <a:lnTo>
                    <a:pt x="4077" y="3138"/>
                  </a:lnTo>
                  <a:lnTo>
                    <a:pt x="4053" y="3183"/>
                  </a:lnTo>
                  <a:lnTo>
                    <a:pt x="4027" y="3230"/>
                  </a:lnTo>
                  <a:lnTo>
                    <a:pt x="4000" y="3273"/>
                  </a:lnTo>
                  <a:lnTo>
                    <a:pt x="3972" y="3319"/>
                  </a:lnTo>
                  <a:lnTo>
                    <a:pt x="3943" y="3362"/>
                  </a:lnTo>
                  <a:lnTo>
                    <a:pt x="3914" y="3404"/>
                  </a:lnTo>
                  <a:lnTo>
                    <a:pt x="3884" y="3446"/>
                  </a:lnTo>
                  <a:lnTo>
                    <a:pt x="3853" y="3488"/>
                  </a:lnTo>
                  <a:lnTo>
                    <a:pt x="3819" y="3528"/>
                  </a:lnTo>
                  <a:lnTo>
                    <a:pt x="3787" y="3566"/>
                  </a:lnTo>
                  <a:lnTo>
                    <a:pt x="3752" y="3605"/>
                  </a:lnTo>
                  <a:lnTo>
                    <a:pt x="3716" y="3644"/>
                  </a:lnTo>
                  <a:lnTo>
                    <a:pt x="3681" y="3681"/>
                  </a:lnTo>
                  <a:lnTo>
                    <a:pt x="3644" y="3716"/>
                  </a:lnTo>
                  <a:lnTo>
                    <a:pt x="3605" y="3752"/>
                  </a:lnTo>
                  <a:lnTo>
                    <a:pt x="3566" y="3787"/>
                  </a:lnTo>
                  <a:lnTo>
                    <a:pt x="3528" y="3819"/>
                  </a:lnTo>
                  <a:lnTo>
                    <a:pt x="3488" y="3853"/>
                  </a:lnTo>
                  <a:lnTo>
                    <a:pt x="3446" y="3884"/>
                  </a:lnTo>
                  <a:lnTo>
                    <a:pt x="3404" y="3914"/>
                  </a:lnTo>
                  <a:lnTo>
                    <a:pt x="3362" y="3943"/>
                  </a:lnTo>
                  <a:lnTo>
                    <a:pt x="3319" y="3972"/>
                  </a:lnTo>
                  <a:lnTo>
                    <a:pt x="3273" y="4000"/>
                  </a:lnTo>
                  <a:lnTo>
                    <a:pt x="3230" y="4027"/>
                  </a:lnTo>
                  <a:lnTo>
                    <a:pt x="3183" y="4053"/>
                  </a:lnTo>
                  <a:lnTo>
                    <a:pt x="3138" y="4077"/>
                  </a:lnTo>
                  <a:lnTo>
                    <a:pt x="3091" y="4099"/>
                  </a:lnTo>
                  <a:lnTo>
                    <a:pt x="3043" y="4122"/>
                  </a:lnTo>
                  <a:lnTo>
                    <a:pt x="2995" y="4143"/>
                  </a:lnTo>
                  <a:lnTo>
                    <a:pt x="2947" y="4162"/>
                  </a:lnTo>
                  <a:lnTo>
                    <a:pt x="2897" y="4182"/>
                  </a:lnTo>
                  <a:lnTo>
                    <a:pt x="2848" y="4199"/>
                  </a:lnTo>
                  <a:lnTo>
                    <a:pt x="2797" y="4215"/>
                  </a:lnTo>
                  <a:lnTo>
                    <a:pt x="2747" y="4230"/>
                  </a:lnTo>
                  <a:lnTo>
                    <a:pt x="2695" y="4244"/>
                  </a:lnTo>
                  <a:lnTo>
                    <a:pt x="2642" y="4257"/>
                  </a:lnTo>
                  <a:lnTo>
                    <a:pt x="2591" y="4269"/>
                  </a:lnTo>
                  <a:lnTo>
                    <a:pt x="2538" y="4278"/>
                  </a:lnTo>
                  <a:lnTo>
                    <a:pt x="2484" y="4288"/>
                  </a:lnTo>
                  <a:lnTo>
                    <a:pt x="2431" y="4294"/>
                  </a:lnTo>
                  <a:lnTo>
                    <a:pt x="2377" y="4301"/>
                  </a:lnTo>
                  <a:lnTo>
                    <a:pt x="2322" y="4306"/>
                  </a:lnTo>
                  <a:lnTo>
                    <a:pt x="2267" y="4309"/>
                  </a:lnTo>
                  <a:lnTo>
                    <a:pt x="2212" y="4312"/>
                  </a:lnTo>
                  <a:lnTo>
                    <a:pt x="2156" y="4312"/>
                  </a:lnTo>
                  <a:lnTo>
                    <a:pt x="2156" y="4312"/>
                  </a:lnTo>
                  <a:lnTo>
                    <a:pt x="2100" y="4312"/>
                  </a:lnTo>
                  <a:lnTo>
                    <a:pt x="2045" y="4309"/>
                  </a:lnTo>
                  <a:lnTo>
                    <a:pt x="1990" y="4306"/>
                  </a:lnTo>
                  <a:lnTo>
                    <a:pt x="1935" y="4301"/>
                  </a:lnTo>
                  <a:lnTo>
                    <a:pt x="1881" y="4294"/>
                  </a:lnTo>
                  <a:lnTo>
                    <a:pt x="1828" y="4288"/>
                  </a:lnTo>
                  <a:lnTo>
                    <a:pt x="1774" y="4278"/>
                  </a:lnTo>
                  <a:lnTo>
                    <a:pt x="1721" y="4269"/>
                  </a:lnTo>
                  <a:lnTo>
                    <a:pt x="1670" y="4257"/>
                  </a:lnTo>
                  <a:lnTo>
                    <a:pt x="1617" y="4244"/>
                  </a:lnTo>
                  <a:lnTo>
                    <a:pt x="1565" y="4230"/>
                  </a:lnTo>
                  <a:lnTo>
                    <a:pt x="1515" y="4215"/>
                  </a:lnTo>
                  <a:lnTo>
                    <a:pt x="1464" y="4199"/>
                  </a:lnTo>
                  <a:lnTo>
                    <a:pt x="1415" y="4182"/>
                  </a:lnTo>
                  <a:lnTo>
                    <a:pt x="1365" y="4162"/>
                  </a:lnTo>
                  <a:lnTo>
                    <a:pt x="1317" y="4143"/>
                  </a:lnTo>
                  <a:lnTo>
                    <a:pt x="1269" y="4122"/>
                  </a:lnTo>
                  <a:lnTo>
                    <a:pt x="1221" y="4099"/>
                  </a:lnTo>
                  <a:lnTo>
                    <a:pt x="1174" y="4077"/>
                  </a:lnTo>
                  <a:lnTo>
                    <a:pt x="1129" y="4053"/>
                  </a:lnTo>
                  <a:lnTo>
                    <a:pt x="1082" y="4027"/>
                  </a:lnTo>
                  <a:lnTo>
                    <a:pt x="1039" y="4000"/>
                  </a:lnTo>
                  <a:lnTo>
                    <a:pt x="993" y="3972"/>
                  </a:lnTo>
                  <a:lnTo>
                    <a:pt x="950" y="3943"/>
                  </a:lnTo>
                  <a:lnTo>
                    <a:pt x="908" y="3914"/>
                  </a:lnTo>
                  <a:lnTo>
                    <a:pt x="866" y="3884"/>
                  </a:lnTo>
                  <a:lnTo>
                    <a:pt x="824" y="3853"/>
                  </a:lnTo>
                  <a:lnTo>
                    <a:pt x="784" y="3819"/>
                  </a:lnTo>
                  <a:lnTo>
                    <a:pt x="746" y="3787"/>
                  </a:lnTo>
                  <a:lnTo>
                    <a:pt x="707" y="3752"/>
                  </a:lnTo>
                  <a:lnTo>
                    <a:pt x="668" y="3716"/>
                  </a:lnTo>
                  <a:lnTo>
                    <a:pt x="631" y="3681"/>
                  </a:lnTo>
                  <a:lnTo>
                    <a:pt x="596" y="3644"/>
                  </a:lnTo>
                  <a:lnTo>
                    <a:pt x="560" y="3605"/>
                  </a:lnTo>
                  <a:lnTo>
                    <a:pt x="525" y="3566"/>
                  </a:lnTo>
                  <a:lnTo>
                    <a:pt x="493" y="3528"/>
                  </a:lnTo>
                  <a:lnTo>
                    <a:pt x="459" y="3488"/>
                  </a:lnTo>
                  <a:lnTo>
                    <a:pt x="428" y="3446"/>
                  </a:lnTo>
                  <a:lnTo>
                    <a:pt x="398" y="3404"/>
                  </a:lnTo>
                  <a:lnTo>
                    <a:pt x="369" y="3362"/>
                  </a:lnTo>
                  <a:lnTo>
                    <a:pt x="340" y="3319"/>
                  </a:lnTo>
                  <a:lnTo>
                    <a:pt x="312" y="3273"/>
                  </a:lnTo>
                  <a:lnTo>
                    <a:pt x="285" y="3230"/>
                  </a:lnTo>
                  <a:lnTo>
                    <a:pt x="259" y="3183"/>
                  </a:lnTo>
                  <a:lnTo>
                    <a:pt x="235" y="3138"/>
                  </a:lnTo>
                  <a:lnTo>
                    <a:pt x="213" y="3091"/>
                  </a:lnTo>
                  <a:lnTo>
                    <a:pt x="190" y="3043"/>
                  </a:lnTo>
                  <a:lnTo>
                    <a:pt x="169" y="2995"/>
                  </a:lnTo>
                  <a:lnTo>
                    <a:pt x="150" y="2947"/>
                  </a:lnTo>
                  <a:lnTo>
                    <a:pt x="130" y="2897"/>
                  </a:lnTo>
                  <a:lnTo>
                    <a:pt x="113" y="2848"/>
                  </a:lnTo>
                  <a:lnTo>
                    <a:pt x="97" y="2797"/>
                  </a:lnTo>
                  <a:lnTo>
                    <a:pt x="82" y="2747"/>
                  </a:lnTo>
                  <a:lnTo>
                    <a:pt x="68" y="2695"/>
                  </a:lnTo>
                  <a:lnTo>
                    <a:pt x="55" y="2642"/>
                  </a:lnTo>
                  <a:lnTo>
                    <a:pt x="43" y="2591"/>
                  </a:lnTo>
                  <a:lnTo>
                    <a:pt x="34" y="2538"/>
                  </a:lnTo>
                  <a:lnTo>
                    <a:pt x="24" y="2484"/>
                  </a:lnTo>
                  <a:lnTo>
                    <a:pt x="18" y="2431"/>
                  </a:lnTo>
                  <a:lnTo>
                    <a:pt x="11" y="2377"/>
                  </a:lnTo>
                  <a:lnTo>
                    <a:pt x="6" y="2322"/>
                  </a:lnTo>
                  <a:lnTo>
                    <a:pt x="3" y="2267"/>
                  </a:lnTo>
                  <a:lnTo>
                    <a:pt x="0" y="2212"/>
                  </a:lnTo>
                  <a:lnTo>
                    <a:pt x="0" y="2156"/>
                  </a:lnTo>
                  <a:lnTo>
                    <a:pt x="0" y="2156"/>
                  </a:lnTo>
                  <a:lnTo>
                    <a:pt x="0" y="2100"/>
                  </a:lnTo>
                  <a:lnTo>
                    <a:pt x="3" y="2045"/>
                  </a:lnTo>
                  <a:lnTo>
                    <a:pt x="6" y="1990"/>
                  </a:lnTo>
                  <a:lnTo>
                    <a:pt x="11" y="1935"/>
                  </a:lnTo>
                  <a:lnTo>
                    <a:pt x="18" y="1881"/>
                  </a:lnTo>
                  <a:lnTo>
                    <a:pt x="24" y="1828"/>
                  </a:lnTo>
                  <a:lnTo>
                    <a:pt x="34" y="1774"/>
                  </a:lnTo>
                  <a:lnTo>
                    <a:pt x="43" y="1721"/>
                  </a:lnTo>
                  <a:lnTo>
                    <a:pt x="55" y="1670"/>
                  </a:lnTo>
                  <a:lnTo>
                    <a:pt x="68" y="1617"/>
                  </a:lnTo>
                  <a:lnTo>
                    <a:pt x="82" y="1565"/>
                  </a:lnTo>
                  <a:lnTo>
                    <a:pt x="97" y="1515"/>
                  </a:lnTo>
                  <a:lnTo>
                    <a:pt x="113" y="1464"/>
                  </a:lnTo>
                  <a:lnTo>
                    <a:pt x="130" y="1415"/>
                  </a:lnTo>
                  <a:lnTo>
                    <a:pt x="150" y="1365"/>
                  </a:lnTo>
                  <a:lnTo>
                    <a:pt x="169" y="1317"/>
                  </a:lnTo>
                  <a:lnTo>
                    <a:pt x="190" y="1269"/>
                  </a:lnTo>
                  <a:lnTo>
                    <a:pt x="213" y="1221"/>
                  </a:lnTo>
                  <a:lnTo>
                    <a:pt x="235" y="1174"/>
                  </a:lnTo>
                  <a:lnTo>
                    <a:pt x="259" y="1129"/>
                  </a:lnTo>
                  <a:lnTo>
                    <a:pt x="285" y="1082"/>
                  </a:lnTo>
                  <a:lnTo>
                    <a:pt x="312" y="1039"/>
                  </a:lnTo>
                  <a:lnTo>
                    <a:pt x="340" y="993"/>
                  </a:lnTo>
                  <a:lnTo>
                    <a:pt x="369" y="950"/>
                  </a:lnTo>
                  <a:lnTo>
                    <a:pt x="398" y="908"/>
                  </a:lnTo>
                  <a:lnTo>
                    <a:pt x="428" y="866"/>
                  </a:lnTo>
                  <a:lnTo>
                    <a:pt x="459" y="824"/>
                  </a:lnTo>
                  <a:lnTo>
                    <a:pt x="493" y="784"/>
                  </a:lnTo>
                  <a:lnTo>
                    <a:pt x="525" y="746"/>
                  </a:lnTo>
                  <a:lnTo>
                    <a:pt x="560" y="707"/>
                  </a:lnTo>
                  <a:lnTo>
                    <a:pt x="596" y="668"/>
                  </a:lnTo>
                  <a:lnTo>
                    <a:pt x="631" y="631"/>
                  </a:lnTo>
                  <a:lnTo>
                    <a:pt x="668" y="596"/>
                  </a:lnTo>
                  <a:lnTo>
                    <a:pt x="707" y="560"/>
                  </a:lnTo>
                  <a:lnTo>
                    <a:pt x="746" y="525"/>
                  </a:lnTo>
                  <a:lnTo>
                    <a:pt x="784" y="493"/>
                  </a:lnTo>
                  <a:lnTo>
                    <a:pt x="824" y="459"/>
                  </a:lnTo>
                  <a:lnTo>
                    <a:pt x="866" y="428"/>
                  </a:lnTo>
                  <a:lnTo>
                    <a:pt x="908" y="398"/>
                  </a:lnTo>
                  <a:lnTo>
                    <a:pt x="950" y="369"/>
                  </a:lnTo>
                  <a:lnTo>
                    <a:pt x="993" y="340"/>
                  </a:lnTo>
                  <a:lnTo>
                    <a:pt x="1039" y="312"/>
                  </a:lnTo>
                  <a:lnTo>
                    <a:pt x="1082" y="285"/>
                  </a:lnTo>
                  <a:lnTo>
                    <a:pt x="1129" y="259"/>
                  </a:lnTo>
                  <a:lnTo>
                    <a:pt x="1174" y="235"/>
                  </a:lnTo>
                  <a:lnTo>
                    <a:pt x="1221" y="213"/>
                  </a:lnTo>
                  <a:lnTo>
                    <a:pt x="1269" y="190"/>
                  </a:lnTo>
                  <a:lnTo>
                    <a:pt x="1317" y="169"/>
                  </a:lnTo>
                  <a:lnTo>
                    <a:pt x="1365" y="150"/>
                  </a:lnTo>
                  <a:lnTo>
                    <a:pt x="1415" y="130"/>
                  </a:lnTo>
                  <a:lnTo>
                    <a:pt x="1464" y="113"/>
                  </a:lnTo>
                  <a:lnTo>
                    <a:pt x="1515" y="97"/>
                  </a:lnTo>
                  <a:lnTo>
                    <a:pt x="1565" y="82"/>
                  </a:lnTo>
                  <a:lnTo>
                    <a:pt x="1617" y="68"/>
                  </a:lnTo>
                  <a:lnTo>
                    <a:pt x="1670" y="55"/>
                  </a:lnTo>
                  <a:lnTo>
                    <a:pt x="1721" y="43"/>
                  </a:lnTo>
                  <a:lnTo>
                    <a:pt x="1774" y="34"/>
                  </a:lnTo>
                  <a:lnTo>
                    <a:pt x="1828" y="24"/>
                  </a:lnTo>
                  <a:lnTo>
                    <a:pt x="1881" y="18"/>
                  </a:lnTo>
                  <a:lnTo>
                    <a:pt x="1935" y="11"/>
                  </a:lnTo>
                  <a:lnTo>
                    <a:pt x="1990" y="6"/>
                  </a:lnTo>
                  <a:lnTo>
                    <a:pt x="2045" y="3"/>
                  </a:lnTo>
                  <a:lnTo>
                    <a:pt x="2100" y="0"/>
                  </a:lnTo>
                  <a:lnTo>
                    <a:pt x="2156" y="0"/>
                  </a:lnTo>
                  <a:lnTo>
                    <a:pt x="2156" y="0"/>
                  </a:lnTo>
                  <a:lnTo>
                    <a:pt x="2212" y="0"/>
                  </a:lnTo>
                  <a:lnTo>
                    <a:pt x="2267" y="3"/>
                  </a:lnTo>
                  <a:lnTo>
                    <a:pt x="2322" y="6"/>
                  </a:lnTo>
                  <a:lnTo>
                    <a:pt x="2377" y="11"/>
                  </a:lnTo>
                  <a:lnTo>
                    <a:pt x="2431" y="18"/>
                  </a:lnTo>
                  <a:lnTo>
                    <a:pt x="2484" y="24"/>
                  </a:lnTo>
                  <a:lnTo>
                    <a:pt x="2538" y="34"/>
                  </a:lnTo>
                  <a:lnTo>
                    <a:pt x="2591" y="43"/>
                  </a:lnTo>
                  <a:lnTo>
                    <a:pt x="2642" y="55"/>
                  </a:lnTo>
                  <a:lnTo>
                    <a:pt x="2695" y="68"/>
                  </a:lnTo>
                  <a:lnTo>
                    <a:pt x="2747" y="82"/>
                  </a:lnTo>
                  <a:lnTo>
                    <a:pt x="2797" y="97"/>
                  </a:lnTo>
                  <a:lnTo>
                    <a:pt x="2848" y="113"/>
                  </a:lnTo>
                  <a:lnTo>
                    <a:pt x="2897" y="130"/>
                  </a:lnTo>
                  <a:lnTo>
                    <a:pt x="2947" y="150"/>
                  </a:lnTo>
                  <a:lnTo>
                    <a:pt x="2995" y="169"/>
                  </a:lnTo>
                  <a:lnTo>
                    <a:pt x="3043" y="190"/>
                  </a:lnTo>
                  <a:lnTo>
                    <a:pt x="3091" y="213"/>
                  </a:lnTo>
                  <a:lnTo>
                    <a:pt x="3138" y="235"/>
                  </a:lnTo>
                  <a:lnTo>
                    <a:pt x="3183" y="259"/>
                  </a:lnTo>
                  <a:lnTo>
                    <a:pt x="3230" y="285"/>
                  </a:lnTo>
                  <a:lnTo>
                    <a:pt x="3273" y="312"/>
                  </a:lnTo>
                  <a:lnTo>
                    <a:pt x="3319" y="340"/>
                  </a:lnTo>
                  <a:lnTo>
                    <a:pt x="3362" y="369"/>
                  </a:lnTo>
                  <a:lnTo>
                    <a:pt x="3404" y="398"/>
                  </a:lnTo>
                  <a:lnTo>
                    <a:pt x="3446" y="428"/>
                  </a:lnTo>
                  <a:lnTo>
                    <a:pt x="3488" y="459"/>
                  </a:lnTo>
                  <a:lnTo>
                    <a:pt x="3528" y="493"/>
                  </a:lnTo>
                  <a:lnTo>
                    <a:pt x="3566" y="525"/>
                  </a:lnTo>
                  <a:lnTo>
                    <a:pt x="3605" y="560"/>
                  </a:lnTo>
                  <a:lnTo>
                    <a:pt x="3644" y="596"/>
                  </a:lnTo>
                  <a:lnTo>
                    <a:pt x="3681" y="631"/>
                  </a:lnTo>
                  <a:lnTo>
                    <a:pt x="3716" y="668"/>
                  </a:lnTo>
                  <a:lnTo>
                    <a:pt x="3752" y="707"/>
                  </a:lnTo>
                  <a:lnTo>
                    <a:pt x="3787" y="746"/>
                  </a:lnTo>
                  <a:lnTo>
                    <a:pt x="3819" y="784"/>
                  </a:lnTo>
                  <a:lnTo>
                    <a:pt x="3853" y="824"/>
                  </a:lnTo>
                  <a:lnTo>
                    <a:pt x="3884" y="866"/>
                  </a:lnTo>
                  <a:lnTo>
                    <a:pt x="3914" y="908"/>
                  </a:lnTo>
                  <a:lnTo>
                    <a:pt x="3943" y="950"/>
                  </a:lnTo>
                  <a:lnTo>
                    <a:pt x="3972" y="993"/>
                  </a:lnTo>
                  <a:lnTo>
                    <a:pt x="4000" y="1039"/>
                  </a:lnTo>
                  <a:lnTo>
                    <a:pt x="4027" y="1082"/>
                  </a:lnTo>
                  <a:lnTo>
                    <a:pt x="4053" y="1129"/>
                  </a:lnTo>
                  <a:lnTo>
                    <a:pt x="4077" y="1174"/>
                  </a:lnTo>
                  <a:lnTo>
                    <a:pt x="4099" y="1221"/>
                  </a:lnTo>
                  <a:lnTo>
                    <a:pt x="4122" y="1269"/>
                  </a:lnTo>
                  <a:lnTo>
                    <a:pt x="4143" y="1317"/>
                  </a:lnTo>
                  <a:lnTo>
                    <a:pt x="4162" y="1365"/>
                  </a:lnTo>
                  <a:lnTo>
                    <a:pt x="4182" y="1415"/>
                  </a:lnTo>
                  <a:lnTo>
                    <a:pt x="4199" y="1464"/>
                  </a:lnTo>
                  <a:lnTo>
                    <a:pt x="4215" y="1515"/>
                  </a:lnTo>
                  <a:lnTo>
                    <a:pt x="4230" y="1565"/>
                  </a:lnTo>
                  <a:lnTo>
                    <a:pt x="4244" y="1617"/>
                  </a:lnTo>
                  <a:lnTo>
                    <a:pt x="4257" y="1670"/>
                  </a:lnTo>
                  <a:lnTo>
                    <a:pt x="4269" y="1721"/>
                  </a:lnTo>
                  <a:lnTo>
                    <a:pt x="4278" y="1774"/>
                  </a:lnTo>
                  <a:lnTo>
                    <a:pt x="4288" y="1828"/>
                  </a:lnTo>
                  <a:lnTo>
                    <a:pt x="4294" y="1881"/>
                  </a:lnTo>
                  <a:lnTo>
                    <a:pt x="4301" y="1935"/>
                  </a:lnTo>
                  <a:lnTo>
                    <a:pt x="4306" y="1990"/>
                  </a:lnTo>
                  <a:lnTo>
                    <a:pt x="4309" y="2045"/>
                  </a:lnTo>
                  <a:lnTo>
                    <a:pt x="4312" y="2100"/>
                  </a:lnTo>
                  <a:lnTo>
                    <a:pt x="4312" y="2156"/>
                  </a:lnTo>
                  <a:lnTo>
                    <a:pt x="4312" y="2156"/>
                  </a:lnTo>
                  <a:close/>
                </a:path>
              </a:pathLst>
            </a:custGeom>
            <a:noFill/>
            <a:ln w="6350" cmpd="sng">
              <a:solidFill>
                <a:schemeClr val="tx1"/>
              </a:solidFill>
              <a:prstDash val="sysDot"/>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0" name="Freeform 49"/>
            <p:cNvSpPr>
              <a:spLocks/>
            </p:cNvSpPr>
            <p:nvPr/>
          </p:nvSpPr>
          <p:spPr bwMode="auto">
            <a:xfrm>
              <a:off x="3118389" y="1988089"/>
              <a:ext cx="2907222" cy="2907222"/>
            </a:xfrm>
            <a:custGeom>
              <a:avLst/>
              <a:gdLst>
                <a:gd name="T0" fmla="*/ 5174 w 5182"/>
                <a:gd name="T1" fmla="*/ 2791 h 5182"/>
                <a:gd name="T2" fmla="*/ 5129 w 5182"/>
                <a:gd name="T3" fmla="*/ 3113 h 5182"/>
                <a:gd name="T4" fmla="*/ 5045 w 5182"/>
                <a:gd name="T5" fmla="*/ 3422 h 5182"/>
                <a:gd name="T6" fmla="*/ 4926 w 5182"/>
                <a:gd name="T7" fmla="*/ 3715 h 5182"/>
                <a:gd name="T8" fmla="*/ 4773 w 5182"/>
                <a:gd name="T9" fmla="*/ 3987 h 5182"/>
                <a:gd name="T10" fmla="*/ 4589 w 5182"/>
                <a:gd name="T11" fmla="*/ 4238 h 5182"/>
                <a:gd name="T12" fmla="*/ 4378 w 5182"/>
                <a:gd name="T13" fmla="*/ 4467 h 5182"/>
                <a:gd name="T14" fmla="*/ 4142 w 5182"/>
                <a:gd name="T15" fmla="*/ 4666 h 5182"/>
                <a:gd name="T16" fmla="*/ 3881 w 5182"/>
                <a:gd name="T17" fmla="*/ 4839 h 5182"/>
                <a:gd name="T18" fmla="*/ 3599 w 5182"/>
                <a:gd name="T19" fmla="*/ 4977 h 5182"/>
                <a:gd name="T20" fmla="*/ 3299 w 5182"/>
                <a:gd name="T21" fmla="*/ 5083 h 5182"/>
                <a:gd name="T22" fmla="*/ 2985 w 5182"/>
                <a:gd name="T23" fmla="*/ 5151 h 5182"/>
                <a:gd name="T24" fmla="*/ 2659 w 5182"/>
                <a:gd name="T25" fmla="*/ 5180 h 5182"/>
                <a:gd name="T26" fmla="*/ 2391 w 5182"/>
                <a:gd name="T27" fmla="*/ 5174 h 5182"/>
                <a:gd name="T28" fmla="*/ 2069 w 5182"/>
                <a:gd name="T29" fmla="*/ 5129 h 5182"/>
                <a:gd name="T30" fmla="*/ 1760 w 5182"/>
                <a:gd name="T31" fmla="*/ 5045 h 5182"/>
                <a:gd name="T32" fmla="*/ 1467 w 5182"/>
                <a:gd name="T33" fmla="*/ 4926 h 5182"/>
                <a:gd name="T34" fmla="*/ 1195 w 5182"/>
                <a:gd name="T35" fmla="*/ 4773 h 5182"/>
                <a:gd name="T36" fmla="*/ 944 w 5182"/>
                <a:gd name="T37" fmla="*/ 4589 h 5182"/>
                <a:gd name="T38" fmla="*/ 715 w 5182"/>
                <a:gd name="T39" fmla="*/ 4378 h 5182"/>
                <a:gd name="T40" fmla="*/ 516 w 5182"/>
                <a:gd name="T41" fmla="*/ 4142 h 5182"/>
                <a:gd name="T42" fmla="*/ 343 w 5182"/>
                <a:gd name="T43" fmla="*/ 3881 h 5182"/>
                <a:gd name="T44" fmla="*/ 205 w 5182"/>
                <a:gd name="T45" fmla="*/ 3599 h 5182"/>
                <a:gd name="T46" fmla="*/ 99 w 5182"/>
                <a:gd name="T47" fmla="*/ 3299 h 5182"/>
                <a:gd name="T48" fmla="*/ 31 w 5182"/>
                <a:gd name="T49" fmla="*/ 2985 h 5182"/>
                <a:gd name="T50" fmla="*/ 2 w 5182"/>
                <a:gd name="T51" fmla="*/ 2659 h 5182"/>
                <a:gd name="T52" fmla="*/ 8 w 5182"/>
                <a:gd name="T53" fmla="*/ 2391 h 5182"/>
                <a:gd name="T54" fmla="*/ 53 w 5182"/>
                <a:gd name="T55" fmla="*/ 2069 h 5182"/>
                <a:gd name="T56" fmla="*/ 137 w 5182"/>
                <a:gd name="T57" fmla="*/ 1760 h 5182"/>
                <a:gd name="T58" fmla="*/ 256 w 5182"/>
                <a:gd name="T59" fmla="*/ 1467 h 5182"/>
                <a:gd name="T60" fmla="*/ 409 w 5182"/>
                <a:gd name="T61" fmla="*/ 1195 h 5182"/>
                <a:gd name="T62" fmla="*/ 593 w 5182"/>
                <a:gd name="T63" fmla="*/ 944 h 5182"/>
                <a:gd name="T64" fmla="*/ 804 w 5182"/>
                <a:gd name="T65" fmla="*/ 715 h 5182"/>
                <a:gd name="T66" fmla="*/ 1040 w 5182"/>
                <a:gd name="T67" fmla="*/ 516 h 5182"/>
                <a:gd name="T68" fmla="*/ 1301 w 5182"/>
                <a:gd name="T69" fmla="*/ 343 h 5182"/>
                <a:gd name="T70" fmla="*/ 1583 w 5182"/>
                <a:gd name="T71" fmla="*/ 205 h 5182"/>
                <a:gd name="T72" fmla="*/ 1883 w 5182"/>
                <a:gd name="T73" fmla="*/ 99 h 5182"/>
                <a:gd name="T74" fmla="*/ 2197 w 5182"/>
                <a:gd name="T75" fmla="*/ 31 h 5182"/>
                <a:gd name="T76" fmla="*/ 2523 w 5182"/>
                <a:gd name="T77" fmla="*/ 2 h 5182"/>
                <a:gd name="T78" fmla="*/ 2791 w 5182"/>
                <a:gd name="T79" fmla="*/ 8 h 5182"/>
                <a:gd name="T80" fmla="*/ 3113 w 5182"/>
                <a:gd name="T81" fmla="*/ 53 h 5182"/>
                <a:gd name="T82" fmla="*/ 3422 w 5182"/>
                <a:gd name="T83" fmla="*/ 137 h 5182"/>
                <a:gd name="T84" fmla="*/ 3715 w 5182"/>
                <a:gd name="T85" fmla="*/ 256 h 5182"/>
                <a:gd name="T86" fmla="*/ 3987 w 5182"/>
                <a:gd name="T87" fmla="*/ 409 h 5182"/>
                <a:gd name="T88" fmla="*/ 4238 w 5182"/>
                <a:gd name="T89" fmla="*/ 593 h 5182"/>
                <a:gd name="T90" fmla="*/ 4467 w 5182"/>
                <a:gd name="T91" fmla="*/ 804 h 5182"/>
                <a:gd name="T92" fmla="*/ 4666 w 5182"/>
                <a:gd name="T93" fmla="*/ 1040 h 5182"/>
                <a:gd name="T94" fmla="*/ 4839 w 5182"/>
                <a:gd name="T95" fmla="*/ 1301 h 5182"/>
                <a:gd name="T96" fmla="*/ 4977 w 5182"/>
                <a:gd name="T97" fmla="*/ 1583 h 5182"/>
                <a:gd name="T98" fmla="*/ 5083 w 5182"/>
                <a:gd name="T99" fmla="*/ 1883 h 5182"/>
                <a:gd name="T100" fmla="*/ 5151 w 5182"/>
                <a:gd name="T101" fmla="*/ 2197 h 5182"/>
                <a:gd name="T102" fmla="*/ 5180 w 5182"/>
                <a:gd name="T103" fmla="*/ 2523 h 5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82" h="5182">
                  <a:moveTo>
                    <a:pt x="5182" y="2591"/>
                  </a:moveTo>
                  <a:lnTo>
                    <a:pt x="5182" y="2591"/>
                  </a:lnTo>
                  <a:lnTo>
                    <a:pt x="5180" y="2659"/>
                  </a:lnTo>
                  <a:lnTo>
                    <a:pt x="5178" y="2725"/>
                  </a:lnTo>
                  <a:lnTo>
                    <a:pt x="5174" y="2791"/>
                  </a:lnTo>
                  <a:lnTo>
                    <a:pt x="5169" y="2855"/>
                  </a:lnTo>
                  <a:lnTo>
                    <a:pt x="5161" y="2921"/>
                  </a:lnTo>
                  <a:lnTo>
                    <a:pt x="5151" y="2985"/>
                  </a:lnTo>
                  <a:lnTo>
                    <a:pt x="5141" y="3050"/>
                  </a:lnTo>
                  <a:lnTo>
                    <a:pt x="5129" y="3113"/>
                  </a:lnTo>
                  <a:lnTo>
                    <a:pt x="5116" y="3175"/>
                  </a:lnTo>
                  <a:lnTo>
                    <a:pt x="5100" y="3238"/>
                  </a:lnTo>
                  <a:lnTo>
                    <a:pt x="5083" y="3299"/>
                  </a:lnTo>
                  <a:lnTo>
                    <a:pt x="5066" y="3361"/>
                  </a:lnTo>
                  <a:lnTo>
                    <a:pt x="5045" y="3422"/>
                  </a:lnTo>
                  <a:lnTo>
                    <a:pt x="5024" y="3481"/>
                  </a:lnTo>
                  <a:lnTo>
                    <a:pt x="5001" y="3541"/>
                  </a:lnTo>
                  <a:lnTo>
                    <a:pt x="4977" y="3599"/>
                  </a:lnTo>
                  <a:lnTo>
                    <a:pt x="4953" y="3657"/>
                  </a:lnTo>
                  <a:lnTo>
                    <a:pt x="4926" y="3715"/>
                  </a:lnTo>
                  <a:lnTo>
                    <a:pt x="4898" y="3770"/>
                  </a:lnTo>
                  <a:lnTo>
                    <a:pt x="4869" y="3826"/>
                  </a:lnTo>
                  <a:lnTo>
                    <a:pt x="4839" y="3881"/>
                  </a:lnTo>
                  <a:lnTo>
                    <a:pt x="4807" y="3934"/>
                  </a:lnTo>
                  <a:lnTo>
                    <a:pt x="4773" y="3987"/>
                  </a:lnTo>
                  <a:lnTo>
                    <a:pt x="4739" y="4040"/>
                  </a:lnTo>
                  <a:lnTo>
                    <a:pt x="4704" y="4090"/>
                  </a:lnTo>
                  <a:lnTo>
                    <a:pt x="4666" y="4142"/>
                  </a:lnTo>
                  <a:lnTo>
                    <a:pt x="4629" y="4190"/>
                  </a:lnTo>
                  <a:lnTo>
                    <a:pt x="4589" y="4238"/>
                  </a:lnTo>
                  <a:lnTo>
                    <a:pt x="4551" y="4286"/>
                  </a:lnTo>
                  <a:lnTo>
                    <a:pt x="4509" y="4333"/>
                  </a:lnTo>
                  <a:lnTo>
                    <a:pt x="4467" y="4378"/>
                  </a:lnTo>
                  <a:lnTo>
                    <a:pt x="4423" y="4423"/>
                  </a:lnTo>
                  <a:lnTo>
                    <a:pt x="4378" y="4467"/>
                  </a:lnTo>
                  <a:lnTo>
                    <a:pt x="4333" y="4509"/>
                  </a:lnTo>
                  <a:lnTo>
                    <a:pt x="4286" y="4551"/>
                  </a:lnTo>
                  <a:lnTo>
                    <a:pt x="4238" y="4589"/>
                  </a:lnTo>
                  <a:lnTo>
                    <a:pt x="4190" y="4629"/>
                  </a:lnTo>
                  <a:lnTo>
                    <a:pt x="4142" y="4666"/>
                  </a:lnTo>
                  <a:lnTo>
                    <a:pt x="4090" y="4704"/>
                  </a:lnTo>
                  <a:lnTo>
                    <a:pt x="4040" y="4739"/>
                  </a:lnTo>
                  <a:lnTo>
                    <a:pt x="3987" y="4773"/>
                  </a:lnTo>
                  <a:lnTo>
                    <a:pt x="3934" y="4807"/>
                  </a:lnTo>
                  <a:lnTo>
                    <a:pt x="3881" y="4839"/>
                  </a:lnTo>
                  <a:lnTo>
                    <a:pt x="3826" y="4869"/>
                  </a:lnTo>
                  <a:lnTo>
                    <a:pt x="3770" y="4898"/>
                  </a:lnTo>
                  <a:lnTo>
                    <a:pt x="3715" y="4926"/>
                  </a:lnTo>
                  <a:lnTo>
                    <a:pt x="3657" y="4953"/>
                  </a:lnTo>
                  <a:lnTo>
                    <a:pt x="3599" y="4977"/>
                  </a:lnTo>
                  <a:lnTo>
                    <a:pt x="3541" y="5001"/>
                  </a:lnTo>
                  <a:lnTo>
                    <a:pt x="3481" y="5024"/>
                  </a:lnTo>
                  <a:lnTo>
                    <a:pt x="3422" y="5045"/>
                  </a:lnTo>
                  <a:lnTo>
                    <a:pt x="3361" y="5066"/>
                  </a:lnTo>
                  <a:lnTo>
                    <a:pt x="3299" y="5083"/>
                  </a:lnTo>
                  <a:lnTo>
                    <a:pt x="3238" y="5100"/>
                  </a:lnTo>
                  <a:lnTo>
                    <a:pt x="3175" y="5116"/>
                  </a:lnTo>
                  <a:lnTo>
                    <a:pt x="3113" y="5129"/>
                  </a:lnTo>
                  <a:lnTo>
                    <a:pt x="3050" y="5141"/>
                  </a:lnTo>
                  <a:lnTo>
                    <a:pt x="2985" y="5151"/>
                  </a:lnTo>
                  <a:lnTo>
                    <a:pt x="2921" y="5161"/>
                  </a:lnTo>
                  <a:lnTo>
                    <a:pt x="2855" y="5169"/>
                  </a:lnTo>
                  <a:lnTo>
                    <a:pt x="2791" y="5174"/>
                  </a:lnTo>
                  <a:lnTo>
                    <a:pt x="2725" y="5178"/>
                  </a:lnTo>
                  <a:lnTo>
                    <a:pt x="2659" y="5180"/>
                  </a:lnTo>
                  <a:lnTo>
                    <a:pt x="2591" y="5182"/>
                  </a:lnTo>
                  <a:lnTo>
                    <a:pt x="2591" y="5182"/>
                  </a:lnTo>
                  <a:lnTo>
                    <a:pt x="2523" y="5180"/>
                  </a:lnTo>
                  <a:lnTo>
                    <a:pt x="2457" y="5178"/>
                  </a:lnTo>
                  <a:lnTo>
                    <a:pt x="2391" y="5174"/>
                  </a:lnTo>
                  <a:lnTo>
                    <a:pt x="2327" y="5169"/>
                  </a:lnTo>
                  <a:lnTo>
                    <a:pt x="2261" y="5161"/>
                  </a:lnTo>
                  <a:lnTo>
                    <a:pt x="2197" y="5151"/>
                  </a:lnTo>
                  <a:lnTo>
                    <a:pt x="2132" y="5141"/>
                  </a:lnTo>
                  <a:lnTo>
                    <a:pt x="2069" y="5129"/>
                  </a:lnTo>
                  <a:lnTo>
                    <a:pt x="2007" y="5116"/>
                  </a:lnTo>
                  <a:lnTo>
                    <a:pt x="1944" y="5100"/>
                  </a:lnTo>
                  <a:lnTo>
                    <a:pt x="1883" y="5083"/>
                  </a:lnTo>
                  <a:lnTo>
                    <a:pt x="1821" y="5066"/>
                  </a:lnTo>
                  <a:lnTo>
                    <a:pt x="1760" y="5045"/>
                  </a:lnTo>
                  <a:lnTo>
                    <a:pt x="1701" y="5024"/>
                  </a:lnTo>
                  <a:lnTo>
                    <a:pt x="1641" y="5001"/>
                  </a:lnTo>
                  <a:lnTo>
                    <a:pt x="1583" y="4977"/>
                  </a:lnTo>
                  <a:lnTo>
                    <a:pt x="1525" y="4953"/>
                  </a:lnTo>
                  <a:lnTo>
                    <a:pt x="1467" y="4926"/>
                  </a:lnTo>
                  <a:lnTo>
                    <a:pt x="1412" y="4898"/>
                  </a:lnTo>
                  <a:lnTo>
                    <a:pt x="1356" y="4869"/>
                  </a:lnTo>
                  <a:lnTo>
                    <a:pt x="1301" y="4839"/>
                  </a:lnTo>
                  <a:lnTo>
                    <a:pt x="1248" y="4807"/>
                  </a:lnTo>
                  <a:lnTo>
                    <a:pt x="1195" y="4773"/>
                  </a:lnTo>
                  <a:lnTo>
                    <a:pt x="1142" y="4739"/>
                  </a:lnTo>
                  <a:lnTo>
                    <a:pt x="1092" y="4704"/>
                  </a:lnTo>
                  <a:lnTo>
                    <a:pt x="1040" y="4666"/>
                  </a:lnTo>
                  <a:lnTo>
                    <a:pt x="992" y="4629"/>
                  </a:lnTo>
                  <a:lnTo>
                    <a:pt x="944" y="4589"/>
                  </a:lnTo>
                  <a:lnTo>
                    <a:pt x="896" y="4551"/>
                  </a:lnTo>
                  <a:lnTo>
                    <a:pt x="849" y="4509"/>
                  </a:lnTo>
                  <a:lnTo>
                    <a:pt x="804" y="4467"/>
                  </a:lnTo>
                  <a:lnTo>
                    <a:pt x="759" y="4423"/>
                  </a:lnTo>
                  <a:lnTo>
                    <a:pt x="715" y="4378"/>
                  </a:lnTo>
                  <a:lnTo>
                    <a:pt x="673" y="4333"/>
                  </a:lnTo>
                  <a:lnTo>
                    <a:pt x="631" y="4286"/>
                  </a:lnTo>
                  <a:lnTo>
                    <a:pt x="593" y="4238"/>
                  </a:lnTo>
                  <a:lnTo>
                    <a:pt x="553" y="4190"/>
                  </a:lnTo>
                  <a:lnTo>
                    <a:pt x="516" y="4142"/>
                  </a:lnTo>
                  <a:lnTo>
                    <a:pt x="478" y="4090"/>
                  </a:lnTo>
                  <a:lnTo>
                    <a:pt x="443" y="4040"/>
                  </a:lnTo>
                  <a:lnTo>
                    <a:pt x="409" y="3987"/>
                  </a:lnTo>
                  <a:lnTo>
                    <a:pt x="375" y="3934"/>
                  </a:lnTo>
                  <a:lnTo>
                    <a:pt x="343" y="3881"/>
                  </a:lnTo>
                  <a:lnTo>
                    <a:pt x="313" y="3826"/>
                  </a:lnTo>
                  <a:lnTo>
                    <a:pt x="284" y="3770"/>
                  </a:lnTo>
                  <a:lnTo>
                    <a:pt x="256" y="3715"/>
                  </a:lnTo>
                  <a:lnTo>
                    <a:pt x="229" y="3657"/>
                  </a:lnTo>
                  <a:lnTo>
                    <a:pt x="205" y="3599"/>
                  </a:lnTo>
                  <a:lnTo>
                    <a:pt x="181" y="3541"/>
                  </a:lnTo>
                  <a:lnTo>
                    <a:pt x="158" y="3481"/>
                  </a:lnTo>
                  <a:lnTo>
                    <a:pt x="137" y="3422"/>
                  </a:lnTo>
                  <a:lnTo>
                    <a:pt x="116" y="3361"/>
                  </a:lnTo>
                  <a:lnTo>
                    <a:pt x="99" y="3299"/>
                  </a:lnTo>
                  <a:lnTo>
                    <a:pt x="82" y="3238"/>
                  </a:lnTo>
                  <a:lnTo>
                    <a:pt x="66" y="3175"/>
                  </a:lnTo>
                  <a:lnTo>
                    <a:pt x="53" y="3113"/>
                  </a:lnTo>
                  <a:lnTo>
                    <a:pt x="41" y="3050"/>
                  </a:lnTo>
                  <a:lnTo>
                    <a:pt x="31" y="2985"/>
                  </a:lnTo>
                  <a:lnTo>
                    <a:pt x="21" y="2921"/>
                  </a:lnTo>
                  <a:lnTo>
                    <a:pt x="13" y="2855"/>
                  </a:lnTo>
                  <a:lnTo>
                    <a:pt x="8" y="2791"/>
                  </a:lnTo>
                  <a:lnTo>
                    <a:pt x="4" y="2725"/>
                  </a:lnTo>
                  <a:lnTo>
                    <a:pt x="2" y="2659"/>
                  </a:lnTo>
                  <a:lnTo>
                    <a:pt x="0" y="2591"/>
                  </a:lnTo>
                  <a:lnTo>
                    <a:pt x="0" y="2591"/>
                  </a:lnTo>
                  <a:lnTo>
                    <a:pt x="2" y="2523"/>
                  </a:lnTo>
                  <a:lnTo>
                    <a:pt x="4" y="2457"/>
                  </a:lnTo>
                  <a:lnTo>
                    <a:pt x="8" y="2391"/>
                  </a:lnTo>
                  <a:lnTo>
                    <a:pt x="13" y="2327"/>
                  </a:lnTo>
                  <a:lnTo>
                    <a:pt x="21" y="2261"/>
                  </a:lnTo>
                  <a:lnTo>
                    <a:pt x="31" y="2197"/>
                  </a:lnTo>
                  <a:lnTo>
                    <a:pt x="41" y="2132"/>
                  </a:lnTo>
                  <a:lnTo>
                    <a:pt x="53" y="2069"/>
                  </a:lnTo>
                  <a:lnTo>
                    <a:pt x="66" y="2007"/>
                  </a:lnTo>
                  <a:lnTo>
                    <a:pt x="82" y="1944"/>
                  </a:lnTo>
                  <a:lnTo>
                    <a:pt x="99" y="1883"/>
                  </a:lnTo>
                  <a:lnTo>
                    <a:pt x="116" y="1821"/>
                  </a:lnTo>
                  <a:lnTo>
                    <a:pt x="137" y="1760"/>
                  </a:lnTo>
                  <a:lnTo>
                    <a:pt x="158" y="1701"/>
                  </a:lnTo>
                  <a:lnTo>
                    <a:pt x="181" y="1641"/>
                  </a:lnTo>
                  <a:lnTo>
                    <a:pt x="205" y="1583"/>
                  </a:lnTo>
                  <a:lnTo>
                    <a:pt x="229" y="1525"/>
                  </a:lnTo>
                  <a:lnTo>
                    <a:pt x="256" y="1467"/>
                  </a:lnTo>
                  <a:lnTo>
                    <a:pt x="284" y="1412"/>
                  </a:lnTo>
                  <a:lnTo>
                    <a:pt x="313" y="1356"/>
                  </a:lnTo>
                  <a:lnTo>
                    <a:pt x="343" y="1301"/>
                  </a:lnTo>
                  <a:lnTo>
                    <a:pt x="375" y="1248"/>
                  </a:lnTo>
                  <a:lnTo>
                    <a:pt x="409" y="1195"/>
                  </a:lnTo>
                  <a:lnTo>
                    <a:pt x="443" y="1142"/>
                  </a:lnTo>
                  <a:lnTo>
                    <a:pt x="478" y="1092"/>
                  </a:lnTo>
                  <a:lnTo>
                    <a:pt x="516" y="1040"/>
                  </a:lnTo>
                  <a:lnTo>
                    <a:pt x="553" y="992"/>
                  </a:lnTo>
                  <a:lnTo>
                    <a:pt x="593" y="944"/>
                  </a:lnTo>
                  <a:lnTo>
                    <a:pt x="631" y="896"/>
                  </a:lnTo>
                  <a:lnTo>
                    <a:pt x="673" y="849"/>
                  </a:lnTo>
                  <a:lnTo>
                    <a:pt x="715" y="804"/>
                  </a:lnTo>
                  <a:lnTo>
                    <a:pt x="759" y="759"/>
                  </a:lnTo>
                  <a:lnTo>
                    <a:pt x="804" y="715"/>
                  </a:lnTo>
                  <a:lnTo>
                    <a:pt x="849" y="673"/>
                  </a:lnTo>
                  <a:lnTo>
                    <a:pt x="896" y="631"/>
                  </a:lnTo>
                  <a:lnTo>
                    <a:pt x="944" y="593"/>
                  </a:lnTo>
                  <a:lnTo>
                    <a:pt x="992" y="553"/>
                  </a:lnTo>
                  <a:lnTo>
                    <a:pt x="1040" y="516"/>
                  </a:lnTo>
                  <a:lnTo>
                    <a:pt x="1092" y="478"/>
                  </a:lnTo>
                  <a:lnTo>
                    <a:pt x="1142" y="443"/>
                  </a:lnTo>
                  <a:lnTo>
                    <a:pt x="1195" y="409"/>
                  </a:lnTo>
                  <a:lnTo>
                    <a:pt x="1248" y="375"/>
                  </a:lnTo>
                  <a:lnTo>
                    <a:pt x="1301" y="343"/>
                  </a:lnTo>
                  <a:lnTo>
                    <a:pt x="1356" y="313"/>
                  </a:lnTo>
                  <a:lnTo>
                    <a:pt x="1412" y="284"/>
                  </a:lnTo>
                  <a:lnTo>
                    <a:pt x="1467" y="256"/>
                  </a:lnTo>
                  <a:lnTo>
                    <a:pt x="1525" y="229"/>
                  </a:lnTo>
                  <a:lnTo>
                    <a:pt x="1583" y="205"/>
                  </a:lnTo>
                  <a:lnTo>
                    <a:pt x="1641" y="181"/>
                  </a:lnTo>
                  <a:lnTo>
                    <a:pt x="1701" y="158"/>
                  </a:lnTo>
                  <a:lnTo>
                    <a:pt x="1760" y="137"/>
                  </a:lnTo>
                  <a:lnTo>
                    <a:pt x="1821" y="116"/>
                  </a:lnTo>
                  <a:lnTo>
                    <a:pt x="1883" y="99"/>
                  </a:lnTo>
                  <a:lnTo>
                    <a:pt x="1944" y="82"/>
                  </a:lnTo>
                  <a:lnTo>
                    <a:pt x="2007" y="66"/>
                  </a:lnTo>
                  <a:lnTo>
                    <a:pt x="2069" y="53"/>
                  </a:lnTo>
                  <a:lnTo>
                    <a:pt x="2132" y="41"/>
                  </a:lnTo>
                  <a:lnTo>
                    <a:pt x="2197" y="31"/>
                  </a:lnTo>
                  <a:lnTo>
                    <a:pt x="2261" y="21"/>
                  </a:lnTo>
                  <a:lnTo>
                    <a:pt x="2327" y="13"/>
                  </a:lnTo>
                  <a:lnTo>
                    <a:pt x="2391" y="8"/>
                  </a:lnTo>
                  <a:lnTo>
                    <a:pt x="2457" y="4"/>
                  </a:lnTo>
                  <a:lnTo>
                    <a:pt x="2523" y="2"/>
                  </a:lnTo>
                  <a:lnTo>
                    <a:pt x="2591" y="0"/>
                  </a:lnTo>
                  <a:lnTo>
                    <a:pt x="2591" y="0"/>
                  </a:lnTo>
                  <a:lnTo>
                    <a:pt x="2659" y="2"/>
                  </a:lnTo>
                  <a:lnTo>
                    <a:pt x="2725" y="4"/>
                  </a:lnTo>
                  <a:lnTo>
                    <a:pt x="2791" y="8"/>
                  </a:lnTo>
                  <a:lnTo>
                    <a:pt x="2855" y="13"/>
                  </a:lnTo>
                  <a:lnTo>
                    <a:pt x="2921" y="21"/>
                  </a:lnTo>
                  <a:lnTo>
                    <a:pt x="2985" y="31"/>
                  </a:lnTo>
                  <a:lnTo>
                    <a:pt x="3050" y="41"/>
                  </a:lnTo>
                  <a:lnTo>
                    <a:pt x="3113" y="53"/>
                  </a:lnTo>
                  <a:lnTo>
                    <a:pt x="3175" y="66"/>
                  </a:lnTo>
                  <a:lnTo>
                    <a:pt x="3238" y="82"/>
                  </a:lnTo>
                  <a:lnTo>
                    <a:pt x="3299" y="99"/>
                  </a:lnTo>
                  <a:lnTo>
                    <a:pt x="3361" y="116"/>
                  </a:lnTo>
                  <a:lnTo>
                    <a:pt x="3422" y="137"/>
                  </a:lnTo>
                  <a:lnTo>
                    <a:pt x="3481" y="158"/>
                  </a:lnTo>
                  <a:lnTo>
                    <a:pt x="3541" y="181"/>
                  </a:lnTo>
                  <a:lnTo>
                    <a:pt x="3599" y="205"/>
                  </a:lnTo>
                  <a:lnTo>
                    <a:pt x="3657" y="229"/>
                  </a:lnTo>
                  <a:lnTo>
                    <a:pt x="3715" y="256"/>
                  </a:lnTo>
                  <a:lnTo>
                    <a:pt x="3770" y="284"/>
                  </a:lnTo>
                  <a:lnTo>
                    <a:pt x="3826" y="313"/>
                  </a:lnTo>
                  <a:lnTo>
                    <a:pt x="3881" y="343"/>
                  </a:lnTo>
                  <a:lnTo>
                    <a:pt x="3934" y="375"/>
                  </a:lnTo>
                  <a:lnTo>
                    <a:pt x="3987" y="409"/>
                  </a:lnTo>
                  <a:lnTo>
                    <a:pt x="4040" y="443"/>
                  </a:lnTo>
                  <a:lnTo>
                    <a:pt x="4090" y="478"/>
                  </a:lnTo>
                  <a:lnTo>
                    <a:pt x="4142" y="516"/>
                  </a:lnTo>
                  <a:lnTo>
                    <a:pt x="4190" y="553"/>
                  </a:lnTo>
                  <a:lnTo>
                    <a:pt x="4238" y="593"/>
                  </a:lnTo>
                  <a:lnTo>
                    <a:pt x="4286" y="631"/>
                  </a:lnTo>
                  <a:lnTo>
                    <a:pt x="4333" y="673"/>
                  </a:lnTo>
                  <a:lnTo>
                    <a:pt x="4378" y="715"/>
                  </a:lnTo>
                  <a:lnTo>
                    <a:pt x="4423" y="759"/>
                  </a:lnTo>
                  <a:lnTo>
                    <a:pt x="4467" y="804"/>
                  </a:lnTo>
                  <a:lnTo>
                    <a:pt x="4509" y="849"/>
                  </a:lnTo>
                  <a:lnTo>
                    <a:pt x="4551" y="896"/>
                  </a:lnTo>
                  <a:lnTo>
                    <a:pt x="4589" y="944"/>
                  </a:lnTo>
                  <a:lnTo>
                    <a:pt x="4629" y="992"/>
                  </a:lnTo>
                  <a:lnTo>
                    <a:pt x="4666" y="1040"/>
                  </a:lnTo>
                  <a:lnTo>
                    <a:pt x="4704" y="1092"/>
                  </a:lnTo>
                  <a:lnTo>
                    <a:pt x="4739" y="1142"/>
                  </a:lnTo>
                  <a:lnTo>
                    <a:pt x="4773" y="1195"/>
                  </a:lnTo>
                  <a:lnTo>
                    <a:pt x="4807" y="1248"/>
                  </a:lnTo>
                  <a:lnTo>
                    <a:pt x="4839" y="1301"/>
                  </a:lnTo>
                  <a:lnTo>
                    <a:pt x="4869" y="1356"/>
                  </a:lnTo>
                  <a:lnTo>
                    <a:pt x="4898" y="1412"/>
                  </a:lnTo>
                  <a:lnTo>
                    <a:pt x="4926" y="1467"/>
                  </a:lnTo>
                  <a:lnTo>
                    <a:pt x="4953" y="1525"/>
                  </a:lnTo>
                  <a:lnTo>
                    <a:pt x="4977" y="1583"/>
                  </a:lnTo>
                  <a:lnTo>
                    <a:pt x="5001" y="1641"/>
                  </a:lnTo>
                  <a:lnTo>
                    <a:pt x="5024" y="1701"/>
                  </a:lnTo>
                  <a:lnTo>
                    <a:pt x="5045" y="1760"/>
                  </a:lnTo>
                  <a:lnTo>
                    <a:pt x="5066" y="1821"/>
                  </a:lnTo>
                  <a:lnTo>
                    <a:pt x="5083" y="1883"/>
                  </a:lnTo>
                  <a:lnTo>
                    <a:pt x="5100" y="1944"/>
                  </a:lnTo>
                  <a:lnTo>
                    <a:pt x="5116" y="2007"/>
                  </a:lnTo>
                  <a:lnTo>
                    <a:pt x="5129" y="2069"/>
                  </a:lnTo>
                  <a:lnTo>
                    <a:pt x="5141" y="2132"/>
                  </a:lnTo>
                  <a:lnTo>
                    <a:pt x="5151" y="2197"/>
                  </a:lnTo>
                  <a:lnTo>
                    <a:pt x="5161" y="2261"/>
                  </a:lnTo>
                  <a:lnTo>
                    <a:pt x="5169" y="2327"/>
                  </a:lnTo>
                  <a:lnTo>
                    <a:pt x="5174" y="2391"/>
                  </a:lnTo>
                  <a:lnTo>
                    <a:pt x="5178" y="2457"/>
                  </a:lnTo>
                  <a:lnTo>
                    <a:pt x="5180" y="2523"/>
                  </a:lnTo>
                  <a:lnTo>
                    <a:pt x="5182" y="2591"/>
                  </a:lnTo>
                  <a:lnTo>
                    <a:pt x="5182" y="2591"/>
                  </a:lnTo>
                  <a:close/>
                </a:path>
              </a:pathLst>
            </a:custGeom>
            <a:noFill/>
            <a:ln w="6350" cmpd="sng">
              <a:solidFill>
                <a:schemeClr val="tx1"/>
              </a:solidFill>
              <a:prstDash val="sysDot"/>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1" name="Freeform 50"/>
            <p:cNvSpPr>
              <a:spLocks/>
            </p:cNvSpPr>
            <p:nvPr/>
          </p:nvSpPr>
          <p:spPr bwMode="auto">
            <a:xfrm>
              <a:off x="2877056" y="1746756"/>
              <a:ext cx="3389888" cy="3389888"/>
            </a:xfrm>
            <a:custGeom>
              <a:avLst/>
              <a:gdLst>
                <a:gd name="T0" fmla="*/ 6028 w 6038"/>
                <a:gd name="T1" fmla="*/ 3251 h 6038"/>
                <a:gd name="T2" fmla="*/ 5977 w 6038"/>
                <a:gd name="T3" fmla="*/ 3628 h 6038"/>
                <a:gd name="T4" fmla="*/ 5879 w 6038"/>
                <a:gd name="T5" fmla="*/ 3987 h 6038"/>
                <a:gd name="T6" fmla="*/ 5740 w 6038"/>
                <a:gd name="T7" fmla="*/ 4328 h 6038"/>
                <a:gd name="T8" fmla="*/ 5561 w 6038"/>
                <a:gd name="T9" fmla="*/ 4645 h 6038"/>
                <a:gd name="T10" fmla="*/ 5349 w 6038"/>
                <a:gd name="T11" fmla="*/ 4938 h 6038"/>
                <a:gd name="T12" fmla="*/ 5101 w 6038"/>
                <a:gd name="T13" fmla="*/ 5204 h 6038"/>
                <a:gd name="T14" fmla="*/ 4826 w 6038"/>
                <a:gd name="T15" fmla="*/ 5437 h 6038"/>
                <a:gd name="T16" fmla="*/ 4521 w 6038"/>
                <a:gd name="T17" fmla="*/ 5637 h 6038"/>
                <a:gd name="T18" fmla="*/ 4194 w 6038"/>
                <a:gd name="T19" fmla="*/ 5800 h 6038"/>
                <a:gd name="T20" fmla="*/ 3845 w 6038"/>
                <a:gd name="T21" fmla="*/ 5922 h 6038"/>
                <a:gd name="T22" fmla="*/ 3478 w 6038"/>
                <a:gd name="T23" fmla="*/ 6003 h 6038"/>
                <a:gd name="T24" fmla="*/ 3096 w 6038"/>
                <a:gd name="T25" fmla="*/ 6036 h 6038"/>
                <a:gd name="T26" fmla="*/ 2787 w 6038"/>
                <a:gd name="T27" fmla="*/ 6028 h 6038"/>
                <a:gd name="T28" fmla="*/ 2410 w 6038"/>
                <a:gd name="T29" fmla="*/ 5977 h 6038"/>
                <a:gd name="T30" fmla="*/ 2051 w 6038"/>
                <a:gd name="T31" fmla="*/ 5879 h 6038"/>
                <a:gd name="T32" fmla="*/ 1710 w 6038"/>
                <a:gd name="T33" fmla="*/ 5740 h 6038"/>
                <a:gd name="T34" fmla="*/ 1393 w 6038"/>
                <a:gd name="T35" fmla="*/ 5561 h 6038"/>
                <a:gd name="T36" fmla="*/ 1100 w 6038"/>
                <a:gd name="T37" fmla="*/ 5349 h 6038"/>
                <a:gd name="T38" fmla="*/ 834 w 6038"/>
                <a:gd name="T39" fmla="*/ 5101 h 6038"/>
                <a:gd name="T40" fmla="*/ 601 w 6038"/>
                <a:gd name="T41" fmla="*/ 4826 h 6038"/>
                <a:gd name="T42" fmla="*/ 401 w 6038"/>
                <a:gd name="T43" fmla="*/ 4521 h 6038"/>
                <a:gd name="T44" fmla="*/ 238 w 6038"/>
                <a:gd name="T45" fmla="*/ 4194 h 6038"/>
                <a:gd name="T46" fmla="*/ 116 w 6038"/>
                <a:gd name="T47" fmla="*/ 3845 h 6038"/>
                <a:gd name="T48" fmla="*/ 35 w 6038"/>
                <a:gd name="T49" fmla="*/ 3478 h 6038"/>
                <a:gd name="T50" fmla="*/ 2 w 6038"/>
                <a:gd name="T51" fmla="*/ 3096 h 6038"/>
                <a:gd name="T52" fmla="*/ 10 w 6038"/>
                <a:gd name="T53" fmla="*/ 2787 h 6038"/>
                <a:gd name="T54" fmla="*/ 61 w 6038"/>
                <a:gd name="T55" fmla="*/ 2410 h 6038"/>
                <a:gd name="T56" fmla="*/ 159 w 6038"/>
                <a:gd name="T57" fmla="*/ 2051 h 6038"/>
                <a:gd name="T58" fmla="*/ 298 w 6038"/>
                <a:gd name="T59" fmla="*/ 1710 h 6038"/>
                <a:gd name="T60" fmla="*/ 477 w 6038"/>
                <a:gd name="T61" fmla="*/ 1393 h 6038"/>
                <a:gd name="T62" fmla="*/ 689 w 6038"/>
                <a:gd name="T63" fmla="*/ 1100 h 6038"/>
                <a:gd name="T64" fmla="*/ 937 w 6038"/>
                <a:gd name="T65" fmla="*/ 834 h 6038"/>
                <a:gd name="T66" fmla="*/ 1212 w 6038"/>
                <a:gd name="T67" fmla="*/ 601 h 6038"/>
                <a:gd name="T68" fmla="*/ 1517 w 6038"/>
                <a:gd name="T69" fmla="*/ 401 h 6038"/>
                <a:gd name="T70" fmla="*/ 1844 w 6038"/>
                <a:gd name="T71" fmla="*/ 238 h 6038"/>
                <a:gd name="T72" fmla="*/ 2193 w 6038"/>
                <a:gd name="T73" fmla="*/ 116 h 6038"/>
                <a:gd name="T74" fmla="*/ 2560 w 6038"/>
                <a:gd name="T75" fmla="*/ 35 h 6038"/>
                <a:gd name="T76" fmla="*/ 2942 w 6038"/>
                <a:gd name="T77" fmla="*/ 2 h 6038"/>
                <a:gd name="T78" fmla="*/ 3251 w 6038"/>
                <a:gd name="T79" fmla="*/ 10 h 6038"/>
                <a:gd name="T80" fmla="*/ 3628 w 6038"/>
                <a:gd name="T81" fmla="*/ 61 h 6038"/>
                <a:gd name="T82" fmla="*/ 3987 w 6038"/>
                <a:gd name="T83" fmla="*/ 159 h 6038"/>
                <a:gd name="T84" fmla="*/ 4328 w 6038"/>
                <a:gd name="T85" fmla="*/ 298 h 6038"/>
                <a:gd name="T86" fmla="*/ 4645 w 6038"/>
                <a:gd name="T87" fmla="*/ 477 h 6038"/>
                <a:gd name="T88" fmla="*/ 4938 w 6038"/>
                <a:gd name="T89" fmla="*/ 689 h 6038"/>
                <a:gd name="T90" fmla="*/ 5204 w 6038"/>
                <a:gd name="T91" fmla="*/ 937 h 6038"/>
                <a:gd name="T92" fmla="*/ 5437 w 6038"/>
                <a:gd name="T93" fmla="*/ 1212 h 6038"/>
                <a:gd name="T94" fmla="*/ 5637 w 6038"/>
                <a:gd name="T95" fmla="*/ 1517 h 6038"/>
                <a:gd name="T96" fmla="*/ 5800 w 6038"/>
                <a:gd name="T97" fmla="*/ 1844 h 6038"/>
                <a:gd name="T98" fmla="*/ 5922 w 6038"/>
                <a:gd name="T99" fmla="*/ 2193 h 6038"/>
                <a:gd name="T100" fmla="*/ 6003 w 6038"/>
                <a:gd name="T101" fmla="*/ 2560 h 6038"/>
                <a:gd name="T102" fmla="*/ 6036 w 6038"/>
                <a:gd name="T103" fmla="*/ 2942 h 6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038" h="6038">
                  <a:moveTo>
                    <a:pt x="6038" y="3019"/>
                  </a:moveTo>
                  <a:lnTo>
                    <a:pt x="6038" y="3019"/>
                  </a:lnTo>
                  <a:lnTo>
                    <a:pt x="6036" y="3096"/>
                  </a:lnTo>
                  <a:lnTo>
                    <a:pt x="6033" y="3174"/>
                  </a:lnTo>
                  <a:lnTo>
                    <a:pt x="6028" y="3251"/>
                  </a:lnTo>
                  <a:lnTo>
                    <a:pt x="6022" y="3328"/>
                  </a:lnTo>
                  <a:lnTo>
                    <a:pt x="6014" y="3404"/>
                  </a:lnTo>
                  <a:lnTo>
                    <a:pt x="6003" y="3478"/>
                  </a:lnTo>
                  <a:lnTo>
                    <a:pt x="5990" y="3554"/>
                  </a:lnTo>
                  <a:lnTo>
                    <a:pt x="5977" y="3628"/>
                  </a:lnTo>
                  <a:lnTo>
                    <a:pt x="5961" y="3700"/>
                  </a:lnTo>
                  <a:lnTo>
                    <a:pt x="5943" y="3773"/>
                  </a:lnTo>
                  <a:lnTo>
                    <a:pt x="5922" y="3845"/>
                  </a:lnTo>
                  <a:lnTo>
                    <a:pt x="5901" y="3916"/>
                  </a:lnTo>
                  <a:lnTo>
                    <a:pt x="5879" y="3987"/>
                  </a:lnTo>
                  <a:lnTo>
                    <a:pt x="5854" y="4058"/>
                  </a:lnTo>
                  <a:lnTo>
                    <a:pt x="5829" y="4125"/>
                  </a:lnTo>
                  <a:lnTo>
                    <a:pt x="5800" y="4194"/>
                  </a:lnTo>
                  <a:lnTo>
                    <a:pt x="5771" y="4260"/>
                  </a:lnTo>
                  <a:lnTo>
                    <a:pt x="5740" y="4328"/>
                  </a:lnTo>
                  <a:lnTo>
                    <a:pt x="5708" y="4392"/>
                  </a:lnTo>
                  <a:lnTo>
                    <a:pt x="5673" y="4458"/>
                  </a:lnTo>
                  <a:lnTo>
                    <a:pt x="5637" y="4521"/>
                  </a:lnTo>
                  <a:lnTo>
                    <a:pt x="5600" y="4584"/>
                  </a:lnTo>
                  <a:lnTo>
                    <a:pt x="5561" y="4645"/>
                  </a:lnTo>
                  <a:lnTo>
                    <a:pt x="5521" y="4706"/>
                  </a:lnTo>
                  <a:lnTo>
                    <a:pt x="5481" y="4766"/>
                  </a:lnTo>
                  <a:lnTo>
                    <a:pt x="5437" y="4826"/>
                  </a:lnTo>
                  <a:lnTo>
                    <a:pt x="5394" y="4882"/>
                  </a:lnTo>
                  <a:lnTo>
                    <a:pt x="5349" y="4938"/>
                  </a:lnTo>
                  <a:lnTo>
                    <a:pt x="5301" y="4995"/>
                  </a:lnTo>
                  <a:lnTo>
                    <a:pt x="5254" y="5048"/>
                  </a:lnTo>
                  <a:lnTo>
                    <a:pt x="5204" y="5101"/>
                  </a:lnTo>
                  <a:lnTo>
                    <a:pt x="5154" y="5154"/>
                  </a:lnTo>
                  <a:lnTo>
                    <a:pt x="5101" y="5204"/>
                  </a:lnTo>
                  <a:lnTo>
                    <a:pt x="5048" y="5254"/>
                  </a:lnTo>
                  <a:lnTo>
                    <a:pt x="4995" y="5301"/>
                  </a:lnTo>
                  <a:lnTo>
                    <a:pt x="4938" y="5349"/>
                  </a:lnTo>
                  <a:lnTo>
                    <a:pt x="4882" y="5394"/>
                  </a:lnTo>
                  <a:lnTo>
                    <a:pt x="4826" y="5437"/>
                  </a:lnTo>
                  <a:lnTo>
                    <a:pt x="4766" y="5481"/>
                  </a:lnTo>
                  <a:lnTo>
                    <a:pt x="4706" y="5521"/>
                  </a:lnTo>
                  <a:lnTo>
                    <a:pt x="4645" y="5561"/>
                  </a:lnTo>
                  <a:lnTo>
                    <a:pt x="4584" y="5600"/>
                  </a:lnTo>
                  <a:lnTo>
                    <a:pt x="4521" y="5637"/>
                  </a:lnTo>
                  <a:lnTo>
                    <a:pt x="4458" y="5673"/>
                  </a:lnTo>
                  <a:lnTo>
                    <a:pt x="4392" y="5708"/>
                  </a:lnTo>
                  <a:lnTo>
                    <a:pt x="4328" y="5740"/>
                  </a:lnTo>
                  <a:lnTo>
                    <a:pt x="4260" y="5771"/>
                  </a:lnTo>
                  <a:lnTo>
                    <a:pt x="4194" y="5800"/>
                  </a:lnTo>
                  <a:lnTo>
                    <a:pt x="4125" y="5829"/>
                  </a:lnTo>
                  <a:lnTo>
                    <a:pt x="4058" y="5854"/>
                  </a:lnTo>
                  <a:lnTo>
                    <a:pt x="3987" y="5879"/>
                  </a:lnTo>
                  <a:lnTo>
                    <a:pt x="3916" y="5901"/>
                  </a:lnTo>
                  <a:lnTo>
                    <a:pt x="3845" y="5922"/>
                  </a:lnTo>
                  <a:lnTo>
                    <a:pt x="3773" y="5943"/>
                  </a:lnTo>
                  <a:lnTo>
                    <a:pt x="3700" y="5961"/>
                  </a:lnTo>
                  <a:lnTo>
                    <a:pt x="3628" y="5977"/>
                  </a:lnTo>
                  <a:lnTo>
                    <a:pt x="3554" y="5990"/>
                  </a:lnTo>
                  <a:lnTo>
                    <a:pt x="3478" y="6003"/>
                  </a:lnTo>
                  <a:lnTo>
                    <a:pt x="3404" y="6014"/>
                  </a:lnTo>
                  <a:lnTo>
                    <a:pt x="3328" y="6022"/>
                  </a:lnTo>
                  <a:lnTo>
                    <a:pt x="3251" y="6028"/>
                  </a:lnTo>
                  <a:lnTo>
                    <a:pt x="3174" y="6033"/>
                  </a:lnTo>
                  <a:lnTo>
                    <a:pt x="3096" y="6036"/>
                  </a:lnTo>
                  <a:lnTo>
                    <a:pt x="3019" y="6038"/>
                  </a:lnTo>
                  <a:lnTo>
                    <a:pt x="3019" y="6038"/>
                  </a:lnTo>
                  <a:lnTo>
                    <a:pt x="2942" y="6036"/>
                  </a:lnTo>
                  <a:lnTo>
                    <a:pt x="2864" y="6033"/>
                  </a:lnTo>
                  <a:lnTo>
                    <a:pt x="2787" y="6028"/>
                  </a:lnTo>
                  <a:lnTo>
                    <a:pt x="2710" y="6022"/>
                  </a:lnTo>
                  <a:lnTo>
                    <a:pt x="2634" y="6014"/>
                  </a:lnTo>
                  <a:lnTo>
                    <a:pt x="2560" y="6003"/>
                  </a:lnTo>
                  <a:lnTo>
                    <a:pt x="2484" y="5990"/>
                  </a:lnTo>
                  <a:lnTo>
                    <a:pt x="2410" y="5977"/>
                  </a:lnTo>
                  <a:lnTo>
                    <a:pt x="2338" y="5961"/>
                  </a:lnTo>
                  <a:lnTo>
                    <a:pt x="2265" y="5943"/>
                  </a:lnTo>
                  <a:lnTo>
                    <a:pt x="2193" y="5922"/>
                  </a:lnTo>
                  <a:lnTo>
                    <a:pt x="2122" y="5901"/>
                  </a:lnTo>
                  <a:lnTo>
                    <a:pt x="2051" y="5879"/>
                  </a:lnTo>
                  <a:lnTo>
                    <a:pt x="1980" y="5854"/>
                  </a:lnTo>
                  <a:lnTo>
                    <a:pt x="1913" y="5829"/>
                  </a:lnTo>
                  <a:lnTo>
                    <a:pt x="1844" y="5800"/>
                  </a:lnTo>
                  <a:lnTo>
                    <a:pt x="1778" y="5771"/>
                  </a:lnTo>
                  <a:lnTo>
                    <a:pt x="1710" y="5740"/>
                  </a:lnTo>
                  <a:lnTo>
                    <a:pt x="1646" y="5708"/>
                  </a:lnTo>
                  <a:lnTo>
                    <a:pt x="1580" y="5673"/>
                  </a:lnTo>
                  <a:lnTo>
                    <a:pt x="1517" y="5637"/>
                  </a:lnTo>
                  <a:lnTo>
                    <a:pt x="1454" y="5600"/>
                  </a:lnTo>
                  <a:lnTo>
                    <a:pt x="1393" y="5561"/>
                  </a:lnTo>
                  <a:lnTo>
                    <a:pt x="1332" y="5521"/>
                  </a:lnTo>
                  <a:lnTo>
                    <a:pt x="1272" y="5481"/>
                  </a:lnTo>
                  <a:lnTo>
                    <a:pt x="1212" y="5437"/>
                  </a:lnTo>
                  <a:lnTo>
                    <a:pt x="1156" y="5394"/>
                  </a:lnTo>
                  <a:lnTo>
                    <a:pt x="1100" y="5349"/>
                  </a:lnTo>
                  <a:lnTo>
                    <a:pt x="1043" y="5301"/>
                  </a:lnTo>
                  <a:lnTo>
                    <a:pt x="990" y="5254"/>
                  </a:lnTo>
                  <a:lnTo>
                    <a:pt x="937" y="5204"/>
                  </a:lnTo>
                  <a:lnTo>
                    <a:pt x="884" y="5154"/>
                  </a:lnTo>
                  <a:lnTo>
                    <a:pt x="834" y="5101"/>
                  </a:lnTo>
                  <a:lnTo>
                    <a:pt x="784" y="5048"/>
                  </a:lnTo>
                  <a:lnTo>
                    <a:pt x="737" y="4995"/>
                  </a:lnTo>
                  <a:lnTo>
                    <a:pt x="689" y="4938"/>
                  </a:lnTo>
                  <a:lnTo>
                    <a:pt x="644" y="4882"/>
                  </a:lnTo>
                  <a:lnTo>
                    <a:pt x="601" y="4826"/>
                  </a:lnTo>
                  <a:lnTo>
                    <a:pt x="557" y="4766"/>
                  </a:lnTo>
                  <a:lnTo>
                    <a:pt x="517" y="4706"/>
                  </a:lnTo>
                  <a:lnTo>
                    <a:pt x="477" y="4645"/>
                  </a:lnTo>
                  <a:lnTo>
                    <a:pt x="438" y="4584"/>
                  </a:lnTo>
                  <a:lnTo>
                    <a:pt x="401" y="4521"/>
                  </a:lnTo>
                  <a:lnTo>
                    <a:pt x="365" y="4458"/>
                  </a:lnTo>
                  <a:lnTo>
                    <a:pt x="330" y="4392"/>
                  </a:lnTo>
                  <a:lnTo>
                    <a:pt x="298" y="4328"/>
                  </a:lnTo>
                  <a:lnTo>
                    <a:pt x="267" y="4260"/>
                  </a:lnTo>
                  <a:lnTo>
                    <a:pt x="238" y="4194"/>
                  </a:lnTo>
                  <a:lnTo>
                    <a:pt x="209" y="4125"/>
                  </a:lnTo>
                  <a:lnTo>
                    <a:pt x="184" y="4058"/>
                  </a:lnTo>
                  <a:lnTo>
                    <a:pt x="159" y="3987"/>
                  </a:lnTo>
                  <a:lnTo>
                    <a:pt x="137" y="3916"/>
                  </a:lnTo>
                  <a:lnTo>
                    <a:pt x="116" y="3845"/>
                  </a:lnTo>
                  <a:lnTo>
                    <a:pt x="95" y="3773"/>
                  </a:lnTo>
                  <a:lnTo>
                    <a:pt x="77" y="3700"/>
                  </a:lnTo>
                  <a:lnTo>
                    <a:pt x="61" y="3628"/>
                  </a:lnTo>
                  <a:lnTo>
                    <a:pt x="48" y="3554"/>
                  </a:lnTo>
                  <a:lnTo>
                    <a:pt x="35" y="3478"/>
                  </a:lnTo>
                  <a:lnTo>
                    <a:pt x="24" y="3404"/>
                  </a:lnTo>
                  <a:lnTo>
                    <a:pt x="16" y="3328"/>
                  </a:lnTo>
                  <a:lnTo>
                    <a:pt x="10" y="3251"/>
                  </a:lnTo>
                  <a:lnTo>
                    <a:pt x="5" y="3174"/>
                  </a:lnTo>
                  <a:lnTo>
                    <a:pt x="2" y="3096"/>
                  </a:lnTo>
                  <a:lnTo>
                    <a:pt x="0" y="3019"/>
                  </a:lnTo>
                  <a:lnTo>
                    <a:pt x="0" y="3019"/>
                  </a:lnTo>
                  <a:lnTo>
                    <a:pt x="2" y="2942"/>
                  </a:lnTo>
                  <a:lnTo>
                    <a:pt x="5" y="2864"/>
                  </a:lnTo>
                  <a:lnTo>
                    <a:pt x="10" y="2787"/>
                  </a:lnTo>
                  <a:lnTo>
                    <a:pt x="16" y="2710"/>
                  </a:lnTo>
                  <a:lnTo>
                    <a:pt x="24" y="2634"/>
                  </a:lnTo>
                  <a:lnTo>
                    <a:pt x="35" y="2560"/>
                  </a:lnTo>
                  <a:lnTo>
                    <a:pt x="48" y="2484"/>
                  </a:lnTo>
                  <a:lnTo>
                    <a:pt x="61" y="2410"/>
                  </a:lnTo>
                  <a:lnTo>
                    <a:pt x="77" y="2338"/>
                  </a:lnTo>
                  <a:lnTo>
                    <a:pt x="95" y="2265"/>
                  </a:lnTo>
                  <a:lnTo>
                    <a:pt x="116" y="2193"/>
                  </a:lnTo>
                  <a:lnTo>
                    <a:pt x="137" y="2122"/>
                  </a:lnTo>
                  <a:lnTo>
                    <a:pt x="159" y="2051"/>
                  </a:lnTo>
                  <a:lnTo>
                    <a:pt x="184" y="1980"/>
                  </a:lnTo>
                  <a:lnTo>
                    <a:pt x="209" y="1913"/>
                  </a:lnTo>
                  <a:lnTo>
                    <a:pt x="238" y="1844"/>
                  </a:lnTo>
                  <a:lnTo>
                    <a:pt x="267" y="1778"/>
                  </a:lnTo>
                  <a:lnTo>
                    <a:pt x="298" y="1710"/>
                  </a:lnTo>
                  <a:lnTo>
                    <a:pt x="330" y="1646"/>
                  </a:lnTo>
                  <a:lnTo>
                    <a:pt x="365" y="1580"/>
                  </a:lnTo>
                  <a:lnTo>
                    <a:pt x="401" y="1517"/>
                  </a:lnTo>
                  <a:lnTo>
                    <a:pt x="438" y="1454"/>
                  </a:lnTo>
                  <a:lnTo>
                    <a:pt x="477" y="1393"/>
                  </a:lnTo>
                  <a:lnTo>
                    <a:pt x="517" y="1332"/>
                  </a:lnTo>
                  <a:lnTo>
                    <a:pt x="557" y="1272"/>
                  </a:lnTo>
                  <a:lnTo>
                    <a:pt x="601" y="1212"/>
                  </a:lnTo>
                  <a:lnTo>
                    <a:pt x="644" y="1156"/>
                  </a:lnTo>
                  <a:lnTo>
                    <a:pt x="689" y="1100"/>
                  </a:lnTo>
                  <a:lnTo>
                    <a:pt x="737" y="1043"/>
                  </a:lnTo>
                  <a:lnTo>
                    <a:pt x="784" y="990"/>
                  </a:lnTo>
                  <a:lnTo>
                    <a:pt x="834" y="937"/>
                  </a:lnTo>
                  <a:lnTo>
                    <a:pt x="884" y="884"/>
                  </a:lnTo>
                  <a:lnTo>
                    <a:pt x="937" y="834"/>
                  </a:lnTo>
                  <a:lnTo>
                    <a:pt x="990" y="784"/>
                  </a:lnTo>
                  <a:lnTo>
                    <a:pt x="1043" y="737"/>
                  </a:lnTo>
                  <a:lnTo>
                    <a:pt x="1100" y="689"/>
                  </a:lnTo>
                  <a:lnTo>
                    <a:pt x="1156" y="644"/>
                  </a:lnTo>
                  <a:lnTo>
                    <a:pt x="1212" y="601"/>
                  </a:lnTo>
                  <a:lnTo>
                    <a:pt x="1272" y="557"/>
                  </a:lnTo>
                  <a:lnTo>
                    <a:pt x="1332" y="517"/>
                  </a:lnTo>
                  <a:lnTo>
                    <a:pt x="1393" y="477"/>
                  </a:lnTo>
                  <a:lnTo>
                    <a:pt x="1454" y="438"/>
                  </a:lnTo>
                  <a:lnTo>
                    <a:pt x="1517" y="401"/>
                  </a:lnTo>
                  <a:lnTo>
                    <a:pt x="1580" y="365"/>
                  </a:lnTo>
                  <a:lnTo>
                    <a:pt x="1646" y="330"/>
                  </a:lnTo>
                  <a:lnTo>
                    <a:pt x="1710" y="298"/>
                  </a:lnTo>
                  <a:lnTo>
                    <a:pt x="1778" y="267"/>
                  </a:lnTo>
                  <a:lnTo>
                    <a:pt x="1844" y="238"/>
                  </a:lnTo>
                  <a:lnTo>
                    <a:pt x="1913" y="209"/>
                  </a:lnTo>
                  <a:lnTo>
                    <a:pt x="1980" y="184"/>
                  </a:lnTo>
                  <a:lnTo>
                    <a:pt x="2051" y="159"/>
                  </a:lnTo>
                  <a:lnTo>
                    <a:pt x="2122" y="137"/>
                  </a:lnTo>
                  <a:lnTo>
                    <a:pt x="2193" y="116"/>
                  </a:lnTo>
                  <a:lnTo>
                    <a:pt x="2265" y="95"/>
                  </a:lnTo>
                  <a:lnTo>
                    <a:pt x="2338" y="77"/>
                  </a:lnTo>
                  <a:lnTo>
                    <a:pt x="2410" y="61"/>
                  </a:lnTo>
                  <a:lnTo>
                    <a:pt x="2484" y="48"/>
                  </a:lnTo>
                  <a:lnTo>
                    <a:pt x="2560" y="35"/>
                  </a:lnTo>
                  <a:lnTo>
                    <a:pt x="2634" y="24"/>
                  </a:lnTo>
                  <a:lnTo>
                    <a:pt x="2710" y="16"/>
                  </a:lnTo>
                  <a:lnTo>
                    <a:pt x="2787" y="10"/>
                  </a:lnTo>
                  <a:lnTo>
                    <a:pt x="2864" y="5"/>
                  </a:lnTo>
                  <a:lnTo>
                    <a:pt x="2942" y="2"/>
                  </a:lnTo>
                  <a:lnTo>
                    <a:pt x="3019" y="0"/>
                  </a:lnTo>
                  <a:lnTo>
                    <a:pt x="3019" y="0"/>
                  </a:lnTo>
                  <a:lnTo>
                    <a:pt x="3096" y="2"/>
                  </a:lnTo>
                  <a:lnTo>
                    <a:pt x="3174" y="5"/>
                  </a:lnTo>
                  <a:lnTo>
                    <a:pt x="3251" y="10"/>
                  </a:lnTo>
                  <a:lnTo>
                    <a:pt x="3328" y="16"/>
                  </a:lnTo>
                  <a:lnTo>
                    <a:pt x="3404" y="24"/>
                  </a:lnTo>
                  <a:lnTo>
                    <a:pt x="3478" y="35"/>
                  </a:lnTo>
                  <a:lnTo>
                    <a:pt x="3554" y="48"/>
                  </a:lnTo>
                  <a:lnTo>
                    <a:pt x="3628" y="61"/>
                  </a:lnTo>
                  <a:lnTo>
                    <a:pt x="3700" y="77"/>
                  </a:lnTo>
                  <a:lnTo>
                    <a:pt x="3773" y="95"/>
                  </a:lnTo>
                  <a:lnTo>
                    <a:pt x="3845" y="116"/>
                  </a:lnTo>
                  <a:lnTo>
                    <a:pt x="3916" y="137"/>
                  </a:lnTo>
                  <a:lnTo>
                    <a:pt x="3987" y="159"/>
                  </a:lnTo>
                  <a:lnTo>
                    <a:pt x="4058" y="184"/>
                  </a:lnTo>
                  <a:lnTo>
                    <a:pt x="4125" y="209"/>
                  </a:lnTo>
                  <a:lnTo>
                    <a:pt x="4194" y="238"/>
                  </a:lnTo>
                  <a:lnTo>
                    <a:pt x="4260" y="267"/>
                  </a:lnTo>
                  <a:lnTo>
                    <a:pt x="4328" y="298"/>
                  </a:lnTo>
                  <a:lnTo>
                    <a:pt x="4392" y="330"/>
                  </a:lnTo>
                  <a:lnTo>
                    <a:pt x="4458" y="365"/>
                  </a:lnTo>
                  <a:lnTo>
                    <a:pt x="4521" y="401"/>
                  </a:lnTo>
                  <a:lnTo>
                    <a:pt x="4584" y="438"/>
                  </a:lnTo>
                  <a:lnTo>
                    <a:pt x="4645" y="477"/>
                  </a:lnTo>
                  <a:lnTo>
                    <a:pt x="4706" y="517"/>
                  </a:lnTo>
                  <a:lnTo>
                    <a:pt x="4766" y="557"/>
                  </a:lnTo>
                  <a:lnTo>
                    <a:pt x="4826" y="601"/>
                  </a:lnTo>
                  <a:lnTo>
                    <a:pt x="4882" y="644"/>
                  </a:lnTo>
                  <a:lnTo>
                    <a:pt x="4938" y="689"/>
                  </a:lnTo>
                  <a:lnTo>
                    <a:pt x="4995" y="737"/>
                  </a:lnTo>
                  <a:lnTo>
                    <a:pt x="5048" y="784"/>
                  </a:lnTo>
                  <a:lnTo>
                    <a:pt x="5101" y="834"/>
                  </a:lnTo>
                  <a:lnTo>
                    <a:pt x="5154" y="884"/>
                  </a:lnTo>
                  <a:lnTo>
                    <a:pt x="5204" y="937"/>
                  </a:lnTo>
                  <a:lnTo>
                    <a:pt x="5254" y="990"/>
                  </a:lnTo>
                  <a:lnTo>
                    <a:pt x="5301" y="1043"/>
                  </a:lnTo>
                  <a:lnTo>
                    <a:pt x="5349" y="1100"/>
                  </a:lnTo>
                  <a:lnTo>
                    <a:pt x="5394" y="1156"/>
                  </a:lnTo>
                  <a:lnTo>
                    <a:pt x="5437" y="1212"/>
                  </a:lnTo>
                  <a:lnTo>
                    <a:pt x="5481" y="1272"/>
                  </a:lnTo>
                  <a:lnTo>
                    <a:pt x="5521" y="1332"/>
                  </a:lnTo>
                  <a:lnTo>
                    <a:pt x="5561" y="1393"/>
                  </a:lnTo>
                  <a:lnTo>
                    <a:pt x="5600" y="1454"/>
                  </a:lnTo>
                  <a:lnTo>
                    <a:pt x="5637" y="1517"/>
                  </a:lnTo>
                  <a:lnTo>
                    <a:pt x="5673" y="1580"/>
                  </a:lnTo>
                  <a:lnTo>
                    <a:pt x="5708" y="1646"/>
                  </a:lnTo>
                  <a:lnTo>
                    <a:pt x="5740" y="1710"/>
                  </a:lnTo>
                  <a:lnTo>
                    <a:pt x="5771" y="1778"/>
                  </a:lnTo>
                  <a:lnTo>
                    <a:pt x="5800" y="1844"/>
                  </a:lnTo>
                  <a:lnTo>
                    <a:pt x="5829" y="1913"/>
                  </a:lnTo>
                  <a:lnTo>
                    <a:pt x="5854" y="1980"/>
                  </a:lnTo>
                  <a:lnTo>
                    <a:pt x="5879" y="2051"/>
                  </a:lnTo>
                  <a:lnTo>
                    <a:pt x="5901" y="2122"/>
                  </a:lnTo>
                  <a:lnTo>
                    <a:pt x="5922" y="2193"/>
                  </a:lnTo>
                  <a:lnTo>
                    <a:pt x="5943" y="2265"/>
                  </a:lnTo>
                  <a:lnTo>
                    <a:pt x="5961" y="2338"/>
                  </a:lnTo>
                  <a:lnTo>
                    <a:pt x="5977" y="2410"/>
                  </a:lnTo>
                  <a:lnTo>
                    <a:pt x="5990" y="2484"/>
                  </a:lnTo>
                  <a:lnTo>
                    <a:pt x="6003" y="2560"/>
                  </a:lnTo>
                  <a:lnTo>
                    <a:pt x="6014" y="2634"/>
                  </a:lnTo>
                  <a:lnTo>
                    <a:pt x="6022" y="2710"/>
                  </a:lnTo>
                  <a:lnTo>
                    <a:pt x="6028" y="2787"/>
                  </a:lnTo>
                  <a:lnTo>
                    <a:pt x="6033" y="2864"/>
                  </a:lnTo>
                  <a:lnTo>
                    <a:pt x="6036" y="2942"/>
                  </a:lnTo>
                  <a:lnTo>
                    <a:pt x="6038" y="3019"/>
                  </a:lnTo>
                  <a:lnTo>
                    <a:pt x="6038" y="3019"/>
                  </a:lnTo>
                  <a:close/>
                </a:path>
              </a:pathLst>
            </a:custGeom>
            <a:noFill/>
            <a:ln w="6350" cmpd="sng">
              <a:solidFill>
                <a:schemeClr val="tx1"/>
              </a:solidFill>
              <a:prstDash val="sysDot"/>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2" name="Freeform 51"/>
            <p:cNvSpPr>
              <a:spLocks/>
            </p:cNvSpPr>
            <p:nvPr/>
          </p:nvSpPr>
          <p:spPr bwMode="auto">
            <a:xfrm>
              <a:off x="2635723" y="1505423"/>
              <a:ext cx="3872555" cy="3872555"/>
            </a:xfrm>
            <a:custGeom>
              <a:avLst/>
              <a:gdLst>
                <a:gd name="T0" fmla="*/ 6892 w 6902"/>
                <a:gd name="T1" fmla="*/ 3717 h 6902"/>
                <a:gd name="T2" fmla="*/ 6831 w 6902"/>
                <a:gd name="T3" fmla="*/ 4147 h 6902"/>
                <a:gd name="T4" fmla="*/ 6720 w 6902"/>
                <a:gd name="T5" fmla="*/ 4557 h 6902"/>
                <a:gd name="T6" fmla="*/ 6560 w 6902"/>
                <a:gd name="T7" fmla="*/ 4947 h 6902"/>
                <a:gd name="T8" fmla="*/ 6357 w 6902"/>
                <a:gd name="T9" fmla="*/ 5311 h 6902"/>
                <a:gd name="T10" fmla="*/ 6113 w 6902"/>
                <a:gd name="T11" fmla="*/ 5646 h 6902"/>
                <a:gd name="T12" fmla="*/ 5831 w 6902"/>
                <a:gd name="T13" fmla="*/ 5948 h 6902"/>
                <a:gd name="T14" fmla="*/ 5515 w 6902"/>
                <a:gd name="T15" fmla="*/ 6216 h 6902"/>
                <a:gd name="T16" fmla="*/ 5169 w 6902"/>
                <a:gd name="T17" fmla="*/ 6444 h 6902"/>
                <a:gd name="T18" fmla="*/ 4794 w 6902"/>
                <a:gd name="T19" fmla="*/ 6629 h 6902"/>
                <a:gd name="T20" fmla="*/ 4396 w 6902"/>
                <a:gd name="T21" fmla="*/ 6769 h 6902"/>
                <a:gd name="T22" fmla="*/ 3976 w 6902"/>
                <a:gd name="T23" fmla="*/ 6861 h 6902"/>
                <a:gd name="T24" fmla="*/ 3540 w 6902"/>
                <a:gd name="T25" fmla="*/ 6900 h 6902"/>
                <a:gd name="T26" fmla="*/ 3185 w 6902"/>
                <a:gd name="T27" fmla="*/ 6892 h 6902"/>
                <a:gd name="T28" fmla="*/ 2755 w 6902"/>
                <a:gd name="T29" fmla="*/ 6831 h 6902"/>
                <a:gd name="T30" fmla="*/ 2345 w 6902"/>
                <a:gd name="T31" fmla="*/ 6720 h 6902"/>
                <a:gd name="T32" fmla="*/ 1955 w 6902"/>
                <a:gd name="T33" fmla="*/ 6560 h 6902"/>
                <a:gd name="T34" fmla="*/ 1591 w 6902"/>
                <a:gd name="T35" fmla="*/ 6357 h 6902"/>
                <a:gd name="T36" fmla="*/ 1256 w 6902"/>
                <a:gd name="T37" fmla="*/ 6113 h 6902"/>
                <a:gd name="T38" fmla="*/ 954 w 6902"/>
                <a:gd name="T39" fmla="*/ 5831 h 6902"/>
                <a:gd name="T40" fmla="*/ 686 w 6902"/>
                <a:gd name="T41" fmla="*/ 5515 h 6902"/>
                <a:gd name="T42" fmla="*/ 458 w 6902"/>
                <a:gd name="T43" fmla="*/ 5169 h 6902"/>
                <a:gd name="T44" fmla="*/ 273 w 6902"/>
                <a:gd name="T45" fmla="*/ 4794 h 6902"/>
                <a:gd name="T46" fmla="*/ 133 w 6902"/>
                <a:gd name="T47" fmla="*/ 4396 h 6902"/>
                <a:gd name="T48" fmla="*/ 41 w 6902"/>
                <a:gd name="T49" fmla="*/ 3976 h 6902"/>
                <a:gd name="T50" fmla="*/ 2 w 6902"/>
                <a:gd name="T51" fmla="*/ 3540 h 6902"/>
                <a:gd name="T52" fmla="*/ 10 w 6902"/>
                <a:gd name="T53" fmla="*/ 3185 h 6902"/>
                <a:gd name="T54" fmla="*/ 71 w 6902"/>
                <a:gd name="T55" fmla="*/ 2755 h 6902"/>
                <a:gd name="T56" fmla="*/ 182 w 6902"/>
                <a:gd name="T57" fmla="*/ 2345 h 6902"/>
                <a:gd name="T58" fmla="*/ 342 w 6902"/>
                <a:gd name="T59" fmla="*/ 1955 h 6902"/>
                <a:gd name="T60" fmla="*/ 545 w 6902"/>
                <a:gd name="T61" fmla="*/ 1591 h 6902"/>
                <a:gd name="T62" fmla="*/ 789 w 6902"/>
                <a:gd name="T63" fmla="*/ 1256 h 6902"/>
                <a:gd name="T64" fmla="*/ 1071 w 6902"/>
                <a:gd name="T65" fmla="*/ 954 h 6902"/>
                <a:gd name="T66" fmla="*/ 1387 w 6902"/>
                <a:gd name="T67" fmla="*/ 686 h 6902"/>
                <a:gd name="T68" fmla="*/ 1733 w 6902"/>
                <a:gd name="T69" fmla="*/ 458 h 6902"/>
                <a:gd name="T70" fmla="*/ 2108 w 6902"/>
                <a:gd name="T71" fmla="*/ 273 h 6902"/>
                <a:gd name="T72" fmla="*/ 2506 w 6902"/>
                <a:gd name="T73" fmla="*/ 133 h 6902"/>
                <a:gd name="T74" fmla="*/ 2926 w 6902"/>
                <a:gd name="T75" fmla="*/ 41 h 6902"/>
                <a:gd name="T76" fmla="*/ 3362 w 6902"/>
                <a:gd name="T77" fmla="*/ 2 h 6902"/>
                <a:gd name="T78" fmla="*/ 3717 w 6902"/>
                <a:gd name="T79" fmla="*/ 10 h 6902"/>
                <a:gd name="T80" fmla="*/ 4147 w 6902"/>
                <a:gd name="T81" fmla="*/ 71 h 6902"/>
                <a:gd name="T82" fmla="*/ 4557 w 6902"/>
                <a:gd name="T83" fmla="*/ 182 h 6902"/>
                <a:gd name="T84" fmla="*/ 4947 w 6902"/>
                <a:gd name="T85" fmla="*/ 342 h 6902"/>
                <a:gd name="T86" fmla="*/ 5311 w 6902"/>
                <a:gd name="T87" fmla="*/ 545 h 6902"/>
                <a:gd name="T88" fmla="*/ 5646 w 6902"/>
                <a:gd name="T89" fmla="*/ 789 h 6902"/>
                <a:gd name="T90" fmla="*/ 5948 w 6902"/>
                <a:gd name="T91" fmla="*/ 1071 h 6902"/>
                <a:gd name="T92" fmla="*/ 6216 w 6902"/>
                <a:gd name="T93" fmla="*/ 1387 h 6902"/>
                <a:gd name="T94" fmla="*/ 6444 w 6902"/>
                <a:gd name="T95" fmla="*/ 1733 h 6902"/>
                <a:gd name="T96" fmla="*/ 6629 w 6902"/>
                <a:gd name="T97" fmla="*/ 2108 h 6902"/>
                <a:gd name="T98" fmla="*/ 6769 w 6902"/>
                <a:gd name="T99" fmla="*/ 2506 h 6902"/>
                <a:gd name="T100" fmla="*/ 6861 w 6902"/>
                <a:gd name="T101" fmla="*/ 2926 h 6902"/>
                <a:gd name="T102" fmla="*/ 6900 w 6902"/>
                <a:gd name="T103" fmla="*/ 3362 h 6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902" h="6902">
                  <a:moveTo>
                    <a:pt x="6902" y="3451"/>
                  </a:moveTo>
                  <a:lnTo>
                    <a:pt x="6902" y="3451"/>
                  </a:lnTo>
                  <a:lnTo>
                    <a:pt x="6900" y="3540"/>
                  </a:lnTo>
                  <a:lnTo>
                    <a:pt x="6897" y="3628"/>
                  </a:lnTo>
                  <a:lnTo>
                    <a:pt x="6892" y="3717"/>
                  </a:lnTo>
                  <a:lnTo>
                    <a:pt x="6884" y="3804"/>
                  </a:lnTo>
                  <a:lnTo>
                    <a:pt x="6874" y="3891"/>
                  </a:lnTo>
                  <a:lnTo>
                    <a:pt x="6861" y="3976"/>
                  </a:lnTo>
                  <a:lnTo>
                    <a:pt x="6847" y="4061"/>
                  </a:lnTo>
                  <a:lnTo>
                    <a:pt x="6831" y="4147"/>
                  </a:lnTo>
                  <a:lnTo>
                    <a:pt x="6813" y="4230"/>
                  </a:lnTo>
                  <a:lnTo>
                    <a:pt x="6792" y="4314"/>
                  </a:lnTo>
                  <a:lnTo>
                    <a:pt x="6769" y="4396"/>
                  </a:lnTo>
                  <a:lnTo>
                    <a:pt x="6745" y="4477"/>
                  </a:lnTo>
                  <a:lnTo>
                    <a:pt x="6720" y="4557"/>
                  </a:lnTo>
                  <a:lnTo>
                    <a:pt x="6692" y="4638"/>
                  </a:lnTo>
                  <a:lnTo>
                    <a:pt x="6662" y="4717"/>
                  </a:lnTo>
                  <a:lnTo>
                    <a:pt x="6629" y="4794"/>
                  </a:lnTo>
                  <a:lnTo>
                    <a:pt x="6596" y="4871"/>
                  </a:lnTo>
                  <a:lnTo>
                    <a:pt x="6560" y="4947"/>
                  </a:lnTo>
                  <a:lnTo>
                    <a:pt x="6523" y="5021"/>
                  </a:lnTo>
                  <a:lnTo>
                    <a:pt x="6484" y="5095"/>
                  </a:lnTo>
                  <a:lnTo>
                    <a:pt x="6444" y="5169"/>
                  </a:lnTo>
                  <a:lnTo>
                    <a:pt x="6402" y="5240"/>
                  </a:lnTo>
                  <a:lnTo>
                    <a:pt x="6357" y="5311"/>
                  </a:lnTo>
                  <a:lnTo>
                    <a:pt x="6312" y="5380"/>
                  </a:lnTo>
                  <a:lnTo>
                    <a:pt x="6264" y="5448"/>
                  </a:lnTo>
                  <a:lnTo>
                    <a:pt x="6216" y="5515"/>
                  </a:lnTo>
                  <a:lnTo>
                    <a:pt x="6166" y="5581"/>
                  </a:lnTo>
                  <a:lnTo>
                    <a:pt x="6113" y="5646"/>
                  </a:lnTo>
                  <a:lnTo>
                    <a:pt x="6059" y="5708"/>
                  </a:lnTo>
                  <a:lnTo>
                    <a:pt x="6005" y="5771"/>
                  </a:lnTo>
                  <a:lnTo>
                    <a:pt x="5948" y="5831"/>
                  </a:lnTo>
                  <a:lnTo>
                    <a:pt x="5890" y="5890"/>
                  </a:lnTo>
                  <a:lnTo>
                    <a:pt x="5831" y="5948"/>
                  </a:lnTo>
                  <a:lnTo>
                    <a:pt x="5771" y="6005"/>
                  </a:lnTo>
                  <a:lnTo>
                    <a:pt x="5708" y="6059"/>
                  </a:lnTo>
                  <a:lnTo>
                    <a:pt x="5646" y="6113"/>
                  </a:lnTo>
                  <a:lnTo>
                    <a:pt x="5581" y="6166"/>
                  </a:lnTo>
                  <a:lnTo>
                    <a:pt x="5515" y="6216"/>
                  </a:lnTo>
                  <a:lnTo>
                    <a:pt x="5448" y="6264"/>
                  </a:lnTo>
                  <a:lnTo>
                    <a:pt x="5380" y="6312"/>
                  </a:lnTo>
                  <a:lnTo>
                    <a:pt x="5311" y="6357"/>
                  </a:lnTo>
                  <a:lnTo>
                    <a:pt x="5240" y="6402"/>
                  </a:lnTo>
                  <a:lnTo>
                    <a:pt x="5169" y="6444"/>
                  </a:lnTo>
                  <a:lnTo>
                    <a:pt x="5095" y="6484"/>
                  </a:lnTo>
                  <a:lnTo>
                    <a:pt x="5021" y="6523"/>
                  </a:lnTo>
                  <a:lnTo>
                    <a:pt x="4947" y="6560"/>
                  </a:lnTo>
                  <a:lnTo>
                    <a:pt x="4871" y="6596"/>
                  </a:lnTo>
                  <a:lnTo>
                    <a:pt x="4794" y="6629"/>
                  </a:lnTo>
                  <a:lnTo>
                    <a:pt x="4717" y="6662"/>
                  </a:lnTo>
                  <a:lnTo>
                    <a:pt x="4638" y="6692"/>
                  </a:lnTo>
                  <a:lnTo>
                    <a:pt x="4557" y="6720"/>
                  </a:lnTo>
                  <a:lnTo>
                    <a:pt x="4477" y="6745"/>
                  </a:lnTo>
                  <a:lnTo>
                    <a:pt x="4396" y="6769"/>
                  </a:lnTo>
                  <a:lnTo>
                    <a:pt x="4314" y="6792"/>
                  </a:lnTo>
                  <a:lnTo>
                    <a:pt x="4230" y="6813"/>
                  </a:lnTo>
                  <a:lnTo>
                    <a:pt x="4147" y="6831"/>
                  </a:lnTo>
                  <a:lnTo>
                    <a:pt x="4061" y="6847"/>
                  </a:lnTo>
                  <a:lnTo>
                    <a:pt x="3976" y="6861"/>
                  </a:lnTo>
                  <a:lnTo>
                    <a:pt x="3891" y="6874"/>
                  </a:lnTo>
                  <a:lnTo>
                    <a:pt x="3804" y="6884"/>
                  </a:lnTo>
                  <a:lnTo>
                    <a:pt x="3717" y="6892"/>
                  </a:lnTo>
                  <a:lnTo>
                    <a:pt x="3628" y="6897"/>
                  </a:lnTo>
                  <a:lnTo>
                    <a:pt x="3540" y="6900"/>
                  </a:lnTo>
                  <a:lnTo>
                    <a:pt x="3451" y="6902"/>
                  </a:lnTo>
                  <a:lnTo>
                    <a:pt x="3451" y="6902"/>
                  </a:lnTo>
                  <a:lnTo>
                    <a:pt x="3362" y="6900"/>
                  </a:lnTo>
                  <a:lnTo>
                    <a:pt x="3274" y="6897"/>
                  </a:lnTo>
                  <a:lnTo>
                    <a:pt x="3185" y="6892"/>
                  </a:lnTo>
                  <a:lnTo>
                    <a:pt x="3098" y="6884"/>
                  </a:lnTo>
                  <a:lnTo>
                    <a:pt x="3011" y="6874"/>
                  </a:lnTo>
                  <a:lnTo>
                    <a:pt x="2926" y="6861"/>
                  </a:lnTo>
                  <a:lnTo>
                    <a:pt x="2841" y="6847"/>
                  </a:lnTo>
                  <a:lnTo>
                    <a:pt x="2755" y="6831"/>
                  </a:lnTo>
                  <a:lnTo>
                    <a:pt x="2672" y="6813"/>
                  </a:lnTo>
                  <a:lnTo>
                    <a:pt x="2588" y="6792"/>
                  </a:lnTo>
                  <a:lnTo>
                    <a:pt x="2506" y="6769"/>
                  </a:lnTo>
                  <a:lnTo>
                    <a:pt x="2425" y="6745"/>
                  </a:lnTo>
                  <a:lnTo>
                    <a:pt x="2345" y="6720"/>
                  </a:lnTo>
                  <a:lnTo>
                    <a:pt x="2264" y="6692"/>
                  </a:lnTo>
                  <a:lnTo>
                    <a:pt x="2185" y="6662"/>
                  </a:lnTo>
                  <a:lnTo>
                    <a:pt x="2108" y="6629"/>
                  </a:lnTo>
                  <a:lnTo>
                    <a:pt x="2031" y="6596"/>
                  </a:lnTo>
                  <a:lnTo>
                    <a:pt x="1955" y="6560"/>
                  </a:lnTo>
                  <a:lnTo>
                    <a:pt x="1881" y="6523"/>
                  </a:lnTo>
                  <a:lnTo>
                    <a:pt x="1807" y="6484"/>
                  </a:lnTo>
                  <a:lnTo>
                    <a:pt x="1733" y="6444"/>
                  </a:lnTo>
                  <a:lnTo>
                    <a:pt x="1662" y="6402"/>
                  </a:lnTo>
                  <a:lnTo>
                    <a:pt x="1591" y="6357"/>
                  </a:lnTo>
                  <a:lnTo>
                    <a:pt x="1522" y="6312"/>
                  </a:lnTo>
                  <a:lnTo>
                    <a:pt x="1454" y="6264"/>
                  </a:lnTo>
                  <a:lnTo>
                    <a:pt x="1387" y="6216"/>
                  </a:lnTo>
                  <a:lnTo>
                    <a:pt x="1321" y="6166"/>
                  </a:lnTo>
                  <a:lnTo>
                    <a:pt x="1256" y="6113"/>
                  </a:lnTo>
                  <a:lnTo>
                    <a:pt x="1194" y="6059"/>
                  </a:lnTo>
                  <a:lnTo>
                    <a:pt x="1131" y="6005"/>
                  </a:lnTo>
                  <a:lnTo>
                    <a:pt x="1071" y="5948"/>
                  </a:lnTo>
                  <a:lnTo>
                    <a:pt x="1012" y="5890"/>
                  </a:lnTo>
                  <a:lnTo>
                    <a:pt x="954" y="5831"/>
                  </a:lnTo>
                  <a:lnTo>
                    <a:pt x="897" y="5771"/>
                  </a:lnTo>
                  <a:lnTo>
                    <a:pt x="843" y="5708"/>
                  </a:lnTo>
                  <a:lnTo>
                    <a:pt x="789" y="5646"/>
                  </a:lnTo>
                  <a:lnTo>
                    <a:pt x="736" y="5581"/>
                  </a:lnTo>
                  <a:lnTo>
                    <a:pt x="686" y="5515"/>
                  </a:lnTo>
                  <a:lnTo>
                    <a:pt x="638" y="5448"/>
                  </a:lnTo>
                  <a:lnTo>
                    <a:pt x="590" y="5380"/>
                  </a:lnTo>
                  <a:lnTo>
                    <a:pt x="545" y="5311"/>
                  </a:lnTo>
                  <a:lnTo>
                    <a:pt x="500" y="5240"/>
                  </a:lnTo>
                  <a:lnTo>
                    <a:pt x="458" y="5169"/>
                  </a:lnTo>
                  <a:lnTo>
                    <a:pt x="418" y="5095"/>
                  </a:lnTo>
                  <a:lnTo>
                    <a:pt x="379" y="5021"/>
                  </a:lnTo>
                  <a:lnTo>
                    <a:pt x="342" y="4947"/>
                  </a:lnTo>
                  <a:lnTo>
                    <a:pt x="306" y="4871"/>
                  </a:lnTo>
                  <a:lnTo>
                    <a:pt x="273" y="4794"/>
                  </a:lnTo>
                  <a:lnTo>
                    <a:pt x="240" y="4717"/>
                  </a:lnTo>
                  <a:lnTo>
                    <a:pt x="210" y="4638"/>
                  </a:lnTo>
                  <a:lnTo>
                    <a:pt x="182" y="4557"/>
                  </a:lnTo>
                  <a:lnTo>
                    <a:pt x="157" y="4477"/>
                  </a:lnTo>
                  <a:lnTo>
                    <a:pt x="133" y="4396"/>
                  </a:lnTo>
                  <a:lnTo>
                    <a:pt x="110" y="4314"/>
                  </a:lnTo>
                  <a:lnTo>
                    <a:pt x="89" y="4230"/>
                  </a:lnTo>
                  <a:lnTo>
                    <a:pt x="71" y="4147"/>
                  </a:lnTo>
                  <a:lnTo>
                    <a:pt x="55" y="4061"/>
                  </a:lnTo>
                  <a:lnTo>
                    <a:pt x="41" y="3976"/>
                  </a:lnTo>
                  <a:lnTo>
                    <a:pt x="28" y="3891"/>
                  </a:lnTo>
                  <a:lnTo>
                    <a:pt x="18" y="3804"/>
                  </a:lnTo>
                  <a:lnTo>
                    <a:pt x="10" y="3717"/>
                  </a:lnTo>
                  <a:lnTo>
                    <a:pt x="5" y="3628"/>
                  </a:lnTo>
                  <a:lnTo>
                    <a:pt x="2" y="3540"/>
                  </a:lnTo>
                  <a:lnTo>
                    <a:pt x="0" y="3451"/>
                  </a:lnTo>
                  <a:lnTo>
                    <a:pt x="0" y="3451"/>
                  </a:lnTo>
                  <a:lnTo>
                    <a:pt x="2" y="3362"/>
                  </a:lnTo>
                  <a:lnTo>
                    <a:pt x="5" y="3274"/>
                  </a:lnTo>
                  <a:lnTo>
                    <a:pt x="10" y="3185"/>
                  </a:lnTo>
                  <a:lnTo>
                    <a:pt x="18" y="3098"/>
                  </a:lnTo>
                  <a:lnTo>
                    <a:pt x="28" y="3011"/>
                  </a:lnTo>
                  <a:lnTo>
                    <a:pt x="41" y="2926"/>
                  </a:lnTo>
                  <a:lnTo>
                    <a:pt x="55" y="2841"/>
                  </a:lnTo>
                  <a:lnTo>
                    <a:pt x="71" y="2755"/>
                  </a:lnTo>
                  <a:lnTo>
                    <a:pt x="89" y="2672"/>
                  </a:lnTo>
                  <a:lnTo>
                    <a:pt x="110" y="2588"/>
                  </a:lnTo>
                  <a:lnTo>
                    <a:pt x="133" y="2506"/>
                  </a:lnTo>
                  <a:lnTo>
                    <a:pt x="157" y="2425"/>
                  </a:lnTo>
                  <a:lnTo>
                    <a:pt x="182" y="2345"/>
                  </a:lnTo>
                  <a:lnTo>
                    <a:pt x="210" y="2264"/>
                  </a:lnTo>
                  <a:lnTo>
                    <a:pt x="240" y="2185"/>
                  </a:lnTo>
                  <a:lnTo>
                    <a:pt x="273" y="2108"/>
                  </a:lnTo>
                  <a:lnTo>
                    <a:pt x="306" y="2031"/>
                  </a:lnTo>
                  <a:lnTo>
                    <a:pt x="342" y="1955"/>
                  </a:lnTo>
                  <a:lnTo>
                    <a:pt x="379" y="1881"/>
                  </a:lnTo>
                  <a:lnTo>
                    <a:pt x="418" y="1807"/>
                  </a:lnTo>
                  <a:lnTo>
                    <a:pt x="458" y="1733"/>
                  </a:lnTo>
                  <a:lnTo>
                    <a:pt x="500" y="1662"/>
                  </a:lnTo>
                  <a:lnTo>
                    <a:pt x="545" y="1591"/>
                  </a:lnTo>
                  <a:lnTo>
                    <a:pt x="590" y="1522"/>
                  </a:lnTo>
                  <a:lnTo>
                    <a:pt x="638" y="1454"/>
                  </a:lnTo>
                  <a:lnTo>
                    <a:pt x="686" y="1387"/>
                  </a:lnTo>
                  <a:lnTo>
                    <a:pt x="736" y="1321"/>
                  </a:lnTo>
                  <a:lnTo>
                    <a:pt x="789" y="1256"/>
                  </a:lnTo>
                  <a:lnTo>
                    <a:pt x="843" y="1194"/>
                  </a:lnTo>
                  <a:lnTo>
                    <a:pt x="897" y="1131"/>
                  </a:lnTo>
                  <a:lnTo>
                    <a:pt x="954" y="1071"/>
                  </a:lnTo>
                  <a:lnTo>
                    <a:pt x="1012" y="1012"/>
                  </a:lnTo>
                  <a:lnTo>
                    <a:pt x="1071" y="954"/>
                  </a:lnTo>
                  <a:lnTo>
                    <a:pt x="1131" y="897"/>
                  </a:lnTo>
                  <a:lnTo>
                    <a:pt x="1194" y="843"/>
                  </a:lnTo>
                  <a:lnTo>
                    <a:pt x="1256" y="789"/>
                  </a:lnTo>
                  <a:lnTo>
                    <a:pt x="1321" y="736"/>
                  </a:lnTo>
                  <a:lnTo>
                    <a:pt x="1387" y="686"/>
                  </a:lnTo>
                  <a:lnTo>
                    <a:pt x="1454" y="638"/>
                  </a:lnTo>
                  <a:lnTo>
                    <a:pt x="1522" y="590"/>
                  </a:lnTo>
                  <a:lnTo>
                    <a:pt x="1591" y="545"/>
                  </a:lnTo>
                  <a:lnTo>
                    <a:pt x="1662" y="500"/>
                  </a:lnTo>
                  <a:lnTo>
                    <a:pt x="1733" y="458"/>
                  </a:lnTo>
                  <a:lnTo>
                    <a:pt x="1807" y="418"/>
                  </a:lnTo>
                  <a:lnTo>
                    <a:pt x="1881" y="379"/>
                  </a:lnTo>
                  <a:lnTo>
                    <a:pt x="1955" y="342"/>
                  </a:lnTo>
                  <a:lnTo>
                    <a:pt x="2031" y="306"/>
                  </a:lnTo>
                  <a:lnTo>
                    <a:pt x="2108" y="273"/>
                  </a:lnTo>
                  <a:lnTo>
                    <a:pt x="2185" y="240"/>
                  </a:lnTo>
                  <a:lnTo>
                    <a:pt x="2264" y="210"/>
                  </a:lnTo>
                  <a:lnTo>
                    <a:pt x="2345" y="182"/>
                  </a:lnTo>
                  <a:lnTo>
                    <a:pt x="2425" y="157"/>
                  </a:lnTo>
                  <a:lnTo>
                    <a:pt x="2506" y="133"/>
                  </a:lnTo>
                  <a:lnTo>
                    <a:pt x="2588" y="110"/>
                  </a:lnTo>
                  <a:lnTo>
                    <a:pt x="2672" y="89"/>
                  </a:lnTo>
                  <a:lnTo>
                    <a:pt x="2755" y="71"/>
                  </a:lnTo>
                  <a:lnTo>
                    <a:pt x="2841" y="55"/>
                  </a:lnTo>
                  <a:lnTo>
                    <a:pt x="2926" y="41"/>
                  </a:lnTo>
                  <a:lnTo>
                    <a:pt x="3011" y="28"/>
                  </a:lnTo>
                  <a:lnTo>
                    <a:pt x="3098" y="18"/>
                  </a:lnTo>
                  <a:lnTo>
                    <a:pt x="3185" y="10"/>
                  </a:lnTo>
                  <a:lnTo>
                    <a:pt x="3274" y="5"/>
                  </a:lnTo>
                  <a:lnTo>
                    <a:pt x="3362" y="2"/>
                  </a:lnTo>
                  <a:lnTo>
                    <a:pt x="3451" y="0"/>
                  </a:lnTo>
                  <a:lnTo>
                    <a:pt x="3451" y="0"/>
                  </a:lnTo>
                  <a:lnTo>
                    <a:pt x="3540" y="2"/>
                  </a:lnTo>
                  <a:lnTo>
                    <a:pt x="3628" y="5"/>
                  </a:lnTo>
                  <a:lnTo>
                    <a:pt x="3717" y="10"/>
                  </a:lnTo>
                  <a:lnTo>
                    <a:pt x="3804" y="18"/>
                  </a:lnTo>
                  <a:lnTo>
                    <a:pt x="3891" y="28"/>
                  </a:lnTo>
                  <a:lnTo>
                    <a:pt x="3976" y="41"/>
                  </a:lnTo>
                  <a:lnTo>
                    <a:pt x="4061" y="55"/>
                  </a:lnTo>
                  <a:lnTo>
                    <a:pt x="4147" y="71"/>
                  </a:lnTo>
                  <a:lnTo>
                    <a:pt x="4230" y="89"/>
                  </a:lnTo>
                  <a:lnTo>
                    <a:pt x="4314" y="110"/>
                  </a:lnTo>
                  <a:lnTo>
                    <a:pt x="4396" y="133"/>
                  </a:lnTo>
                  <a:lnTo>
                    <a:pt x="4477" y="157"/>
                  </a:lnTo>
                  <a:lnTo>
                    <a:pt x="4557" y="182"/>
                  </a:lnTo>
                  <a:lnTo>
                    <a:pt x="4638" y="210"/>
                  </a:lnTo>
                  <a:lnTo>
                    <a:pt x="4717" y="240"/>
                  </a:lnTo>
                  <a:lnTo>
                    <a:pt x="4794" y="273"/>
                  </a:lnTo>
                  <a:lnTo>
                    <a:pt x="4871" y="306"/>
                  </a:lnTo>
                  <a:lnTo>
                    <a:pt x="4947" y="342"/>
                  </a:lnTo>
                  <a:lnTo>
                    <a:pt x="5021" y="379"/>
                  </a:lnTo>
                  <a:lnTo>
                    <a:pt x="5095" y="418"/>
                  </a:lnTo>
                  <a:lnTo>
                    <a:pt x="5169" y="458"/>
                  </a:lnTo>
                  <a:lnTo>
                    <a:pt x="5240" y="500"/>
                  </a:lnTo>
                  <a:lnTo>
                    <a:pt x="5311" y="545"/>
                  </a:lnTo>
                  <a:lnTo>
                    <a:pt x="5380" y="590"/>
                  </a:lnTo>
                  <a:lnTo>
                    <a:pt x="5448" y="638"/>
                  </a:lnTo>
                  <a:lnTo>
                    <a:pt x="5515" y="686"/>
                  </a:lnTo>
                  <a:lnTo>
                    <a:pt x="5581" y="736"/>
                  </a:lnTo>
                  <a:lnTo>
                    <a:pt x="5646" y="789"/>
                  </a:lnTo>
                  <a:lnTo>
                    <a:pt x="5708" y="843"/>
                  </a:lnTo>
                  <a:lnTo>
                    <a:pt x="5771" y="897"/>
                  </a:lnTo>
                  <a:lnTo>
                    <a:pt x="5831" y="954"/>
                  </a:lnTo>
                  <a:lnTo>
                    <a:pt x="5890" y="1012"/>
                  </a:lnTo>
                  <a:lnTo>
                    <a:pt x="5948" y="1071"/>
                  </a:lnTo>
                  <a:lnTo>
                    <a:pt x="6005" y="1131"/>
                  </a:lnTo>
                  <a:lnTo>
                    <a:pt x="6059" y="1194"/>
                  </a:lnTo>
                  <a:lnTo>
                    <a:pt x="6113" y="1256"/>
                  </a:lnTo>
                  <a:lnTo>
                    <a:pt x="6166" y="1321"/>
                  </a:lnTo>
                  <a:lnTo>
                    <a:pt x="6216" y="1387"/>
                  </a:lnTo>
                  <a:lnTo>
                    <a:pt x="6264" y="1454"/>
                  </a:lnTo>
                  <a:lnTo>
                    <a:pt x="6312" y="1522"/>
                  </a:lnTo>
                  <a:lnTo>
                    <a:pt x="6357" y="1591"/>
                  </a:lnTo>
                  <a:lnTo>
                    <a:pt x="6402" y="1662"/>
                  </a:lnTo>
                  <a:lnTo>
                    <a:pt x="6444" y="1733"/>
                  </a:lnTo>
                  <a:lnTo>
                    <a:pt x="6484" y="1807"/>
                  </a:lnTo>
                  <a:lnTo>
                    <a:pt x="6523" y="1881"/>
                  </a:lnTo>
                  <a:lnTo>
                    <a:pt x="6560" y="1955"/>
                  </a:lnTo>
                  <a:lnTo>
                    <a:pt x="6596" y="2031"/>
                  </a:lnTo>
                  <a:lnTo>
                    <a:pt x="6629" y="2108"/>
                  </a:lnTo>
                  <a:lnTo>
                    <a:pt x="6662" y="2185"/>
                  </a:lnTo>
                  <a:lnTo>
                    <a:pt x="6692" y="2264"/>
                  </a:lnTo>
                  <a:lnTo>
                    <a:pt x="6720" y="2345"/>
                  </a:lnTo>
                  <a:lnTo>
                    <a:pt x="6745" y="2425"/>
                  </a:lnTo>
                  <a:lnTo>
                    <a:pt x="6769" y="2506"/>
                  </a:lnTo>
                  <a:lnTo>
                    <a:pt x="6792" y="2588"/>
                  </a:lnTo>
                  <a:lnTo>
                    <a:pt x="6813" y="2672"/>
                  </a:lnTo>
                  <a:lnTo>
                    <a:pt x="6831" y="2755"/>
                  </a:lnTo>
                  <a:lnTo>
                    <a:pt x="6847" y="2841"/>
                  </a:lnTo>
                  <a:lnTo>
                    <a:pt x="6861" y="2926"/>
                  </a:lnTo>
                  <a:lnTo>
                    <a:pt x="6874" y="3011"/>
                  </a:lnTo>
                  <a:lnTo>
                    <a:pt x="6884" y="3098"/>
                  </a:lnTo>
                  <a:lnTo>
                    <a:pt x="6892" y="3185"/>
                  </a:lnTo>
                  <a:lnTo>
                    <a:pt x="6897" y="3274"/>
                  </a:lnTo>
                  <a:lnTo>
                    <a:pt x="6900" y="3362"/>
                  </a:lnTo>
                  <a:lnTo>
                    <a:pt x="6902" y="3451"/>
                  </a:lnTo>
                  <a:lnTo>
                    <a:pt x="6902" y="3451"/>
                  </a:lnTo>
                  <a:close/>
                </a:path>
              </a:pathLst>
            </a:custGeom>
            <a:noFill/>
            <a:ln w="6350" cmpd="sng">
              <a:solidFill>
                <a:schemeClr val="tx1"/>
              </a:solidFill>
              <a:prstDash val="sysDot"/>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3" name="Freeform 52"/>
            <p:cNvSpPr>
              <a:spLocks/>
            </p:cNvSpPr>
            <p:nvPr/>
          </p:nvSpPr>
          <p:spPr bwMode="auto">
            <a:xfrm>
              <a:off x="2391022" y="1260722"/>
              <a:ext cx="4361956" cy="4361956"/>
            </a:xfrm>
            <a:custGeom>
              <a:avLst/>
              <a:gdLst>
                <a:gd name="T0" fmla="*/ 7759 w 7770"/>
                <a:gd name="T1" fmla="*/ 4184 h 7770"/>
                <a:gd name="T2" fmla="*/ 7691 w 7770"/>
                <a:gd name="T3" fmla="*/ 4668 h 7770"/>
                <a:gd name="T4" fmla="*/ 7567 w 7770"/>
                <a:gd name="T5" fmla="*/ 5131 h 7770"/>
                <a:gd name="T6" fmla="*/ 7387 w 7770"/>
                <a:gd name="T7" fmla="*/ 5569 h 7770"/>
                <a:gd name="T8" fmla="*/ 7158 w 7770"/>
                <a:gd name="T9" fmla="*/ 5980 h 7770"/>
                <a:gd name="T10" fmla="*/ 6883 w 7770"/>
                <a:gd name="T11" fmla="*/ 6357 h 7770"/>
                <a:gd name="T12" fmla="*/ 6566 w 7770"/>
                <a:gd name="T13" fmla="*/ 6698 h 7770"/>
                <a:gd name="T14" fmla="*/ 6210 w 7770"/>
                <a:gd name="T15" fmla="*/ 6999 h 7770"/>
                <a:gd name="T16" fmla="*/ 5819 w 7770"/>
                <a:gd name="T17" fmla="*/ 7257 h 7770"/>
                <a:gd name="T18" fmla="*/ 5397 w 7770"/>
                <a:gd name="T19" fmla="*/ 7466 h 7770"/>
                <a:gd name="T20" fmla="*/ 4949 w 7770"/>
                <a:gd name="T21" fmla="*/ 7624 h 7770"/>
                <a:gd name="T22" fmla="*/ 4478 w 7770"/>
                <a:gd name="T23" fmla="*/ 7727 h 7770"/>
                <a:gd name="T24" fmla="*/ 3985 w 7770"/>
                <a:gd name="T25" fmla="*/ 7770 h 7770"/>
                <a:gd name="T26" fmla="*/ 3586 w 7770"/>
                <a:gd name="T27" fmla="*/ 7759 h 7770"/>
                <a:gd name="T28" fmla="*/ 3102 w 7770"/>
                <a:gd name="T29" fmla="*/ 7691 h 7770"/>
                <a:gd name="T30" fmla="*/ 2639 w 7770"/>
                <a:gd name="T31" fmla="*/ 7567 h 7770"/>
                <a:gd name="T32" fmla="*/ 2201 w 7770"/>
                <a:gd name="T33" fmla="*/ 7387 h 7770"/>
                <a:gd name="T34" fmla="*/ 1790 w 7770"/>
                <a:gd name="T35" fmla="*/ 7158 h 7770"/>
                <a:gd name="T36" fmla="*/ 1413 w 7770"/>
                <a:gd name="T37" fmla="*/ 6883 h 7770"/>
                <a:gd name="T38" fmla="*/ 1072 w 7770"/>
                <a:gd name="T39" fmla="*/ 6566 h 7770"/>
                <a:gd name="T40" fmla="*/ 771 w 7770"/>
                <a:gd name="T41" fmla="*/ 6210 h 7770"/>
                <a:gd name="T42" fmla="*/ 513 w 7770"/>
                <a:gd name="T43" fmla="*/ 5819 h 7770"/>
                <a:gd name="T44" fmla="*/ 304 w 7770"/>
                <a:gd name="T45" fmla="*/ 5397 h 7770"/>
                <a:gd name="T46" fmla="*/ 146 w 7770"/>
                <a:gd name="T47" fmla="*/ 4949 h 7770"/>
                <a:gd name="T48" fmla="*/ 43 w 7770"/>
                <a:gd name="T49" fmla="*/ 4478 h 7770"/>
                <a:gd name="T50" fmla="*/ 0 w 7770"/>
                <a:gd name="T51" fmla="*/ 3985 h 7770"/>
                <a:gd name="T52" fmla="*/ 11 w 7770"/>
                <a:gd name="T53" fmla="*/ 3586 h 7770"/>
                <a:gd name="T54" fmla="*/ 79 w 7770"/>
                <a:gd name="T55" fmla="*/ 3102 h 7770"/>
                <a:gd name="T56" fmla="*/ 203 w 7770"/>
                <a:gd name="T57" fmla="*/ 2639 h 7770"/>
                <a:gd name="T58" fmla="*/ 383 w 7770"/>
                <a:gd name="T59" fmla="*/ 2201 h 7770"/>
                <a:gd name="T60" fmla="*/ 612 w 7770"/>
                <a:gd name="T61" fmla="*/ 1790 h 7770"/>
                <a:gd name="T62" fmla="*/ 887 w 7770"/>
                <a:gd name="T63" fmla="*/ 1413 h 7770"/>
                <a:gd name="T64" fmla="*/ 1204 w 7770"/>
                <a:gd name="T65" fmla="*/ 1072 h 7770"/>
                <a:gd name="T66" fmla="*/ 1560 w 7770"/>
                <a:gd name="T67" fmla="*/ 771 h 7770"/>
                <a:gd name="T68" fmla="*/ 1951 w 7770"/>
                <a:gd name="T69" fmla="*/ 513 h 7770"/>
                <a:gd name="T70" fmla="*/ 2373 w 7770"/>
                <a:gd name="T71" fmla="*/ 304 h 7770"/>
                <a:gd name="T72" fmla="*/ 2821 w 7770"/>
                <a:gd name="T73" fmla="*/ 146 h 7770"/>
                <a:gd name="T74" fmla="*/ 3292 w 7770"/>
                <a:gd name="T75" fmla="*/ 43 h 7770"/>
                <a:gd name="T76" fmla="*/ 3785 w 7770"/>
                <a:gd name="T77" fmla="*/ 0 h 7770"/>
                <a:gd name="T78" fmla="*/ 4184 w 7770"/>
                <a:gd name="T79" fmla="*/ 11 h 7770"/>
                <a:gd name="T80" fmla="*/ 4668 w 7770"/>
                <a:gd name="T81" fmla="*/ 79 h 7770"/>
                <a:gd name="T82" fmla="*/ 5131 w 7770"/>
                <a:gd name="T83" fmla="*/ 203 h 7770"/>
                <a:gd name="T84" fmla="*/ 5569 w 7770"/>
                <a:gd name="T85" fmla="*/ 383 h 7770"/>
                <a:gd name="T86" fmla="*/ 5980 w 7770"/>
                <a:gd name="T87" fmla="*/ 612 h 7770"/>
                <a:gd name="T88" fmla="*/ 6357 w 7770"/>
                <a:gd name="T89" fmla="*/ 887 h 7770"/>
                <a:gd name="T90" fmla="*/ 6698 w 7770"/>
                <a:gd name="T91" fmla="*/ 1204 h 7770"/>
                <a:gd name="T92" fmla="*/ 6999 w 7770"/>
                <a:gd name="T93" fmla="*/ 1560 h 7770"/>
                <a:gd name="T94" fmla="*/ 7257 w 7770"/>
                <a:gd name="T95" fmla="*/ 1951 h 7770"/>
                <a:gd name="T96" fmla="*/ 7466 w 7770"/>
                <a:gd name="T97" fmla="*/ 2373 h 7770"/>
                <a:gd name="T98" fmla="*/ 7624 w 7770"/>
                <a:gd name="T99" fmla="*/ 2821 h 7770"/>
                <a:gd name="T100" fmla="*/ 7727 w 7770"/>
                <a:gd name="T101" fmla="*/ 3292 h 7770"/>
                <a:gd name="T102" fmla="*/ 7770 w 7770"/>
                <a:gd name="T103" fmla="*/ 3785 h 7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770" h="7770">
                  <a:moveTo>
                    <a:pt x="7770" y="3885"/>
                  </a:moveTo>
                  <a:lnTo>
                    <a:pt x="7770" y="3885"/>
                  </a:lnTo>
                  <a:lnTo>
                    <a:pt x="7770" y="3985"/>
                  </a:lnTo>
                  <a:lnTo>
                    <a:pt x="7765" y="4085"/>
                  </a:lnTo>
                  <a:lnTo>
                    <a:pt x="7759" y="4184"/>
                  </a:lnTo>
                  <a:lnTo>
                    <a:pt x="7751" y="4283"/>
                  </a:lnTo>
                  <a:lnTo>
                    <a:pt x="7740" y="4379"/>
                  </a:lnTo>
                  <a:lnTo>
                    <a:pt x="7727" y="4478"/>
                  </a:lnTo>
                  <a:lnTo>
                    <a:pt x="7711" y="4573"/>
                  </a:lnTo>
                  <a:lnTo>
                    <a:pt x="7691" y="4668"/>
                  </a:lnTo>
                  <a:lnTo>
                    <a:pt x="7672" y="4763"/>
                  </a:lnTo>
                  <a:lnTo>
                    <a:pt x="7648" y="4856"/>
                  </a:lnTo>
                  <a:lnTo>
                    <a:pt x="7624" y="4949"/>
                  </a:lnTo>
                  <a:lnTo>
                    <a:pt x="7596" y="5041"/>
                  </a:lnTo>
                  <a:lnTo>
                    <a:pt x="7567" y="5131"/>
                  </a:lnTo>
                  <a:lnTo>
                    <a:pt x="7535" y="5221"/>
                  </a:lnTo>
                  <a:lnTo>
                    <a:pt x="7501" y="5310"/>
                  </a:lnTo>
                  <a:lnTo>
                    <a:pt x="7466" y="5397"/>
                  </a:lnTo>
                  <a:lnTo>
                    <a:pt x="7427" y="5484"/>
                  </a:lnTo>
                  <a:lnTo>
                    <a:pt x="7387" y="5569"/>
                  </a:lnTo>
                  <a:lnTo>
                    <a:pt x="7345" y="5655"/>
                  </a:lnTo>
                  <a:lnTo>
                    <a:pt x="7302" y="5737"/>
                  </a:lnTo>
                  <a:lnTo>
                    <a:pt x="7257" y="5819"/>
                  </a:lnTo>
                  <a:lnTo>
                    <a:pt x="7208" y="5899"/>
                  </a:lnTo>
                  <a:lnTo>
                    <a:pt x="7158" y="5980"/>
                  </a:lnTo>
                  <a:lnTo>
                    <a:pt x="7107" y="6057"/>
                  </a:lnTo>
                  <a:lnTo>
                    <a:pt x="7054" y="6134"/>
                  </a:lnTo>
                  <a:lnTo>
                    <a:pt x="6999" y="6210"/>
                  </a:lnTo>
                  <a:lnTo>
                    <a:pt x="6943" y="6284"/>
                  </a:lnTo>
                  <a:lnTo>
                    <a:pt x="6883" y="6357"/>
                  </a:lnTo>
                  <a:lnTo>
                    <a:pt x="6824" y="6427"/>
                  </a:lnTo>
                  <a:lnTo>
                    <a:pt x="6761" y="6498"/>
                  </a:lnTo>
                  <a:lnTo>
                    <a:pt x="6698" y="6566"/>
                  </a:lnTo>
                  <a:lnTo>
                    <a:pt x="6634" y="6634"/>
                  </a:lnTo>
                  <a:lnTo>
                    <a:pt x="6566" y="6698"/>
                  </a:lnTo>
                  <a:lnTo>
                    <a:pt x="6498" y="6761"/>
                  </a:lnTo>
                  <a:lnTo>
                    <a:pt x="6427" y="6824"/>
                  </a:lnTo>
                  <a:lnTo>
                    <a:pt x="6357" y="6883"/>
                  </a:lnTo>
                  <a:lnTo>
                    <a:pt x="6284" y="6943"/>
                  </a:lnTo>
                  <a:lnTo>
                    <a:pt x="6210" y="6999"/>
                  </a:lnTo>
                  <a:lnTo>
                    <a:pt x="6134" y="7054"/>
                  </a:lnTo>
                  <a:lnTo>
                    <a:pt x="6057" y="7107"/>
                  </a:lnTo>
                  <a:lnTo>
                    <a:pt x="5980" y="7158"/>
                  </a:lnTo>
                  <a:lnTo>
                    <a:pt x="5899" y="7208"/>
                  </a:lnTo>
                  <a:lnTo>
                    <a:pt x="5819" y="7257"/>
                  </a:lnTo>
                  <a:lnTo>
                    <a:pt x="5737" y="7302"/>
                  </a:lnTo>
                  <a:lnTo>
                    <a:pt x="5655" y="7345"/>
                  </a:lnTo>
                  <a:lnTo>
                    <a:pt x="5569" y="7387"/>
                  </a:lnTo>
                  <a:lnTo>
                    <a:pt x="5484" y="7427"/>
                  </a:lnTo>
                  <a:lnTo>
                    <a:pt x="5397" y="7466"/>
                  </a:lnTo>
                  <a:lnTo>
                    <a:pt x="5310" y="7501"/>
                  </a:lnTo>
                  <a:lnTo>
                    <a:pt x="5221" y="7535"/>
                  </a:lnTo>
                  <a:lnTo>
                    <a:pt x="5131" y="7567"/>
                  </a:lnTo>
                  <a:lnTo>
                    <a:pt x="5041" y="7596"/>
                  </a:lnTo>
                  <a:lnTo>
                    <a:pt x="4949" y="7624"/>
                  </a:lnTo>
                  <a:lnTo>
                    <a:pt x="4856" y="7648"/>
                  </a:lnTo>
                  <a:lnTo>
                    <a:pt x="4763" y="7672"/>
                  </a:lnTo>
                  <a:lnTo>
                    <a:pt x="4668" y="7691"/>
                  </a:lnTo>
                  <a:lnTo>
                    <a:pt x="4573" y="7711"/>
                  </a:lnTo>
                  <a:lnTo>
                    <a:pt x="4478" y="7727"/>
                  </a:lnTo>
                  <a:lnTo>
                    <a:pt x="4379" y="7740"/>
                  </a:lnTo>
                  <a:lnTo>
                    <a:pt x="4283" y="7751"/>
                  </a:lnTo>
                  <a:lnTo>
                    <a:pt x="4184" y="7759"/>
                  </a:lnTo>
                  <a:lnTo>
                    <a:pt x="4085" y="7765"/>
                  </a:lnTo>
                  <a:lnTo>
                    <a:pt x="3985" y="7770"/>
                  </a:lnTo>
                  <a:lnTo>
                    <a:pt x="3885" y="7770"/>
                  </a:lnTo>
                  <a:lnTo>
                    <a:pt x="3885" y="7770"/>
                  </a:lnTo>
                  <a:lnTo>
                    <a:pt x="3785" y="7770"/>
                  </a:lnTo>
                  <a:lnTo>
                    <a:pt x="3685" y="7765"/>
                  </a:lnTo>
                  <a:lnTo>
                    <a:pt x="3586" y="7759"/>
                  </a:lnTo>
                  <a:lnTo>
                    <a:pt x="3487" y="7751"/>
                  </a:lnTo>
                  <a:lnTo>
                    <a:pt x="3391" y="7740"/>
                  </a:lnTo>
                  <a:lnTo>
                    <a:pt x="3292" y="7727"/>
                  </a:lnTo>
                  <a:lnTo>
                    <a:pt x="3197" y="7711"/>
                  </a:lnTo>
                  <a:lnTo>
                    <a:pt x="3102" y="7691"/>
                  </a:lnTo>
                  <a:lnTo>
                    <a:pt x="3007" y="7672"/>
                  </a:lnTo>
                  <a:lnTo>
                    <a:pt x="2914" y="7648"/>
                  </a:lnTo>
                  <a:lnTo>
                    <a:pt x="2821" y="7624"/>
                  </a:lnTo>
                  <a:lnTo>
                    <a:pt x="2729" y="7596"/>
                  </a:lnTo>
                  <a:lnTo>
                    <a:pt x="2639" y="7567"/>
                  </a:lnTo>
                  <a:lnTo>
                    <a:pt x="2549" y="7535"/>
                  </a:lnTo>
                  <a:lnTo>
                    <a:pt x="2460" y="7501"/>
                  </a:lnTo>
                  <a:lnTo>
                    <a:pt x="2373" y="7466"/>
                  </a:lnTo>
                  <a:lnTo>
                    <a:pt x="2286" y="7427"/>
                  </a:lnTo>
                  <a:lnTo>
                    <a:pt x="2201" y="7387"/>
                  </a:lnTo>
                  <a:lnTo>
                    <a:pt x="2115" y="7345"/>
                  </a:lnTo>
                  <a:lnTo>
                    <a:pt x="2033" y="7302"/>
                  </a:lnTo>
                  <a:lnTo>
                    <a:pt x="1951" y="7257"/>
                  </a:lnTo>
                  <a:lnTo>
                    <a:pt x="1871" y="7208"/>
                  </a:lnTo>
                  <a:lnTo>
                    <a:pt x="1790" y="7158"/>
                  </a:lnTo>
                  <a:lnTo>
                    <a:pt x="1713" y="7107"/>
                  </a:lnTo>
                  <a:lnTo>
                    <a:pt x="1636" y="7054"/>
                  </a:lnTo>
                  <a:lnTo>
                    <a:pt x="1560" y="6999"/>
                  </a:lnTo>
                  <a:lnTo>
                    <a:pt x="1486" y="6943"/>
                  </a:lnTo>
                  <a:lnTo>
                    <a:pt x="1413" y="6883"/>
                  </a:lnTo>
                  <a:lnTo>
                    <a:pt x="1343" y="6824"/>
                  </a:lnTo>
                  <a:lnTo>
                    <a:pt x="1272" y="6761"/>
                  </a:lnTo>
                  <a:lnTo>
                    <a:pt x="1204" y="6698"/>
                  </a:lnTo>
                  <a:lnTo>
                    <a:pt x="1136" y="6634"/>
                  </a:lnTo>
                  <a:lnTo>
                    <a:pt x="1072" y="6566"/>
                  </a:lnTo>
                  <a:lnTo>
                    <a:pt x="1009" y="6498"/>
                  </a:lnTo>
                  <a:lnTo>
                    <a:pt x="946" y="6427"/>
                  </a:lnTo>
                  <a:lnTo>
                    <a:pt x="887" y="6357"/>
                  </a:lnTo>
                  <a:lnTo>
                    <a:pt x="827" y="6284"/>
                  </a:lnTo>
                  <a:lnTo>
                    <a:pt x="771" y="6210"/>
                  </a:lnTo>
                  <a:lnTo>
                    <a:pt x="716" y="6134"/>
                  </a:lnTo>
                  <a:lnTo>
                    <a:pt x="663" y="6057"/>
                  </a:lnTo>
                  <a:lnTo>
                    <a:pt x="612" y="5980"/>
                  </a:lnTo>
                  <a:lnTo>
                    <a:pt x="562" y="5899"/>
                  </a:lnTo>
                  <a:lnTo>
                    <a:pt x="513" y="5819"/>
                  </a:lnTo>
                  <a:lnTo>
                    <a:pt x="468" y="5737"/>
                  </a:lnTo>
                  <a:lnTo>
                    <a:pt x="425" y="5655"/>
                  </a:lnTo>
                  <a:lnTo>
                    <a:pt x="383" y="5569"/>
                  </a:lnTo>
                  <a:lnTo>
                    <a:pt x="343" y="5484"/>
                  </a:lnTo>
                  <a:lnTo>
                    <a:pt x="304" y="5397"/>
                  </a:lnTo>
                  <a:lnTo>
                    <a:pt x="269" y="5310"/>
                  </a:lnTo>
                  <a:lnTo>
                    <a:pt x="235" y="5221"/>
                  </a:lnTo>
                  <a:lnTo>
                    <a:pt x="203" y="5131"/>
                  </a:lnTo>
                  <a:lnTo>
                    <a:pt x="174" y="5041"/>
                  </a:lnTo>
                  <a:lnTo>
                    <a:pt x="146" y="4949"/>
                  </a:lnTo>
                  <a:lnTo>
                    <a:pt x="122" y="4856"/>
                  </a:lnTo>
                  <a:lnTo>
                    <a:pt x="98" y="4763"/>
                  </a:lnTo>
                  <a:lnTo>
                    <a:pt x="79" y="4668"/>
                  </a:lnTo>
                  <a:lnTo>
                    <a:pt x="59" y="4573"/>
                  </a:lnTo>
                  <a:lnTo>
                    <a:pt x="43" y="4478"/>
                  </a:lnTo>
                  <a:lnTo>
                    <a:pt x="30" y="4379"/>
                  </a:lnTo>
                  <a:lnTo>
                    <a:pt x="19" y="4283"/>
                  </a:lnTo>
                  <a:lnTo>
                    <a:pt x="11" y="4184"/>
                  </a:lnTo>
                  <a:lnTo>
                    <a:pt x="5" y="4085"/>
                  </a:lnTo>
                  <a:lnTo>
                    <a:pt x="0" y="3985"/>
                  </a:lnTo>
                  <a:lnTo>
                    <a:pt x="0" y="3885"/>
                  </a:lnTo>
                  <a:lnTo>
                    <a:pt x="0" y="3885"/>
                  </a:lnTo>
                  <a:lnTo>
                    <a:pt x="0" y="3785"/>
                  </a:lnTo>
                  <a:lnTo>
                    <a:pt x="5" y="3685"/>
                  </a:lnTo>
                  <a:lnTo>
                    <a:pt x="11" y="3586"/>
                  </a:lnTo>
                  <a:lnTo>
                    <a:pt x="19" y="3487"/>
                  </a:lnTo>
                  <a:lnTo>
                    <a:pt x="30" y="3391"/>
                  </a:lnTo>
                  <a:lnTo>
                    <a:pt x="43" y="3292"/>
                  </a:lnTo>
                  <a:lnTo>
                    <a:pt x="59" y="3197"/>
                  </a:lnTo>
                  <a:lnTo>
                    <a:pt x="79" y="3102"/>
                  </a:lnTo>
                  <a:lnTo>
                    <a:pt x="98" y="3007"/>
                  </a:lnTo>
                  <a:lnTo>
                    <a:pt x="122" y="2914"/>
                  </a:lnTo>
                  <a:lnTo>
                    <a:pt x="146" y="2821"/>
                  </a:lnTo>
                  <a:lnTo>
                    <a:pt x="174" y="2729"/>
                  </a:lnTo>
                  <a:lnTo>
                    <a:pt x="203" y="2639"/>
                  </a:lnTo>
                  <a:lnTo>
                    <a:pt x="235" y="2549"/>
                  </a:lnTo>
                  <a:lnTo>
                    <a:pt x="269" y="2460"/>
                  </a:lnTo>
                  <a:lnTo>
                    <a:pt x="304" y="2373"/>
                  </a:lnTo>
                  <a:lnTo>
                    <a:pt x="343" y="2286"/>
                  </a:lnTo>
                  <a:lnTo>
                    <a:pt x="383" y="2201"/>
                  </a:lnTo>
                  <a:lnTo>
                    <a:pt x="425" y="2115"/>
                  </a:lnTo>
                  <a:lnTo>
                    <a:pt x="468" y="2033"/>
                  </a:lnTo>
                  <a:lnTo>
                    <a:pt x="513" y="1951"/>
                  </a:lnTo>
                  <a:lnTo>
                    <a:pt x="562" y="1871"/>
                  </a:lnTo>
                  <a:lnTo>
                    <a:pt x="612" y="1790"/>
                  </a:lnTo>
                  <a:lnTo>
                    <a:pt x="663" y="1713"/>
                  </a:lnTo>
                  <a:lnTo>
                    <a:pt x="716" y="1636"/>
                  </a:lnTo>
                  <a:lnTo>
                    <a:pt x="771" y="1560"/>
                  </a:lnTo>
                  <a:lnTo>
                    <a:pt x="827" y="1486"/>
                  </a:lnTo>
                  <a:lnTo>
                    <a:pt x="887" y="1413"/>
                  </a:lnTo>
                  <a:lnTo>
                    <a:pt x="946" y="1343"/>
                  </a:lnTo>
                  <a:lnTo>
                    <a:pt x="1009" y="1272"/>
                  </a:lnTo>
                  <a:lnTo>
                    <a:pt x="1072" y="1204"/>
                  </a:lnTo>
                  <a:lnTo>
                    <a:pt x="1136" y="1136"/>
                  </a:lnTo>
                  <a:lnTo>
                    <a:pt x="1204" y="1072"/>
                  </a:lnTo>
                  <a:lnTo>
                    <a:pt x="1272" y="1009"/>
                  </a:lnTo>
                  <a:lnTo>
                    <a:pt x="1343" y="946"/>
                  </a:lnTo>
                  <a:lnTo>
                    <a:pt x="1413" y="887"/>
                  </a:lnTo>
                  <a:lnTo>
                    <a:pt x="1486" y="827"/>
                  </a:lnTo>
                  <a:lnTo>
                    <a:pt x="1560" y="771"/>
                  </a:lnTo>
                  <a:lnTo>
                    <a:pt x="1636" y="716"/>
                  </a:lnTo>
                  <a:lnTo>
                    <a:pt x="1713" y="663"/>
                  </a:lnTo>
                  <a:lnTo>
                    <a:pt x="1790" y="612"/>
                  </a:lnTo>
                  <a:lnTo>
                    <a:pt x="1871" y="562"/>
                  </a:lnTo>
                  <a:lnTo>
                    <a:pt x="1951" y="513"/>
                  </a:lnTo>
                  <a:lnTo>
                    <a:pt x="2033" y="468"/>
                  </a:lnTo>
                  <a:lnTo>
                    <a:pt x="2115" y="425"/>
                  </a:lnTo>
                  <a:lnTo>
                    <a:pt x="2201" y="383"/>
                  </a:lnTo>
                  <a:lnTo>
                    <a:pt x="2286" y="343"/>
                  </a:lnTo>
                  <a:lnTo>
                    <a:pt x="2373" y="304"/>
                  </a:lnTo>
                  <a:lnTo>
                    <a:pt x="2460" y="269"/>
                  </a:lnTo>
                  <a:lnTo>
                    <a:pt x="2549" y="235"/>
                  </a:lnTo>
                  <a:lnTo>
                    <a:pt x="2639" y="203"/>
                  </a:lnTo>
                  <a:lnTo>
                    <a:pt x="2729" y="174"/>
                  </a:lnTo>
                  <a:lnTo>
                    <a:pt x="2821" y="146"/>
                  </a:lnTo>
                  <a:lnTo>
                    <a:pt x="2914" y="122"/>
                  </a:lnTo>
                  <a:lnTo>
                    <a:pt x="3007" y="98"/>
                  </a:lnTo>
                  <a:lnTo>
                    <a:pt x="3102" y="79"/>
                  </a:lnTo>
                  <a:lnTo>
                    <a:pt x="3197" y="59"/>
                  </a:lnTo>
                  <a:lnTo>
                    <a:pt x="3292" y="43"/>
                  </a:lnTo>
                  <a:lnTo>
                    <a:pt x="3391" y="30"/>
                  </a:lnTo>
                  <a:lnTo>
                    <a:pt x="3487" y="19"/>
                  </a:lnTo>
                  <a:lnTo>
                    <a:pt x="3586" y="11"/>
                  </a:lnTo>
                  <a:lnTo>
                    <a:pt x="3685" y="5"/>
                  </a:lnTo>
                  <a:lnTo>
                    <a:pt x="3785" y="0"/>
                  </a:lnTo>
                  <a:lnTo>
                    <a:pt x="3885" y="0"/>
                  </a:lnTo>
                  <a:lnTo>
                    <a:pt x="3885" y="0"/>
                  </a:lnTo>
                  <a:lnTo>
                    <a:pt x="3985" y="0"/>
                  </a:lnTo>
                  <a:lnTo>
                    <a:pt x="4085" y="5"/>
                  </a:lnTo>
                  <a:lnTo>
                    <a:pt x="4184" y="11"/>
                  </a:lnTo>
                  <a:lnTo>
                    <a:pt x="4283" y="19"/>
                  </a:lnTo>
                  <a:lnTo>
                    <a:pt x="4379" y="30"/>
                  </a:lnTo>
                  <a:lnTo>
                    <a:pt x="4478" y="43"/>
                  </a:lnTo>
                  <a:lnTo>
                    <a:pt x="4573" y="59"/>
                  </a:lnTo>
                  <a:lnTo>
                    <a:pt x="4668" y="79"/>
                  </a:lnTo>
                  <a:lnTo>
                    <a:pt x="4763" y="98"/>
                  </a:lnTo>
                  <a:lnTo>
                    <a:pt x="4856" y="122"/>
                  </a:lnTo>
                  <a:lnTo>
                    <a:pt x="4949" y="146"/>
                  </a:lnTo>
                  <a:lnTo>
                    <a:pt x="5041" y="174"/>
                  </a:lnTo>
                  <a:lnTo>
                    <a:pt x="5131" y="203"/>
                  </a:lnTo>
                  <a:lnTo>
                    <a:pt x="5221" y="235"/>
                  </a:lnTo>
                  <a:lnTo>
                    <a:pt x="5310" y="269"/>
                  </a:lnTo>
                  <a:lnTo>
                    <a:pt x="5397" y="304"/>
                  </a:lnTo>
                  <a:lnTo>
                    <a:pt x="5484" y="343"/>
                  </a:lnTo>
                  <a:lnTo>
                    <a:pt x="5569" y="383"/>
                  </a:lnTo>
                  <a:lnTo>
                    <a:pt x="5655" y="425"/>
                  </a:lnTo>
                  <a:lnTo>
                    <a:pt x="5737" y="468"/>
                  </a:lnTo>
                  <a:lnTo>
                    <a:pt x="5819" y="513"/>
                  </a:lnTo>
                  <a:lnTo>
                    <a:pt x="5899" y="562"/>
                  </a:lnTo>
                  <a:lnTo>
                    <a:pt x="5980" y="612"/>
                  </a:lnTo>
                  <a:lnTo>
                    <a:pt x="6057" y="663"/>
                  </a:lnTo>
                  <a:lnTo>
                    <a:pt x="6134" y="716"/>
                  </a:lnTo>
                  <a:lnTo>
                    <a:pt x="6210" y="771"/>
                  </a:lnTo>
                  <a:lnTo>
                    <a:pt x="6284" y="827"/>
                  </a:lnTo>
                  <a:lnTo>
                    <a:pt x="6357" y="887"/>
                  </a:lnTo>
                  <a:lnTo>
                    <a:pt x="6427" y="946"/>
                  </a:lnTo>
                  <a:lnTo>
                    <a:pt x="6498" y="1009"/>
                  </a:lnTo>
                  <a:lnTo>
                    <a:pt x="6566" y="1072"/>
                  </a:lnTo>
                  <a:lnTo>
                    <a:pt x="6634" y="1136"/>
                  </a:lnTo>
                  <a:lnTo>
                    <a:pt x="6698" y="1204"/>
                  </a:lnTo>
                  <a:lnTo>
                    <a:pt x="6761" y="1272"/>
                  </a:lnTo>
                  <a:lnTo>
                    <a:pt x="6824" y="1343"/>
                  </a:lnTo>
                  <a:lnTo>
                    <a:pt x="6883" y="1413"/>
                  </a:lnTo>
                  <a:lnTo>
                    <a:pt x="6943" y="1486"/>
                  </a:lnTo>
                  <a:lnTo>
                    <a:pt x="6999" y="1560"/>
                  </a:lnTo>
                  <a:lnTo>
                    <a:pt x="7054" y="1636"/>
                  </a:lnTo>
                  <a:lnTo>
                    <a:pt x="7107" y="1713"/>
                  </a:lnTo>
                  <a:lnTo>
                    <a:pt x="7158" y="1790"/>
                  </a:lnTo>
                  <a:lnTo>
                    <a:pt x="7208" y="1871"/>
                  </a:lnTo>
                  <a:lnTo>
                    <a:pt x="7257" y="1951"/>
                  </a:lnTo>
                  <a:lnTo>
                    <a:pt x="7302" y="2033"/>
                  </a:lnTo>
                  <a:lnTo>
                    <a:pt x="7345" y="2115"/>
                  </a:lnTo>
                  <a:lnTo>
                    <a:pt x="7387" y="2201"/>
                  </a:lnTo>
                  <a:lnTo>
                    <a:pt x="7427" y="2286"/>
                  </a:lnTo>
                  <a:lnTo>
                    <a:pt x="7466" y="2373"/>
                  </a:lnTo>
                  <a:lnTo>
                    <a:pt x="7501" y="2460"/>
                  </a:lnTo>
                  <a:lnTo>
                    <a:pt x="7535" y="2549"/>
                  </a:lnTo>
                  <a:lnTo>
                    <a:pt x="7567" y="2639"/>
                  </a:lnTo>
                  <a:lnTo>
                    <a:pt x="7596" y="2729"/>
                  </a:lnTo>
                  <a:lnTo>
                    <a:pt x="7624" y="2821"/>
                  </a:lnTo>
                  <a:lnTo>
                    <a:pt x="7648" y="2914"/>
                  </a:lnTo>
                  <a:lnTo>
                    <a:pt x="7672" y="3007"/>
                  </a:lnTo>
                  <a:lnTo>
                    <a:pt x="7691" y="3102"/>
                  </a:lnTo>
                  <a:lnTo>
                    <a:pt x="7711" y="3197"/>
                  </a:lnTo>
                  <a:lnTo>
                    <a:pt x="7727" y="3292"/>
                  </a:lnTo>
                  <a:lnTo>
                    <a:pt x="7740" y="3391"/>
                  </a:lnTo>
                  <a:lnTo>
                    <a:pt x="7751" y="3487"/>
                  </a:lnTo>
                  <a:lnTo>
                    <a:pt x="7759" y="3586"/>
                  </a:lnTo>
                  <a:lnTo>
                    <a:pt x="7765" y="3685"/>
                  </a:lnTo>
                  <a:lnTo>
                    <a:pt x="7770" y="3785"/>
                  </a:lnTo>
                  <a:lnTo>
                    <a:pt x="7770" y="3885"/>
                  </a:lnTo>
                  <a:lnTo>
                    <a:pt x="7770" y="3885"/>
                  </a:lnTo>
                  <a:close/>
                </a:path>
              </a:pathLst>
            </a:custGeom>
            <a:noFill/>
            <a:ln w="6350" cmpd="sng">
              <a:solidFill>
                <a:schemeClr val="tx1"/>
              </a:solidFill>
              <a:prstDash val="sysDot"/>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4" name="Freeform 53"/>
            <p:cNvSpPr>
              <a:spLocks/>
            </p:cNvSpPr>
            <p:nvPr/>
          </p:nvSpPr>
          <p:spPr bwMode="auto">
            <a:xfrm>
              <a:off x="2147444" y="1017144"/>
              <a:ext cx="4849112" cy="4849112"/>
            </a:xfrm>
            <a:custGeom>
              <a:avLst/>
              <a:gdLst>
                <a:gd name="T0" fmla="*/ 8627 w 8640"/>
                <a:gd name="T1" fmla="*/ 4652 h 8640"/>
                <a:gd name="T2" fmla="*/ 8551 w 8640"/>
                <a:gd name="T3" fmla="*/ 5191 h 8640"/>
                <a:gd name="T4" fmla="*/ 8413 w 8640"/>
                <a:gd name="T5" fmla="*/ 5705 h 8640"/>
                <a:gd name="T6" fmla="*/ 8213 w 8640"/>
                <a:gd name="T7" fmla="*/ 6193 h 8640"/>
                <a:gd name="T8" fmla="*/ 7959 w 8640"/>
                <a:gd name="T9" fmla="*/ 6648 h 8640"/>
                <a:gd name="T10" fmla="*/ 7653 w 8640"/>
                <a:gd name="T11" fmla="*/ 7069 h 8640"/>
                <a:gd name="T12" fmla="*/ 7300 w 8640"/>
                <a:gd name="T13" fmla="*/ 7447 h 8640"/>
                <a:gd name="T14" fmla="*/ 6904 w 8640"/>
                <a:gd name="T15" fmla="*/ 7782 h 8640"/>
                <a:gd name="T16" fmla="*/ 6470 w 8640"/>
                <a:gd name="T17" fmla="*/ 8067 h 8640"/>
                <a:gd name="T18" fmla="*/ 6001 w 8640"/>
                <a:gd name="T19" fmla="*/ 8300 h 8640"/>
                <a:gd name="T20" fmla="*/ 5502 w 8640"/>
                <a:gd name="T21" fmla="*/ 8476 h 8640"/>
                <a:gd name="T22" fmla="*/ 4979 w 8640"/>
                <a:gd name="T23" fmla="*/ 8590 h 8640"/>
                <a:gd name="T24" fmla="*/ 4431 w 8640"/>
                <a:gd name="T25" fmla="*/ 8638 h 8640"/>
                <a:gd name="T26" fmla="*/ 3988 w 8640"/>
                <a:gd name="T27" fmla="*/ 8627 h 8640"/>
                <a:gd name="T28" fmla="*/ 3449 w 8640"/>
                <a:gd name="T29" fmla="*/ 8551 h 8640"/>
                <a:gd name="T30" fmla="*/ 2935 w 8640"/>
                <a:gd name="T31" fmla="*/ 8413 h 8640"/>
                <a:gd name="T32" fmla="*/ 2447 w 8640"/>
                <a:gd name="T33" fmla="*/ 8213 h 8640"/>
                <a:gd name="T34" fmla="*/ 1992 w 8640"/>
                <a:gd name="T35" fmla="*/ 7959 h 8640"/>
                <a:gd name="T36" fmla="*/ 1571 w 8640"/>
                <a:gd name="T37" fmla="*/ 7653 h 8640"/>
                <a:gd name="T38" fmla="*/ 1193 w 8640"/>
                <a:gd name="T39" fmla="*/ 7300 h 8640"/>
                <a:gd name="T40" fmla="*/ 858 w 8640"/>
                <a:gd name="T41" fmla="*/ 6904 h 8640"/>
                <a:gd name="T42" fmla="*/ 573 w 8640"/>
                <a:gd name="T43" fmla="*/ 6470 h 8640"/>
                <a:gd name="T44" fmla="*/ 340 w 8640"/>
                <a:gd name="T45" fmla="*/ 6001 h 8640"/>
                <a:gd name="T46" fmla="*/ 164 w 8640"/>
                <a:gd name="T47" fmla="*/ 5502 h 8640"/>
                <a:gd name="T48" fmla="*/ 50 w 8640"/>
                <a:gd name="T49" fmla="*/ 4979 h 8640"/>
                <a:gd name="T50" fmla="*/ 2 w 8640"/>
                <a:gd name="T51" fmla="*/ 4431 h 8640"/>
                <a:gd name="T52" fmla="*/ 13 w 8640"/>
                <a:gd name="T53" fmla="*/ 3988 h 8640"/>
                <a:gd name="T54" fmla="*/ 89 w 8640"/>
                <a:gd name="T55" fmla="*/ 3449 h 8640"/>
                <a:gd name="T56" fmla="*/ 227 w 8640"/>
                <a:gd name="T57" fmla="*/ 2935 h 8640"/>
                <a:gd name="T58" fmla="*/ 427 w 8640"/>
                <a:gd name="T59" fmla="*/ 2447 h 8640"/>
                <a:gd name="T60" fmla="*/ 681 w 8640"/>
                <a:gd name="T61" fmla="*/ 1992 h 8640"/>
                <a:gd name="T62" fmla="*/ 987 w 8640"/>
                <a:gd name="T63" fmla="*/ 1571 h 8640"/>
                <a:gd name="T64" fmla="*/ 1340 w 8640"/>
                <a:gd name="T65" fmla="*/ 1193 h 8640"/>
                <a:gd name="T66" fmla="*/ 1736 w 8640"/>
                <a:gd name="T67" fmla="*/ 858 h 8640"/>
                <a:gd name="T68" fmla="*/ 2170 w 8640"/>
                <a:gd name="T69" fmla="*/ 573 h 8640"/>
                <a:gd name="T70" fmla="*/ 2639 w 8640"/>
                <a:gd name="T71" fmla="*/ 340 h 8640"/>
                <a:gd name="T72" fmla="*/ 3138 w 8640"/>
                <a:gd name="T73" fmla="*/ 164 h 8640"/>
                <a:gd name="T74" fmla="*/ 3661 w 8640"/>
                <a:gd name="T75" fmla="*/ 50 h 8640"/>
                <a:gd name="T76" fmla="*/ 4209 w 8640"/>
                <a:gd name="T77" fmla="*/ 2 h 8640"/>
                <a:gd name="T78" fmla="*/ 4652 w 8640"/>
                <a:gd name="T79" fmla="*/ 13 h 8640"/>
                <a:gd name="T80" fmla="*/ 5191 w 8640"/>
                <a:gd name="T81" fmla="*/ 89 h 8640"/>
                <a:gd name="T82" fmla="*/ 5705 w 8640"/>
                <a:gd name="T83" fmla="*/ 227 h 8640"/>
                <a:gd name="T84" fmla="*/ 6193 w 8640"/>
                <a:gd name="T85" fmla="*/ 427 h 8640"/>
                <a:gd name="T86" fmla="*/ 6648 w 8640"/>
                <a:gd name="T87" fmla="*/ 681 h 8640"/>
                <a:gd name="T88" fmla="*/ 7069 w 8640"/>
                <a:gd name="T89" fmla="*/ 987 h 8640"/>
                <a:gd name="T90" fmla="*/ 7447 w 8640"/>
                <a:gd name="T91" fmla="*/ 1340 h 8640"/>
                <a:gd name="T92" fmla="*/ 7782 w 8640"/>
                <a:gd name="T93" fmla="*/ 1736 h 8640"/>
                <a:gd name="T94" fmla="*/ 8067 w 8640"/>
                <a:gd name="T95" fmla="*/ 2170 h 8640"/>
                <a:gd name="T96" fmla="*/ 8300 w 8640"/>
                <a:gd name="T97" fmla="*/ 2639 h 8640"/>
                <a:gd name="T98" fmla="*/ 8476 w 8640"/>
                <a:gd name="T99" fmla="*/ 3138 h 8640"/>
                <a:gd name="T100" fmla="*/ 8590 w 8640"/>
                <a:gd name="T101" fmla="*/ 3661 h 8640"/>
                <a:gd name="T102" fmla="*/ 8638 w 8640"/>
                <a:gd name="T103" fmla="*/ 4209 h 8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640" h="8640">
                  <a:moveTo>
                    <a:pt x="8640" y="4320"/>
                  </a:moveTo>
                  <a:lnTo>
                    <a:pt x="8640" y="4320"/>
                  </a:lnTo>
                  <a:lnTo>
                    <a:pt x="8638" y="4431"/>
                  </a:lnTo>
                  <a:lnTo>
                    <a:pt x="8634" y="4542"/>
                  </a:lnTo>
                  <a:lnTo>
                    <a:pt x="8627" y="4652"/>
                  </a:lnTo>
                  <a:lnTo>
                    <a:pt x="8617" y="4761"/>
                  </a:lnTo>
                  <a:lnTo>
                    <a:pt x="8605" y="4871"/>
                  </a:lnTo>
                  <a:lnTo>
                    <a:pt x="8590" y="4979"/>
                  </a:lnTo>
                  <a:lnTo>
                    <a:pt x="8572" y="5085"/>
                  </a:lnTo>
                  <a:lnTo>
                    <a:pt x="8551" y="5191"/>
                  </a:lnTo>
                  <a:lnTo>
                    <a:pt x="8529" y="5296"/>
                  </a:lnTo>
                  <a:lnTo>
                    <a:pt x="8503" y="5399"/>
                  </a:lnTo>
                  <a:lnTo>
                    <a:pt x="8476" y="5502"/>
                  </a:lnTo>
                  <a:lnTo>
                    <a:pt x="8445" y="5605"/>
                  </a:lnTo>
                  <a:lnTo>
                    <a:pt x="8413" y="5705"/>
                  </a:lnTo>
                  <a:lnTo>
                    <a:pt x="8378" y="5805"/>
                  </a:lnTo>
                  <a:lnTo>
                    <a:pt x="8341" y="5904"/>
                  </a:lnTo>
                  <a:lnTo>
                    <a:pt x="8300" y="6001"/>
                  </a:lnTo>
                  <a:lnTo>
                    <a:pt x="8258" y="6098"/>
                  </a:lnTo>
                  <a:lnTo>
                    <a:pt x="8213" y="6193"/>
                  </a:lnTo>
                  <a:lnTo>
                    <a:pt x="8167" y="6286"/>
                  </a:lnTo>
                  <a:lnTo>
                    <a:pt x="8118" y="6379"/>
                  </a:lnTo>
                  <a:lnTo>
                    <a:pt x="8067" y="6470"/>
                  </a:lnTo>
                  <a:lnTo>
                    <a:pt x="8014" y="6560"/>
                  </a:lnTo>
                  <a:lnTo>
                    <a:pt x="7959" y="6648"/>
                  </a:lnTo>
                  <a:lnTo>
                    <a:pt x="7903" y="6735"/>
                  </a:lnTo>
                  <a:lnTo>
                    <a:pt x="7843" y="6821"/>
                  </a:lnTo>
                  <a:lnTo>
                    <a:pt x="7782" y="6904"/>
                  </a:lnTo>
                  <a:lnTo>
                    <a:pt x="7719" y="6986"/>
                  </a:lnTo>
                  <a:lnTo>
                    <a:pt x="7653" y="7069"/>
                  </a:lnTo>
                  <a:lnTo>
                    <a:pt x="7587" y="7147"/>
                  </a:lnTo>
                  <a:lnTo>
                    <a:pt x="7518" y="7225"/>
                  </a:lnTo>
                  <a:lnTo>
                    <a:pt x="7447" y="7300"/>
                  </a:lnTo>
                  <a:lnTo>
                    <a:pt x="7374" y="7374"/>
                  </a:lnTo>
                  <a:lnTo>
                    <a:pt x="7300" y="7447"/>
                  </a:lnTo>
                  <a:lnTo>
                    <a:pt x="7225" y="7518"/>
                  </a:lnTo>
                  <a:lnTo>
                    <a:pt x="7147" y="7587"/>
                  </a:lnTo>
                  <a:lnTo>
                    <a:pt x="7069" y="7653"/>
                  </a:lnTo>
                  <a:lnTo>
                    <a:pt x="6986" y="7719"/>
                  </a:lnTo>
                  <a:lnTo>
                    <a:pt x="6904" y="7782"/>
                  </a:lnTo>
                  <a:lnTo>
                    <a:pt x="6821" y="7843"/>
                  </a:lnTo>
                  <a:lnTo>
                    <a:pt x="6735" y="7903"/>
                  </a:lnTo>
                  <a:lnTo>
                    <a:pt x="6648" y="7959"/>
                  </a:lnTo>
                  <a:lnTo>
                    <a:pt x="6560" y="8014"/>
                  </a:lnTo>
                  <a:lnTo>
                    <a:pt x="6470" y="8067"/>
                  </a:lnTo>
                  <a:lnTo>
                    <a:pt x="6379" y="8118"/>
                  </a:lnTo>
                  <a:lnTo>
                    <a:pt x="6286" y="8167"/>
                  </a:lnTo>
                  <a:lnTo>
                    <a:pt x="6193" y="8213"/>
                  </a:lnTo>
                  <a:lnTo>
                    <a:pt x="6098" y="8258"/>
                  </a:lnTo>
                  <a:lnTo>
                    <a:pt x="6001" y="8300"/>
                  </a:lnTo>
                  <a:lnTo>
                    <a:pt x="5904" y="8341"/>
                  </a:lnTo>
                  <a:lnTo>
                    <a:pt x="5805" y="8378"/>
                  </a:lnTo>
                  <a:lnTo>
                    <a:pt x="5705" y="8413"/>
                  </a:lnTo>
                  <a:lnTo>
                    <a:pt x="5605" y="8445"/>
                  </a:lnTo>
                  <a:lnTo>
                    <a:pt x="5502" y="8476"/>
                  </a:lnTo>
                  <a:lnTo>
                    <a:pt x="5399" y="8503"/>
                  </a:lnTo>
                  <a:lnTo>
                    <a:pt x="5296" y="8529"/>
                  </a:lnTo>
                  <a:lnTo>
                    <a:pt x="5191" y="8551"/>
                  </a:lnTo>
                  <a:lnTo>
                    <a:pt x="5085" y="8572"/>
                  </a:lnTo>
                  <a:lnTo>
                    <a:pt x="4979" y="8590"/>
                  </a:lnTo>
                  <a:lnTo>
                    <a:pt x="4871" y="8605"/>
                  </a:lnTo>
                  <a:lnTo>
                    <a:pt x="4761" y="8617"/>
                  </a:lnTo>
                  <a:lnTo>
                    <a:pt x="4652" y="8627"/>
                  </a:lnTo>
                  <a:lnTo>
                    <a:pt x="4542" y="8634"/>
                  </a:lnTo>
                  <a:lnTo>
                    <a:pt x="4431" y="8638"/>
                  </a:lnTo>
                  <a:lnTo>
                    <a:pt x="4320" y="8640"/>
                  </a:lnTo>
                  <a:lnTo>
                    <a:pt x="4320" y="8640"/>
                  </a:lnTo>
                  <a:lnTo>
                    <a:pt x="4209" y="8638"/>
                  </a:lnTo>
                  <a:lnTo>
                    <a:pt x="4098" y="8634"/>
                  </a:lnTo>
                  <a:lnTo>
                    <a:pt x="3988" y="8627"/>
                  </a:lnTo>
                  <a:lnTo>
                    <a:pt x="3879" y="8617"/>
                  </a:lnTo>
                  <a:lnTo>
                    <a:pt x="3769" y="8605"/>
                  </a:lnTo>
                  <a:lnTo>
                    <a:pt x="3661" y="8590"/>
                  </a:lnTo>
                  <a:lnTo>
                    <a:pt x="3555" y="8572"/>
                  </a:lnTo>
                  <a:lnTo>
                    <a:pt x="3449" y="8551"/>
                  </a:lnTo>
                  <a:lnTo>
                    <a:pt x="3344" y="8529"/>
                  </a:lnTo>
                  <a:lnTo>
                    <a:pt x="3241" y="8503"/>
                  </a:lnTo>
                  <a:lnTo>
                    <a:pt x="3138" y="8476"/>
                  </a:lnTo>
                  <a:lnTo>
                    <a:pt x="3035" y="8445"/>
                  </a:lnTo>
                  <a:lnTo>
                    <a:pt x="2935" y="8413"/>
                  </a:lnTo>
                  <a:lnTo>
                    <a:pt x="2835" y="8378"/>
                  </a:lnTo>
                  <a:lnTo>
                    <a:pt x="2736" y="8341"/>
                  </a:lnTo>
                  <a:lnTo>
                    <a:pt x="2639" y="8300"/>
                  </a:lnTo>
                  <a:lnTo>
                    <a:pt x="2542" y="8258"/>
                  </a:lnTo>
                  <a:lnTo>
                    <a:pt x="2447" y="8213"/>
                  </a:lnTo>
                  <a:lnTo>
                    <a:pt x="2354" y="8167"/>
                  </a:lnTo>
                  <a:lnTo>
                    <a:pt x="2261" y="8118"/>
                  </a:lnTo>
                  <a:lnTo>
                    <a:pt x="2170" y="8067"/>
                  </a:lnTo>
                  <a:lnTo>
                    <a:pt x="2080" y="8014"/>
                  </a:lnTo>
                  <a:lnTo>
                    <a:pt x="1992" y="7959"/>
                  </a:lnTo>
                  <a:lnTo>
                    <a:pt x="1905" y="7903"/>
                  </a:lnTo>
                  <a:lnTo>
                    <a:pt x="1819" y="7843"/>
                  </a:lnTo>
                  <a:lnTo>
                    <a:pt x="1736" y="7782"/>
                  </a:lnTo>
                  <a:lnTo>
                    <a:pt x="1654" y="7719"/>
                  </a:lnTo>
                  <a:lnTo>
                    <a:pt x="1571" y="7653"/>
                  </a:lnTo>
                  <a:lnTo>
                    <a:pt x="1493" y="7587"/>
                  </a:lnTo>
                  <a:lnTo>
                    <a:pt x="1415" y="7518"/>
                  </a:lnTo>
                  <a:lnTo>
                    <a:pt x="1340" y="7447"/>
                  </a:lnTo>
                  <a:lnTo>
                    <a:pt x="1266" y="7374"/>
                  </a:lnTo>
                  <a:lnTo>
                    <a:pt x="1193" y="7300"/>
                  </a:lnTo>
                  <a:lnTo>
                    <a:pt x="1122" y="7225"/>
                  </a:lnTo>
                  <a:lnTo>
                    <a:pt x="1053" y="7147"/>
                  </a:lnTo>
                  <a:lnTo>
                    <a:pt x="987" y="7069"/>
                  </a:lnTo>
                  <a:lnTo>
                    <a:pt x="921" y="6986"/>
                  </a:lnTo>
                  <a:lnTo>
                    <a:pt x="858" y="6904"/>
                  </a:lnTo>
                  <a:lnTo>
                    <a:pt x="797" y="6821"/>
                  </a:lnTo>
                  <a:lnTo>
                    <a:pt x="737" y="6735"/>
                  </a:lnTo>
                  <a:lnTo>
                    <a:pt x="681" y="6648"/>
                  </a:lnTo>
                  <a:lnTo>
                    <a:pt x="626" y="6560"/>
                  </a:lnTo>
                  <a:lnTo>
                    <a:pt x="573" y="6470"/>
                  </a:lnTo>
                  <a:lnTo>
                    <a:pt x="522" y="6379"/>
                  </a:lnTo>
                  <a:lnTo>
                    <a:pt x="473" y="6286"/>
                  </a:lnTo>
                  <a:lnTo>
                    <a:pt x="427" y="6193"/>
                  </a:lnTo>
                  <a:lnTo>
                    <a:pt x="382" y="6098"/>
                  </a:lnTo>
                  <a:lnTo>
                    <a:pt x="340" y="6001"/>
                  </a:lnTo>
                  <a:lnTo>
                    <a:pt x="299" y="5904"/>
                  </a:lnTo>
                  <a:lnTo>
                    <a:pt x="262" y="5805"/>
                  </a:lnTo>
                  <a:lnTo>
                    <a:pt x="227" y="5705"/>
                  </a:lnTo>
                  <a:lnTo>
                    <a:pt x="195" y="5605"/>
                  </a:lnTo>
                  <a:lnTo>
                    <a:pt x="164" y="5502"/>
                  </a:lnTo>
                  <a:lnTo>
                    <a:pt x="137" y="5399"/>
                  </a:lnTo>
                  <a:lnTo>
                    <a:pt x="111" y="5296"/>
                  </a:lnTo>
                  <a:lnTo>
                    <a:pt x="89" y="5191"/>
                  </a:lnTo>
                  <a:lnTo>
                    <a:pt x="68" y="5085"/>
                  </a:lnTo>
                  <a:lnTo>
                    <a:pt x="50" y="4979"/>
                  </a:lnTo>
                  <a:lnTo>
                    <a:pt x="35" y="4871"/>
                  </a:lnTo>
                  <a:lnTo>
                    <a:pt x="23" y="4761"/>
                  </a:lnTo>
                  <a:lnTo>
                    <a:pt x="13" y="4652"/>
                  </a:lnTo>
                  <a:lnTo>
                    <a:pt x="6" y="4542"/>
                  </a:lnTo>
                  <a:lnTo>
                    <a:pt x="2" y="4431"/>
                  </a:lnTo>
                  <a:lnTo>
                    <a:pt x="0" y="4320"/>
                  </a:lnTo>
                  <a:lnTo>
                    <a:pt x="0" y="4320"/>
                  </a:lnTo>
                  <a:lnTo>
                    <a:pt x="2" y="4209"/>
                  </a:lnTo>
                  <a:lnTo>
                    <a:pt x="6" y="4098"/>
                  </a:lnTo>
                  <a:lnTo>
                    <a:pt x="13" y="3988"/>
                  </a:lnTo>
                  <a:lnTo>
                    <a:pt x="23" y="3879"/>
                  </a:lnTo>
                  <a:lnTo>
                    <a:pt x="35" y="3769"/>
                  </a:lnTo>
                  <a:lnTo>
                    <a:pt x="50" y="3661"/>
                  </a:lnTo>
                  <a:lnTo>
                    <a:pt x="68" y="3555"/>
                  </a:lnTo>
                  <a:lnTo>
                    <a:pt x="89" y="3449"/>
                  </a:lnTo>
                  <a:lnTo>
                    <a:pt x="111" y="3344"/>
                  </a:lnTo>
                  <a:lnTo>
                    <a:pt x="137" y="3241"/>
                  </a:lnTo>
                  <a:lnTo>
                    <a:pt x="164" y="3138"/>
                  </a:lnTo>
                  <a:lnTo>
                    <a:pt x="195" y="3035"/>
                  </a:lnTo>
                  <a:lnTo>
                    <a:pt x="227" y="2935"/>
                  </a:lnTo>
                  <a:lnTo>
                    <a:pt x="262" y="2835"/>
                  </a:lnTo>
                  <a:lnTo>
                    <a:pt x="299" y="2736"/>
                  </a:lnTo>
                  <a:lnTo>
                    <a:pt x="340" y="2639"/>
                  </a:lnTo>
                  <a:lnTo>
                    <a:pt x="382" y="2542"/>
                  </a:lnTo>
                  <a:lnTo>
                    <a:pt x="427" y="2447"/>
                  </a:lnTo>
                  <a:lnTo>
                    <a:pt x="473" y="2354"/>
                  </a:lnTo>
                  <a:lnTo>
                    <a:pt x="522" y="2261"/>
                  </a:lnTo>
                  <a:lnTo>
                    <a:pt x="573" y="2170"/>
                  </a:lnTo>
                  <a:lnTo>
                    <a:pt x="626" y="2080"/>
                  </a:lnTo>
                  <a:lnTo>
                    <a:pt x="681" y="1992"/>
                  </a:lnTo>
                  <a:lnTo>
                    <a:pt x="737" y="1905"/>
                  </a:lnTo>
                  <a:lnTo>
                    <a:pt x="797" y="1819"/>
                  </a:lnTo>
                  <a:lnTo>
                    <a:pt x="858" y="1736"/>
                  </a:lnTo>
                  <a:lnTo>
                    <a:pt x="921" y="1654"/>
                  </a:lnTo>
                  <a:lnTo>
                    <a:pt x="987" y="1571"/>
                  </a:lnTo>
                  <a:lnTo>
                    <a:pt x="1053" y="1493"/>
                  </a:lnTo>
                  <a:lnTo>
                    <a:pt x="1122" y="1415"/>
                  </a:lnTo>
                  <a:lnTo>
                    <a:pt x="1193" y="1340"/>
                  </a:lnTo>
                  <a:lnTo>
                    <a:pt x="1266" y="1266"/>
                  </a:lnTo>
                  <a:lnTo>
                    <a:pt x="1340" y="1193"/>
                  </a:lnTo>
                  <a:lnTo>
                    <a:pt x="1415" y="1122"/>
                  </a:lnTo>
                  <a:lnTo>
                    <a:pt x="1493" y="1053"/>
                  </a:lnTo>
                  <a:lnTo>
                    <a:pt x="1571" y="987"/>
                  </a:lnTo>
                  <a:lnTo>
                    <a:pt x="1654" y="921"/>
                  </a:lnTo>
                  <a:lnTo>
                    <a:pt x="1736" y="858"/>
                  </a:lnTo>
                  <a:lnTo>
                    <a:pt x="1819" y="797"/>
                  </a:lnTo>
                  <a:lnTo>
                    <a:pt x="1905" y="737"/>
                  </a:lnTo>
                  <a:lnTo>
                    <a:pt x="1992" y="681"/>
                  </a:lnTo>
                  <a:lnTo>
                    <a:pt x="2080" y="626"/>
                  </a:lnTo>
                  <a:lnTo>
                    <a:pt x="2170" y="573"/>
                  </a:lnTo>
                  <a:lnTo>
                    <a:pt x="2261" y="522"/>
                  </a:lnTo>
                  <a:lnTo>
                    <a:pt x="2354" y="473"/>
                  </a:lnTo>
                  <a:lnTo>
                    <a:pt x="2447" y="427"/>
                  </a:lnTo>
                  <a:lnTo>
                    <a:pt x="2542" y="382"/>
                  </a:lnTo>
                  <a:lnTo>
                    <a:pt x="2639" y="340"/>
                  </a:lnTo>
                  <a:lnTo>
                    <a:pt x="2736" y="299"/>
                  </a:lnTo>
                  <a:lnTo>
                    <a:pt x="2835" y="262"/>
                  </a:lnTo>
                  <a:lnTo>
                    <a:pt x="2935" y="227"/>
                  </a:lnTo>
                  <a:lnTo>
                    <a:pt x="3035" y="195"/>
                  </a:lnTo>
                  <a:lnTo>
                    <a:pt x="3138" y="164"/>
                  </a:lnTo>
                  <a:lnTo>
                    <a:pt x="3241" y="137"/>
                  </a:lnTo>
                  <a:lnTo>
                    <a:pt x="3344" y="111"/>
                  </a:lnTo>
                  <a:lnTo>
                    <a:pt x="3449" y="89"/>
                  </a:lnTo>
                  <a:lnTo>
                    <a:pt x="3555" y="68"/>
                  </a:lnTo>
                  <a:lnTo>
                    <a:pt x="3661" y="50"/>
                  </a:lnTo>
                  <a:lnTo>
                    <a:pt x="3769" y="35"/>
                  </a:lnTo>
                  <a:lnTo>
                    <a:pt x="3879" y="23"/>
                  </a:lnTo>
                  <a:lnTo>
                    <a:pt x="3988" y="13"/>
                  </a:lnTo>
                  <a:lnTo>
                    <a:pt x="4098" y="6"/>
                  </a:lnTo>
                  <a:lnTo>
                    <a:pt x="4209" y="2"/>
                  </a:lnTo>
                  <a:lnTo>
                    <a:pt x="4320" y="0"/>
                  </a:lnTo>
                  <a:lnTo>
                    <a:pt x="4320" y="0"/>
                  </a:lnTo>
                  <a:lnTo>
                    <a:pt x="4431" y="2"/>
                  </a:lnTo>
                  <a:lnTo>
                    <a:pt x="4542" y="6"/>
                  </a:lnTo>
                  <a:lnTo>
                    <a:pt x="4652" y="13"/>
                  </a:lnTo>
                  <a:lnTo>
                    <a:pt x="4761" y="23"/>
                  </a:lnTo>
                  <a:lnTo>
                    <a:pt x="4871" y="35"/>
                  </a:lnTo>
                  <a:lnTo>
                    <a:pt x="4979" y="50"/>
                  </a:lnTo>
                  <a:lnTo>
                    <a:pt x="5085" y="68"/>
                  </a:lnTo>
                  <a:lnTo>
                    <a:pt x="5191" y="89"/>
                  </a:lnTo>
                  <a:lnTo>
                    <a:pt x="5296" y="111"/>
                  </a:lnTo>
                  <a:lnTo>
                    <a:pt x="5399" y="137"/>
                  </a:lnTo>
                  <a:lnTo>
                    <a:pt x="5502" y="164"/>
                  </a:lnTo>
                  <a:lnTo>
                    <a:pt x="5605" y="195"/>
                  </a:lnTo>
                  <a:lnTo>
                    <a:pt x="5705" y="227"/>
                  </a:lnTo>
                  <a:lnTo>
                    <a:pt x="5805" y="262"/>
                  </a:lnTo>
                  <a:lnTo>
                    <a:pt x="5904" y="299"/>
                  </a:lnTo>
                  <a:lnTo>
                    <a:pt x="6001" y="340"/>
                  </a:lnTo>
                  <a:lnTo>
                    <a:pt x="6098" y="382"/>
                  </a:lnTo>
                  <a:lnTo>
                    <a:pt x="6193" y="427"/>
                  </a:lnTo>
                  <a:lnTo>
                    <a:pt x="6286" y="473"/>
                  </a:lnTo>
                  <a:lnTo>
                    <a:pt x="6379" y="522"/>
                  </a:lnTo>
                  <a:lnTo>
                    <a:pt x="6470" y="573"/>
                  </a:lnTo>
                  <a:lnTo>
                    <a:pt x="6560" y="626"/>
                  </a:lnTo>
                  <a:lnTo>
                    <a:pt x="6648" y="681"/>
                  </a:lnTo>
                  <a:lnTo>
                    <a:pt x="6735" y="737"/>
                  </a:lnTo>
                  <a:lnTo>
                    <a:pt x="6821" y="797"/>
                  </a:lnTo>
                  <a:lnTo>
                    <a:pt x="6904" y="858"/>
                  </a:lnTo>
                  <a:lnTo>
                    <a:pt x="6986" y="921"/>
                  </a:lnTo>
                  <a:lnTo>
                    <a:pt x="7069" y="987"/>
                  </a:lnTo>
                  <a:lnTo>
                    <a:pt x="7147" y="1053"/>
                  </a:lnTo>
                  <a:lnTo>
                    <a:pt x="7225" y="1122"/>
                  </a:lnTo>
                  <a:lnTo>
                    <a:pt x="7300" y="1193"/>
                  </a:lnTo>
                  <a:lnTo>
                    <a:pt x="7374" y="1266"/>
                  </a:lnTo>
                  <a:lnTo>
                    <a:pt x="7447" y="1340"/>
                  </a:lnTo>
                  <a:lnTo>
                    <a:pt x="7518" y="1415"/>
                  </a:lnTo>
                  <a:lnTo>
                    <a:pt x="7587" y="1493"/>
                  </a:lnTo>
                  <a:lnTo>
                    <a:pt x="7653" y="1571"/>
                  </a:lnTo>
                  <a:lnTo>
                    <a:pt x="7719" y="1654"/>
                  </a:lnTo>
                  <a:lnTo>
                    <a:pt x="7782" y="1736"/>
                  </a:lnTo>
                  <a:lnTo>
                    <a:pt x="7843" y="1819"/>
                  </a:lnTo>
                  <a:lnTo>
                    <a:pt x="7903" y="1905"/>
                  </a:lnTo>
                  <a:lnTo>
                    <a:pt x="7959" y="1992"/>
                  </a:lnTo>
                  <a:lnTo>
                    <a:pt x="8014" y="2080"/>
                  </a:lnTo>
                  <a:lnTo>
                    <a:pt x="8067" y="2170"/>
                  </a:lnTo>
                  <a:lnTo>
                    <a:pt x="8118" y="2261"/>
                  </a:lnTo>
                  <a:lnTo>
                    <a:pt x="8167" y="2354"/>
                  </a:lnTo>
                  <a:lnTo>
                    <a:pt x="8213" y="2447"/>
                  </a:lnTo>
                  <a:lnTo>
                    <a:pt x="8258" y="2542"/>
                  </a:lnTo>
                  <a:lnTo>
                    <a:pt x="8300" y="2639"/>
                  </a:lnTo>
                  <a:lnTo>
                    <a:pt x="8341" y="2736"/>
                  </a:lnTo>
                  <a:lnTo>
                    <a:pt x="8378" y="2835"/>
                  </a:lnTo>
                  <a:lnTo>
                    <a:pt x="8413" y="2935"/>
                  </a:lnTo>
                  <a:lnTo>
                    <a:pt x="8445" y="3035"/>
                  </a:lnTo>
                  <a:lnTo>
                    <a:pt x="8476" y="3138"/>
                  </a:lnTo>
                  <a:lnTo>
                    <a:pt x="8503" y="3241"/>
                  </a:lnTo>
                  <a:lnTo>
                    <a:pt x="8529" y="3344"/>
                  </a:lnTo>
                  <a:lnTo>
                    <a:pt x="8551" y="3449"/>
                  </a:lnTo>
                  <a:lnTo>
                    <a:pt x="8572" y="3555"/>
                  </a:lnTo>
                  <a:lnTo>
                    <a:pt x="8590" y="3661"/>
                  </a:lnTo>
                  <a:lnTo>
                    <a:pt x="8605" y="3769"/>
                  </a:lnTo>
                  <a:lnTo>
                    <a:pt x="8617" y="3879"/>
                  </a:lnTo>
                  <a:lnTo>
                    <a:pt x="8627" y="3988"/>
                  </a:lnTo>
                  <a:lnTo>
                    <a:pt x="8634" y="4098"/>
                  </a:lnTo>
                  <a:lnTo>
                    <a:pt x="8638" y="4209"/>
                  </a:lnTo>
                  <a:lnTo>
                    <a:pt x="8640" y="4320"/>
                  </a:lnTo>
                  <a:lnTo>
                    <a:pt x="8640" y="4320"/>
                  </a:lnTo>
                  <a:close/>
                </a:path>
              </a:pathLst>
            </a:custGeom>
            <a:noFill/>
            <a:ln w="6350" cmpd="sng">
              <a:solidFill>
                <a:schemeClr val="tx1"/>
              </a:solidFill>
              <a:prstDash val="sysDot"/>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sp>
        <p:nvSpPr>
          <p:cNvPr id="127" name="TextBox 126"/>
          <p:cNvSpPr txBox="1"/>
          <p:nvPr/>
        </p:nvSpPr>
        <p:spPr>
          <a:xfrm>
            <a:off x="8593257" y="2170750"/>
            <a:ext cx="297570" cy="143886"/>
          </a:xfrm>
          <a:prstGeom prst="rect">
            <a:avLst/>
          </a:prstGeom>
          <a:noFill/>
          <a:effectLst/>
        </p:spPr>
        <p:txBody>
          <a:bodyPr wrap="square" lIns="0" tIns="0" rIns="0" bIns="0" rtlCol="0">
            <a:spAutoFit/>
          </a:bodyPr>
          <a:lstStyle/>
          <a:p>
            <a:pPr algn="ctr">
              <a:lnSpc>
                <a:spcPct val="85000"/>
              </a:lnSpc>
            </a:pPr>
            <a:r>
              <a:rPr lang="en-US" sz="1100" b="1" dirty="0">
                <a:latin typeface="Arial" charset="0"/>
                <a:ea typeface="Arial" charset="0"/>
                <a:cs typeface="Arial" charset="0"/>
              </a:rPr>
              <a:t>100</a:t>
            </a:r>
          </a:p>
        </p:txBody>
      </p:sp>
      <p:sp>
        <p:nvSpPr>
          <p:cNvPr id="128" name="TextBox 127"/>
          <p:cNvSpPr txBox="1"/>
          <p:nvPr/>
        </p:nvSpPr>
        <p:spPr>
          <a:xfrm>
            <a:off x="8588939" y="2341937"/>
            <a:ext cx="238700" cy="143886"/>
          </a:xfrm>
          <a:prstGeom prst="rect">
            <a:avLst/>
          </a:prstGeom>
          <a:noFill/>
          <a:effectLst/>
        </p:spPr>
        <p:txBody>
          <a:bodyPr wrap="square" lIns="0" tIns="0" rIns="0" bIns="0" rtlCol="0">
            <a:spAutoFit/>
          </a:bodyPr>
          <a:lstStyle/>
          <a:p>
            <a:pPr algn="ctr">
              <a:lnSpc>
                <a:spcPct val="85000"/>
              </a:lnSpc>
            </a:pPr>
            <a:r>
              <a:rPr lang="en-US" sz="1100" b="1" dirty="0">
                <a:latin typeface="Arial" charset="0"/>
                <a:ea typeface="Arial" charset="0"/>
                <a:cs typeface="Arial" charset="0"/>
              </a:rPr>
              <a:t>90</a:t>
            </a:r>
          </a:p>
        </p:txBody>
      </p:sp>
      <p:sp>
        <p:nvSpPr>
          <p:cNvPr id="129" name="TextBox 128"/>
          <p:cNvSpPr txBox="1"/>
          <p:nvPr/>
        </p:nvSpPr>
        <p:spPr>
          <a:xfrm>
            <a:off x="8588939" y="2513125"/>
            <a:ext cx="238700" cy="143886"/>
          </a:xfrm>
          <a:prstGeom prst="rect">
            <a:avLst/>
          </a:prstGeom>
          <a:noFill/>
          <a:effectLst/>
        </p:spPr>
        <p:txBody>
          <a:bodyPr wrap="square" lIns="0" tIns="0" rIns="0" bIns="0" rtlCol="0">
            <a:spAutoFit/>
          </a:bodyPr>
          <a:lstStyle/>
          <a:p>
            <a:pPr algn="ctr">
              <a:lnSpc>
                <a:spcPct val="85000"/>
              </a:lnSpc>
            </a:pPr>
            <a:r>
              <a:rPr lang="en-US" sz="1100" b="1" dirty="0">
                <a:latin typeface="Arial" charset="0"/>
                <a:ea typeface="Arial" charset="0"/>
                <a:cs typeface="Arial" charset="0"/>
              </a:rPr>
              <a:t>80</a:t>
            </a:r>
          </a:p>
        </p:txBody>
      </p:sp>
      <p:sp>
        <p:nvSpPr>
          <p:cNvPr id="130" name="TextBox 129"/>
          <p:cNvSpPr txBox="1"/>
          <p:nvPr/>
        </p:nvSpPr>
        <p:spPr>
          <a:xfrm>
            <a:off x="8588939" y="2684312"/>
            <a:ext cx="238700" cy="143886"/>
          </a:xfrm>
          <a:prstGeom prst="rect">
            <a:avLst/>
          </a:prstGeom>
          <a:noFill/>
          <a:effectLst/>
        </p:spPr>
        <p:txBody>
          <a:bodyPr wrap="square" lIns="0" tIns="0" rIns="0" bIns="0" rtlCol="0">
            <a:spAutoFit/>
          </a:bodyPr>
          <a:lstStyle/>
          <a:p>
            <a:pPr algn="ctr">
              <a:lnSpc>
                <a:spcPct val="85000"/>
              </a:lnSpc>
            </a:pPr>
            <a:r>
              <a:rPr lang="en-US" sz="1100" b="1" dirty="0">
                <a:latin typeface="Arial" charset="0"/>
                <a:ea typeface="Arial" charset="0"/>
                <a:cs typeface="Arial" charset="0"/>
              </a:rPr>
              <a:t>70</a:t>
            </a:r>
          </a:p>
        </p:txBody>
      </p:sp>
      <p:sp>
        <p:nvSpPr>
          <p:cNvPr id="131" name="TextBox 130"/>
          <p:cNvSpPr txBox="1"/>
          <p:nvPr/>
        </p:nvSpPr>
        <p:spPr>
          <a:xfrm>
            <a:off x="8588939" y="2855499"/>
            <a:ext cx="238700" cy="143886"/>
          </a:xfrm>
          <a:prstGeom prst="rect">
            <a:avLst/>
          </a:prstGeom>
          <a:noFill/>
          <a:effectLst/>
        </p:spPr>
        <p:txBody>
          <a:bodyPr wrap="square" lIns="0" tIns="0" rIns="0" bIns="0" rtlCol="0">
            <a:spAutoFit/>
          </a:bodyPr>
          <a:lstStyle/>
          <a:p>
            <a:pPr algn="ctr">
              <a:lnSpc>
                <a:spcPct val="85000"/>
              </a:lnSpc>
            </a:pPr>
            <a:r>
              <a:rPr lang="en-US" sz="1100" b="1" dirty="0">
                <a:latin typeface="Arial" charset="0"/>
                <a:ea typeface="Arial" charset="0"/>
                <a:cs typeface="Arial" charset="0"/>
              </a:rPr>
              <a:t>60</a:t>
            </a:r>
          </a:p>
        </p:txBody>
      </p:sp>
      <p:sp>
        <p:nvSpPr>
          <p:cNvPr id="132" name="TextBox 131"/>
          <p:cNvSpPr txBox="1"/>
          <p:nvPr/>
        </p:nvSpPr>
        <p:spPr>
          <a:xfrm>
            <a:off x="8588939" y="3026686"/>
            <a:ext cx="238700" cy="143886"/>
          </a:xfrm>
          <a:prstGeom prst="rect">
            <a:avLst/>
          </a:prstGeom>
          <a:noFill/>
          <a:effectLst/>
        </p:spPr>
        <p:txBody>
          <a:bodyPr wrap="square" lIns="0" tIns="0" rIns="0" bIns="0" rtlCol="0">
            <a:spAutoFit/>
          </a:bodyPr>
          <a:lstStyle/>
          <a:p>
            <a:pPr algn="ctr">
              <a:lnSpc>
                <a:spcPct val="85000"/>
              </a:lnSpc>
            </a:pPr>
            <a:r>
              <a:rPr lang="en-US" sz="1100" b="1" dirty="0">
                <a:latin typeface="Arial" charset="0"/>
                <a:ea typeface="Arial" charset="0"/>
                <a:cs typeface="Arial" charset="0"/>
              </a:rPr>
              <a:t>50</a:t>
            </a:r>
          </a:p>
        </p:txBody>
      </p:sp>
      <p:sp>
        <p:nvSpPr>
          <p:cNvPr id="133" name="TextBox 132"/>
          <p:cNvSpPr txBox="1"/>
          <p:nvPr/>
        </p:nvSpPr>
        <p:spPr>
          <a:xfrm>
            <a:off x="8588939" y="3197873"/>
            <a:ext cx="238700" cy="143886"/>
          </a:xfrm>
          <a:prstGeom prst="rect">
            <a:avLst/>
          </a:prstGeom>
          <a:noFill/>
          <a:effectLst/>
        </p:spPr>
        <p:txBody>
          <a:bodyPr wrap="square" lIns="0" tIns="0" rIns="0" bIns="0" rtlCol="0">
            <a:spAutoFit/>
          </a:bodyPr>
          <a:lstStyle/>
          <a:p>
            <a:pPr algn="ctr">
              <a:lnSpc>
                <a:spcPct val="85000"/>
              </a:lnSpc>
            </a:pPr>
            <a:r>
              <a:rPr lang="en-US" sz="1100" b="1" dirty="0">
                <a:latin typeface="Arial" charset="0"/>
                <a:ea typeface="Arial" charset="0"/>
                <a:cs typeface="Arial" charset="0"/>
              </a:rPr>
              <a:t>40</a:t>
            </a:r>
          </a:p>
        </p:txBody>
      </p:sp>
      <p:sp>
        <p:nvSpPr>
          <p:cNvPr id="134" name="TextBox 133"/>
          <p:cNvSpPr txBox="1"/>
          <p:nvPr/>
        </p:nvSpPr>
        <p:spPr>
          <a:xfrm>
            <a:off x="8588939" y="3369061"/>
            <a:ext cx="238700" cy="143886"/>
          </a:xfrm>
          <a:prstGeom prst="rect">
            <a:avLst/>
          </a:prstGeom>
          <a:noFill/>
          <a:effectLst/>
        </p:spPr>
        <p:txBody>
          <a:bodyPr wrap="square" lIns="0" tIns="0" rIns="0" bIns="0" rtlCol="0">
            <a:spAutoFit/>
          </a:bodyPr>
          <a:lstStyle/>
          <a:p>
            <a:pPr algn="ctr">
              <a:lnSpc>
                <a:spcPct val="85000"/>
              </a:lnSpc>
            </a:pPr>
            <a:r>
              <a:rPr lang="en-US" sz="1100" b="1" dirty="0">
                <a:latin typeface="Arial" charset="0"/>
                <a:ea typeface="Arial" charset="0"/>
                <a:cs typeface="Arial" charset="0"/>
              </a:rPr>
              <a:t>30</a:t>
            </a:r>
          </a:p>
        </p:txBody>
      </p:sp>
      <p:sp>
        <p:nvSpPr>
          <p:cNvPr id="135" name="TextBox 134"/>
          <p:cNvSpPr txBox="1"/>
          <p:nvPr/>
        </p:nvSpPr>
        <p:spPr>
          <a:xfrm>
            <a:off x="8588939" y="3540248"/>
            <a:ext cx="238700" cy="143886"/>
          </a:xfrm>
          <a:prstGeom prst="rect">
            <a:avLst/>
          </a:prstGeom>
          <a:noFill/>
          <a:effectLst/>
        </p:spPr>
        <p:txBody>
          <a:bodyPr wrap="square" lIns="0" tIns="0" rIns="0" bIns="0" rtlCol="0">
            <a:spAutoFit/>
          </a:bodyPr>
          <a:lstStyle/>
          <a:p>
            <a:pPr algn="ctr">
              <a:lnSpc>
                <a:spcPct val="85000"/>
              </a:lnSpc>
            </a:pPr>
            <a:r>
              <a:rPr lang="en-US" sz="1100" b="1" dirty="0">
                <a:latin typeface="Arial" charset="0"/>
                <a:ea typeface="Arial" charset="0"/>
                <a:cs typeface="Arial" charset="0"/>
              </a:rPr>
              <a:t>20</a:t>
            </a:r>
          </a:p>
        </p:txBody>
      </p:sp>
      <p:sp>
        <p:nvSpPr>
          <p:cNvPr id="136" name="TextBox 135"/>
          <p:cNvSpPr txBox="1"/>
          <p:nvPr/>
        </p:nvSpPr>
        <p:spPr>
          <a:xfrm>
            <a:off x="8581163" y="3711434"/>
            <a:ext cx="238700" cy="143886"/>
          </a:xfrm>
          <a:prstGeom prst="rect">
            <a:avLst/>
          </a:prstGeom>
          <a:noFill/>
          <a:effectLst/>
        </p:spPr>
        <p:txBody>
          <a:bodyPr wrap="square" lIns="0" tIns="0" rIns="0" bIns="0" rtlCol="0">
            <a:spAutoFit/>
          </a:bodyPr>
          <a:lstStyle/>
          <a:p>
            <a:pPr algn="ctr">
              <a:lnSpc>
                <a:spcPct val="85000"/>
              </a:lnSpc>
            </a:pPr>
            <a:r>
              <a:rPr lang="en-US" sz="1100" b="1" dirty="0">
                <a:latin typeface="Arial" charset="0"/>
                <a:ea typeface="Arial" charset="0"/>
                <a:cs typeface="Arial" charset="0"/>
              </a:rPr>
              <a:t>10</a:t>
            </a:r>
          </a:p>
        </p:txBody>
      </p:sp>
      <p:sp>
        <p:nvSpPr>
          <p:cNvPr id="6" name="TextBox 5"/>
          <p:cNvSpPr txBox="1"/>
          <p:nvPr/>
        </p:nvSpPr>
        <p:spPr>
          <a:xfrm>
            <a:off x="660534" y="76771"/>
            <a:ext cx="11254241" cy="1431674"/>
          </a:xfrm>
          <a:prstGeom prst="rect">
            <a:avLst/>
          </a:prstGeom>
          <a:noFill/>
        </p:spPr>
        <p:txBody>
          <a:bodyPr wrap="square" rtlCol="0">
            <a:spAutoFit/>
          </a:bodyPr>
          <a:lstStyle/>
          <a:p>
            <a:pPr>
              <a:lnSpc>
                <a:spcPct val="150000"/>
              </a:lnSpc>
            </a:pPr>
            <a:r>
              <a:rPr lang="en-US" sz="4400" b="1" dirty="0">
                <a:solidFill>
                  <a:schemeClr val="tx1">
                    <a:lumMod val="85000"/>
                    <a:lumOff val="15000"/>
                  </a:schemeClr>
                </a:solidFill>
                <a:latin typeface="Arial Black" charset="0"/>
                <a:ea typeface="Arial Black" charset="0"/>
                <a:cs typeface="Arial Black" charset="0"/>
              </a:rPr>
              <a:t>SLIDE TITLE</a:t>
            </a:r>
          </a:p>
          <a:p>
            <a:pPr>
              <a:lnSpc>
                <a:spcPct val="150000"/>
              </a:lnSpc>
            </a:pPr>
            <a:r>
              <a:rPr lang="en-US" sz="1600" dirty="0">
                <a:solidFill>
                  <a:schemeClr val="tx1">
                    <a:lumMod val="85000"/>
                    <a:lumOff val="15000"/>
                  </a:schemeClr>
                </a:solidFill>
                <a:latin typeface="Arial" charset="0"/>
                <a:ea typeface="Arial" charset="0"/>
                <a:cs typeface="Arial" charset="0"/>
              </a:rPr>
              <a:t>Subtitle and Slide Description </a:t>
            </a:r>
          </a:p>
        </p:txBody>
      </p:sp>
      <p:sp>
        <p:nvSpPr>
          <p:cNvPr id="56" name="Rectangle 70"/>
          <p:cNvSpPr>
            <a:spLocks noChangeArrowheads="1"/>
          </p:cNvSpPr>
          <p:nvPr/>
        </p:nvSpPr>
        <p:spPr bwMode="auto">
          <a:xfrm>
            <a:off x="9502613" y="1639647"/>
            <a:ext cx="1293254" cy="394980"/>
          </a:xfrm>
          <a:prstGeom prst="rect">
            <a:avLst/>
          </a:prstGeom>
          <a:noFill/>
          <a:effectLst/>
        </p:spPr>
        <p:txBody>
          <a:bodyPr wrap="square" lIns="0" tIns="0" rIns="0" bIns="0" rtlCol="0">
            <a:spAutoFit/>
          </a:bodyPr>
          <a:lstStyle/>
          <a:p>
            <a:pPr algn="ctr">
              <a:spcBef>
                <a:spcPts val="200"/>
              </a:spcBef>
            </a:pPr>
            <a:r>
              <a:rPr lang="en-US" sz="1600" b="1" dirty="0">
                <a:latin typeface="Arial Black" charset="0"/>
                <a:ea typeface="Arial Black" charset="0"/>
                <a:cs typeface="Arial Black" charset="0"/>
              </a:rPr>
              <a:t>TITLE</a:t>
            </a:r>
          </a:p>
          <a:p>
            <a:pPr algn="ctr">
              <a:spcBef>
                <a:spcPts val="200"/>
              </a:spcBef>
            </a:pPr>
            <a:r>
              <a:rPr lang="en-US" sz="800" dirty="0">
                <a:latin typeface="Arial" charset="0"/>
                <a:ea typeface="Arial" charset="0"/>
                <a:cs typeface="Arial" charset="0"/>
              </a:rPr>
              <a:t>YOUR CONTENT HERE</a:t>
            </a:r>
          </a:p>
        </p:txBody>
      </p:sp>
      <p:sp>
        <p:nvSpPr>
          <p:cNvPr id="57" name="Rectangle 70"/>
          <p:cNvSpPr>
            <a:spLocks noChangeArrowheads="1"/>
          </p:cNvSpPr>
          <p:nvPr/>
        </p:nvSpPr>
        <p:spPr bwMode="auto">
          <a:xfrm>
            <a:off x="6287655" y="1639647"/>
            <a:ext cx="1293254" cy="394980"/>
          </a:xfrm>
          <a:prstGeom prst="rect">
            <a:avLst/>
          </a:prstGeom>
          <a:noFill/>
          <a:effectLst/>
        </p:spPr>
        <p:txBody>
          <a:bodyPr wrap="square" lIns="0" tIns="0" rIns="0" bIns="0" rtlCol="0">
            <a:spAutoFit/>
          </a:bodyPr>
          <a:lstStyle/>
          <a:p>
            <a:pPr algn="ctr">
              <a:spcBef>
                <a:spcPts val="200"/>
              </a:spcBef>
            </a:pPr>
            <a:r>
              <a:rPr lang="en-US" sz="1600" b="1" dirty="0">
                <a:latin typeface="Arial Black" charset="0"/>
                <a:ea typeface="Arial Black" charset="0"/>
                <a:cs typeface="Arial Black" charset="0"/>
              </a:rPr>
              <a:t>TITLE</a:t>
            </a:r>
          </a:p>
          <a:p>
            <a:pPr algn="ctr">
              <a:spcBef>
                <a:spcPts val="200"/>
              </a:spcBef>
            </a:pPr>
            <a:r>
              <a:rPr lang="en-US" sz="800" dirty="0">
                <a:latin typeface="Arial" charset="0"/>
                <a:ea typeface="Arial" charset="0"/>
                <a:cs typeface="Arial" charset="0"/>
              </a:rPr>
              <a:t>YOUR CONTENT HERE</a:t>
            </a:r>
          </a:p>
        </p:txBody>
      </p:sp>
      <p:sp>
        <p:nvSpPr>
          <p:cNvPr id="60" name="Rectangle 70"/>
          <p:cNvSpPr>
            <a:spLocks noChangeArrowheads="1"/>
          </p:cNvSpPr>
          <p:nvPr/>
        </p:nvSpPr>
        <p:spPr bwMode="auto">
          <a:xfrm>
            <a:off x="10744758" y="2975930"/>
            <a:ext cx="1293254" cy="394980"/>
          </a:xfrm>
          <a:prstGeom prst="rect">
            <a:avLst/>
          </a:prstGeom>
          <a:noFill/>
          <a:effectLst/>
        </p:spPr>
        <p:txBody>
          <a:bodyPr wrap="square" lIns="0" tIns="0" rIns="0" bIns="0" rtlCol="0">
            <a:spAutoFit/>
          </a:bodyPr>
          <a:lstStyle/>
          <a:p>
            <a:pPr algn="ctr">
              <a:spcBef>
                <a:spcPts val="200"/>
              </a:spcBef>
            </a:pPr>
            <a:r>
              <a:rPr lang="en-US" sz="1600" b="1" dirty="0">
                <a:latin typeface="Arial Black" charset="0"/>
                <a:ea typeface="Arial Black" charset="0"/>
                <a:cs typeface="Arial Black" charset="0"/>
              </a:rPr>
              <a:t>TITLE</a:t>
            </a:r>
          </a:p>
          <a:p>
            <a:pPr algn="ctr">
              <a:spcBef>
                <a:spcPts val="200"/>
              </a:spcBef>
            </a:pPr>
            <a:r>
              <a:rPr lang="en-US" sz="800" dirty="0">
                <a:latin typeface="Arial" charset="0"/>
                <a:ea typeface="Arial" charset="0"/>
                <a:cs typeface="Arial" charset="0"/>
              </a:rPr>
              <a:t>YOUR CONTENT HERE</a:t>
            </a:r>
          </a:p>
        </p:txBody>
      </p:sp>
      <p:sp>
        <p:nvSpPr>
          <p:cNvPr id="61" name="Rectangle 70"/>
          <p:cNvSpPr>
            <a:spLocks noChangeArrowheads="1"/>
          </p:cNvSpPr>
          <p:nvPr/>
        </p:nvSpPr>
        <p:spPr bwMode="auto">
          <a:xfrm>
            <a:off x="5103812" y="2975930"/>
            <a:ext cx="1293254" cy="394980"/>
          </a:xfrm>
          <a:prstGeom prst="rect">
            <a:avLst/>
          </a:prstGeom>
          <a:noFill/>
          <a:effectLst/>
        </p:spPr>
        <p:txBody>
          <a:bodyPr wrap="square" lIns="0" tIns="0" rIns="0" bIns="0" rtlCol="0">
            <a:spAutoFit/>
          </a:bodyPr>
          <a:lstStyle/>
          <a:p>
            <a:pPr algn="ctr">
              <a:spcBef>
                <a:spcPts val="200"/>
              </a:spcBef>
            </a:pPr>
            <a:r>
              <a:rPr lang="en-US" sz="1600" b="1" dirty="0">
                <a:latin typeface="Arial Black" charset="0"/>
                <a:ea typeface="Arial Black" charset="0"/>
                <a:cs typeface="Arial Black" charset="0"/>
              </a:rPr>
              <a:t>TITLE</a:t>
            </a:r>
          </a:p>
          <a:p>
            <a:pPr algn="ctr">
              <a:spcBef>
                <a:spcPts val="200"/>
              </a:spcBef>
            </a:pPr>
            <a:r>
              <a:rPr lang="en-US" sz="800" dirty="0">
                <a:latin typeface="Arial" charset="0"/>
                <a:ea typeface="Arial" charset="0"/>
                <a:cs typeface="Arial" charset="0"/>
              </a:rPr>
              <a:t>YOUR CONTENT HERE</a:t>
            </a:r>
          </a:p>
        </p:txBody>
      </p:sp>
      <p:sp>
        <p:nvSpPr>
          <p:cNvPr id="62" name="Rectangle 70"/>
          <p:cNvSpPr>
            <a:spLocks noChangeArrowheads="1"/>
          </p:cNvSpPr>
          <p:nvPr/>
        </p:nvSpPr>
        <p:spPr bwMode="auto">
          <a:xfrm>
            <a:off x="10517478" y="4830800"/>
            <a:ext cx="1293254" cy="394980"/>
          </a:xfrm>
          <a:prstGeom prst="rect">
            <a:avLst/>
          </a:prstGeom>
          <a:noFill/>
          <a:effectLst/>
        </p:spPr>
        <p:txBody>
          <a:bodyPr wrap="square" lIns="0" tIns="0" rIns="0" bIns="0" rtlCol="0">
            <a:spAutoFit/>
          </a:bodyPr>
          <a:lstStyle/>
          <a:p>
            <a:pPr algn="ctr">
              <a:spcBef>
                <a:spcPts val="200"/>
              </a:spcBef>
            </a:pPr>
            <a:r>
              <a:rPr lang="en-US" sz="1600" b="1" dirty="0">
                <a:latin typeface="Arial Black" charset="0"/>
                <a:ea typeface="Arial Black" charset="0"/>
                <a:cs typeface="Arial Black" charset="0"/>
              </a:rPr>
              <a:t>TITLE</a:t>
            </a:r>
          </a:p>
          <a:p>
            <a:pPr algn="ctr">
              <a:spcBef>
                <a:spcPts val="200"/>
              </a:spcBef>
            </a:pPr>
            <a:r>
              <a:rPr lang="en-US" sz="800" dirty="0">
                <a:latin typeface="Arial" charset="0"/>
                <a:ea typeface="Arial" charset="0"/>
                <a:cs typeface="Arial" charset="0"/>
              </a:rPr>
              <a:t>YOUR CONTENT HERE</a:t>
            </a:r>
          </a:p>
        </p:txBody>
      </p:sp>
      <p:sp>
        <p:nvSpPr>
          <p:cNvPr id="63" name="Rectangle 70"/>
          <p:cNvSpPr>
            <a:spLocks noChangeArrowheads="1"/>
          </p:cNvSpPr>
          <p:nvPr/>
        </p:nvSpPr>
        <p:spPr bwMode="auto">
          <a:xfrm>
            <a:off x="5296657" y="4830800"/>
            <a:ext cx="1293254" cy="394980"/>
          </a:xfrm>
          <a:prstGeom prst="rect">
            <a:avLst/>
          </a:prstGeom>
          <a:noFill/>
          <a:effectLst/>
        </p:spPr>
        <p:txBody>
          <a:bodyPr wrap="square" lIns="0" tIns="0" rIns="0" bIns="0" rtlCol="0">
            <a:spAutoFit/>
          </a:bodyPr>
          <a:lstStyle/>
          <a:p>
            <a:pPr algn="ctr">
              <a:spcBef>
                <a:spcPts val="200"/>
              </a:spcBef>
            </a:pPr>
            <a:r>
              <a:rPr lang="en-US" sz="1600" b="1" dirty="0">
                <a:latin typeface="Arial Black" charset="0"/>
                <a:ea typeface="Arial Black" charset="0"/>
                <a:cs typeface="Arial Black" charset="0"/>
              </a:rPr>
              <a:t>TITLE</a:t>
            </a:r>
          </a:p>
          <a:p>
            <a:pPr algn="ctr">
              <a:spcBef>
                <a:spcPts val="200"/>
              </a:spcBef>
            </a:pPr>
            <a:r>
              <a:rPr lang="en-US" sz="800" dirty="0">
                <a:latin typeface="Arial" charset="0"/>
                <a:ea typeface="Arial" charset="0"/>
                <a:cs typeface="Arial" charset="0"/>
              </a:rPr>
              <a:t>YOUR CONTENT HERE</a:t>
            </a:r>
          </a:p>
        </p:txBody>
      </p:sp>
      <p:sp>
        <p:nvSpPr>
          <p:cNvPr id="64" name="Rectangle 70">
            <a:extLst>
              <a:ext uri="{C183D7F6-B498-43B3-948B-1728B52AA6E4}">
                <adec:decorative xmlns:adec="http://schemas.microsoft.com/office/drawing/2017/decorative" val="0"/>
              </a:ext>
            </a:extLst>
          </p:cNvPr>
          <p:cNvSpPr>
            <a:spLocks noChangeArrowheads="1"/>
          </p:cNvSpPr>
          <p:nvPr/>
        </p:nvSpPr>
        <p:spPr bwMode="auto">
          <a:xfrm>
            <a:off x="7934536" y="6158220"/>
            <a:ext cx="1293254" cy="394980"/>
          </a:xfrm>
          <a:prstGeom prst="rect">
            <a:avLst/>
          </a:prstGeom>
          <a:noFill/>
          <a:effectLst/>
        </p:spPr>
        <p:txBody>
          <a:bodyPr wrap="square" lIns="0" tIns="0" rIns="0" bIns="0" rtlCol="0">
            <a:spAutoFit/>
          </a:bodyPr>
          <a:lstStyle/>
          <a:p>
            <a:pPr algn="ctr">
              <a:spcBef>
                <a:spcPts val="200"/>
              </a:spcBef>
            </a:pPr>
            <a:r>
              <a:rPr lang="en-US" sz="1600" b="1" dirty="0">
                <a:latin typeface="Arial Black" charset="0"/>
                <a:ea typeface="Arial Black" charset="0"/>
                <a:cs typeface="Arial Black" charset="0"/>
              </a:rPr>
              <a:t>TITLE</a:t>
            </a:r>
          </a:p>
          <a:p>
            <a:pPr algn="ctr">
              <a:spcBef>
                <a:spcPts val="200"/>
              </a:spcBef>
            </a:pPr>
            <a:r>
              <a:rPr lang="en-US" sz="800" dirty="0">
                <a:latin typeface="Arial" charset="0"/>
                <a:ea typeface="Arial" charset="0"/>
                <a:cs typeface="Arial" charset="0"/>
              </a:rPr>
              <a:t>YOUR CONTENT HERE</a:t>
            </a:r>
          </a:p>
        </p:txBody>
      </p:sp>
      <p:grpSp>
        <p:nvGrpSpPr>
          <p:cNvPr id="4" name="Group 3">
            <a:extLst>
              <a:ext uri="{C183D7F6-B498-43B3-948B-1728B52AA6E4}">
                <adec:decorative xmlns:adec="http://schemas.microsoft.com/office/drawing/2017/decorative" val="1"/>
              </a:ext>
            </a:extLst>
          </p:cNvPr>
          <p:cNvGrpSpPr/>
          <p:nvPr/>
        </p:nvGrpSpPr>
        <p:grpSpPr>
          <a:xfrm>
            <a:off x="5750439" y="2147502"/>
            <a:ext cx="5640946" cy="3905347"/>
            <a:chOff x="5750439" y="2147502"/>
            <a:chExt cx="5640946" cy="3905347"/>
          </a:xfrm>
        </p:grpSpPr>
        <p:cxnSp>
          <p:nvCxnSpPr>
            <p:cNvPr id="12" name="Straight Connector 11"/>
            <p:cNvCxnSpPr/>
            <p:nvPr/>
          </p:nvCxnSpPr>
          <p:spPr>
            <a:xfrm>
              <a:off x="9534681" y="2243023"/>
              <a:ext cx="651926"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6987286" y="2243023"/>
              <a:ext cx="651926"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10512179" y="3589045"/>
              <a:ext cx="879206"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5750439" y="3589045"/>
              <a:ext cx="879206"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5943284" y="5424102"/>
              <a:ext cx="1274569"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9925605" y="5424102"/>
              <a:ext cx="1274569"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10186607" y="2147502"/>
              <a:ext cx="0" cy="9519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V="1">
              <a:off x="11391385" y="3492652"/>
              <a:ext cx="0" cy="9519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V="1">
              <a:off x="11208212" y="5331509"/>
              <a:ext cx="0" cy="9519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8594196" y="5957657"/>
              <a:ext cx="0" cy="9519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5948541" y="5331509"/>
              <a:ext cx="0" cy="9519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5758477" y="3492652"/>
              <a:ext cx="0" cy="9519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V="1">
              <a:off x="6984864" y="2147502"/>
              <a:ext cx="0" cy="95192"/>
            </a:xfrm>
            <a:prstGeom prst="line">
              <a:avLst/>
            </a:prstGeom>
            <a:ln w="19050"/>
          </p:spPr>
          <p:style>
            <a:lnRef idx="1">
              <a:schemeClr val="accent1"/>
            </a:lnRef>
            <a:fillRef idx="0">
              <a:schemeClr val="accent1"/>
            </a:fillRef>
            <a:effectRef idx="0">
              <a:schemeClr val="accent1"/>
            </a:effectRef>
            <a:fontRef idx="minor">
              <a:schemeClr val="tx1"/>
            </a:fontRef>
          </p:style>
        </p:cxnSp>
      </p:grpSp>
      <p:sp>
        <p:nvSpPr>
          <p:cNvPr id="20" name="TextBox 19"/>
          <p:cNvSpPr txBox="1"/>
          <p:nvPr/>
        </p:nvSpPr>
        <p:spPr>
          <a:xfrm>
            <a:off x="880448" y="2138094"/>
            <a:ext cx="3429000" cy="3939540"/>
          </a:xfrm>
          <a:prstGeom prst="rect">
            <a:avLst/>
          </a:prstGeom>
          <a:noFill/>
        </p:spPr>
        <p:txBody>
          <a:bodyPr wrap="square" rtlCol="0">
            <a:spAutoFit/>
          </a:bodyPr>
          <a:lstStyle/>
          <a:p>
            <a:r>
              <a:rPr lang="en-US" sz="1200" b="1" dirty="0">
                <a:solidFill>
                  <a:schemeClr val="tx1">
                    <a:lumMod val="85000"/>
                    <a:lumOff val="15000"/>
                  </a:schemeClr>
                </a:solidFill>
                <a:latin typeface="Arial Black" charset="0"/>
                <a:ea typeface="Arial Black" charset="0"/>
                <a:cs typeface="Arial Black" charset="0"/>
              </a:rPr>
              <a:t>SUBHEADING</a:t>
            </a:r>
          </a:p>
          <a:p>
            <a:endParaRPr lang="en-US" sz="1000" dirty="0">
              <a:solidFill>
                <a:schemeClr val="tx1">
                  <a:lumMod val="85000"/>
                  <a:lumOff val="15000"/>
                </a:schemeClr>
              </a:solidFill>
              <a:latin typeface="Arial" charset="0"/>
              <a:ea typeface="Arial" charset="0"/>
              <a:cs typeface="Arial" charset="0"/>
            </a:endParaRPr>
          </a:p>
          <a:p>
            <a:r>
              <a:rPr lang="en-US" sz="1200" dirty="0">
                <a:solidFill>
                  <a:schemeClr val="tx1">
                    <a:lumMod val="85000"/>
                    <a:lumOff val="15000"/>
                  </a:schemeClr>
                </a:solidFill>
                <a:latin typeface="Arial" charset="0"/>
                <a:ea typeface="Arial" charset="0"/>
                <a:cs typeface="Arial" charset="0"/>
              </a:rPr>
              <a:t>Hold who what come that seen read age its. Contained or estimable earnestly so perceived. Imprudence he in sufficient cultivated. Delighted promotion improving acuteness an newspaper offending he. Misery in am secure theirs giving an. Design on longer thrown oppose. </a:t>
            </a:r>
          </a:p>
          <a:p>
            <a:endParaRPr lang="en-US" sz="1200" dirty="0">
              <a:solidFill>
                <a:schemeClr val="tx1">
                  <a:lumMod val="85000"/>
                  <a:lumOff val="15000"/>
                </a:schemeClr>
              </a:solidFill>
              <a:latin typeface="Arial" charset="0"/>
              <a:ea typeface="Arial" charset="0"/>
              <a:cs typeface="Arial" charset="0"/>
            </a:endParaRPr>
          </a:p>
          <a:p>
            <a:r>
              <a:rPr lang="en-US" sz="1200" dirty="0">
                <a:solidFill>
                  <a:schemeClr val="tx1">
                    <a:lumMod val="85000"/>
                    <a:lumOff val="15000"/>
                  </a:schemeClr>
                </a:solidFill>
                <a:latin typeface="Arial" charset="0"/>
                <a:ea typeface="Arial" charset="0"/>
                <a:cs typeface="Arial" charset="0"/>
              </a:rPr>
              <a:t>Looking started he up perhaps against. How remainder all additions get elsewhere resources. One missed shy wishes supply design answer formed. Prevent on present hastily passage an subject in be. Be happiness arranging so newspaper defective affection ye. Families blessing he in to no daughter. </a:t>
            </a:r>
          </a:p>
          <a:p>
            <a:endParaRPr lang="en-US" sz="1200" dirty="0">
              <a:solidFill>
                <a:schemeClr val="tx1">
                  <a:lumMod val="85000"/>
                  <a:lumOff val="15000"/>
                </a:schemeClr>
              </a:solidFill>
              <a:latin typeface="Arial" charset="0"/>
              <a:ea typeface="Arial" charset="0"/>
              <a:cs typeface="Arial" charset="0"/>
            </a:endParaRPr>
          </a:p>
          <a:p>
            <a:r>
              <a:rPr lang="en-US" sz="1200" dirty="0">
                <a:solidFill>
                  <a:schemeClr val="tx1">
                    <a:lumMod val="85000"/>
                    <a:lumOff val="15000"/>
                  </a:schemeClr>
                </a:solidFill>
                <a:latin typeface="Arial" charset="0"/>
                <a:ea typeface="Arial" charset="0"/>
                <a:cs typeface="Arial" charset="0"/>
              </a:rPr>
              <a:t>Domestic confined any but son bachelor advanced remember. How proceed offered her offence shy forming. Returned peculiar pleasant but appetite differed she. </a:t>
            </a:r>
          </a:p>
        </p:txBody>
      </p:sp>
      <p:cxnSp>
        <p:nvCxnSpPr>
          <p:cNvPr id="23" name="Straight Connector 22">
            <a:extLst>
              <a:ext uri="{C183D7F6-B498-43B3-948B-1728B52AA6E4}">
                <adec:decorative xmlns:adec="http://schemas.microsoft.com/office/drawing/2017/decorative" val="1"/>
              </a:ext>
            </a:extLst>
          </p:cNvPr>
          <p:cNvCxnSpPr/>
          <p:nvPr/>
        </p:nvCxnSpPr>
        <p:spPr>
          <a:xfrm>
            <a:off x="760412" y="1066800"/>
            <a:ext cx="3810000" cy="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6926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500"/>
                                  </p:stCondLst>
                                  <p:childTnLst>
                                    <p:set>
                                      <p:cBhvr>
                                        <p:cTn id="6" dur="1" fill="hold">
                                          <p:stCondLst>
                                            <p:cond delay="0"/>
                                          </p:stCondLst>
                                        </p:cTn>
                                        <p:tgtEl>
                                          <p:spTgt spid="114"/>
                                        </p:tgtEl>
                                        <p:attrNameLst>
                                          <p:attrName>style.visibility</p:attrName>
                                        </p:attrNameLst>
                                      </p:cBhvr>
                                      <p:to>
                                        <p:strVal val="visible"/>
                                      </p:to>
                                    </p:set>
                                    <p:anim calcmode="lin" valueType="num">
                                      <p:cBhvr>
                                        <p:cTn id="7" dur="1000" fill="hold"/>
                                        <p:tgtEl>
                                          <p:spTgt spid="114"/>
                                        </p:tgtEl>
                                        <p:attrNameLst>
                                          <p:attrName>ppt_w</p:attrName>
                                        </p:attrNameLst>
                                      </p:cBhvr>
                                      <p:tavLst>
                                        <p:tav tm="0">
                                          <p:val>
                                            <p:fltVal val="0"/>
                                          </p:val>
                                        </p:tav>
                                        <p:tav tm="100000">
                                          <p:val>
                                            <p:strVal val="#ppt_w"/>
                                          </p:val>
                                        </p:tav>
                                      </p:tavLst>
                                    </p:anim>
                                    <p:anim calcmode="lin" valueType="num">
                                      <p:cBhvr>
                                        <p:cTn id="8" dur="1000" fill="hold"/>
                                        <p:tgtEl>
                                          <p:spTgt spid="114"/>
                                        </p:tgtEl>
                                        <p:attrNameLst>
                                          <p:attrName>ppt_h</p:attrName>
                                        </p:attrNameLst>
                                      </p:cBhvr>
                                      <p:tavLst>
                                        <p:tav tm="0">
                                          <p:val>
                                            <p:fltVal val="0"/>
                                          </p:val>
                                        </p:tav>
                                        <p:tav tm="100000">
                                          <p:val>
                                            <p:strVal val="#ppt_h"/>
                                          </p:val>
                                        </p:tav>
                                      </p:tavLst>
                                    </p:anim>
                                    <p:anim calcmode="lin" valueType="num">
                                      <p:cBhvr>
                                        <p:cTn id="9" dur="1000" fill="hold"/>
                                        <p:tgtEl>
                                          <p:spTgt spid="114"/>
                                        </p:tgtEl>
                                        <p:attrNameLst>
                                          <p:attrName>style.rotation</p:attrName>
                                        </p:attrNameLst>
                                      </p:cBhvr>
                                      <p:tavLst>
                                        <p:tav tm="0">
                                          <p:val>
                                            <p:fltVal val="90"/>
                                          </p:val>
                                        </p:tav>
                                        <p:tav tm="100000">
                                          <p:val>
                                            <p:fltVal val="0"/>
                                          </p:val>
                                        </p:tav>
                                      </p:tavLst>
                                    </p:anim>
                                    <p:animEffect transition="in" filter="fade">
                                      <p:cBhvr>
                                        <p:cTn id="10" dur="1000"/>
                                        <p:tgtEl>
                                          <p:spTgt spid="11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6"/>
                                        </p:tgtEl>
                                        <p:attrNameLst>
                                          <p:attrName>style.visibility</p:attrName>
                                        </p:attrNameLst>
                                      </p:cBhvr>
                                      <p:to>
                                        <p:strVal val="visible"/>
                                      </p:to>
                                    </p:set>
                                    <p:animEffect transition="in" filter="fade">
                                      <p:cBhvr>
                                        <p:cTn id="13" dur="1000"/>
                                        <p:tgtEl>
                                          <p:spTgt spid="56"/>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57"/>
                                        </p:tgtEl>
                                        <p:attrNameLst>
                                          <p:attrName>style.visibility</p:attrName>
                                        </p:attrNameLst>
                                      </p:cBhvr>
                                      <p:to>
                                        <p:strVal val="visible"/>
                                      </p:to>
                                    </p:set>
                                    <p:animEffect transition="in" filter="fade">
                                      <p:cBhvr>
                                        <p:cTn id="16" dur="1000"/>
                                        <p:tgtEl>
                                          <p:spTgt spid="57"/>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60"/>
                                        </p:tgtEl>
                                        <p:attrNameLst>
                                          <p:attrName>style.visibility</p:attrName>
                                        </p:attrNameLst>
                                      </p:cBhvr>
                                      <p:to>
                                        <p:strVal val="visible"/>
                                      </p:to>
                                    </p:set>
                                    <p:animEffect transition="in" filter="fade">
                                      <p:cBhvr>
                                        <p:cTn id="19" dur="1000"/>
                                        <p:tgtEl>
                                          <p:spTgt spid="60"/>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61"/>
                                        </p:tgtEl>
                                        <p:attrNameLst>
                                          <p:attrName>style.visibility</p:attrName>
                                        </p:attrNameLst>
                                      </p:cBhvr>
                                      <p:to>
                                        <p:strVal val="visible"/>
                                      </p:to>
                                    </p:set>
                                    <p:animEffect transition="in" filter="fade">
                                      <p:cBhvr>
                                        <p:cTn id="22" dur="1000"/>
                                        <p:tgtEl>
                                          <p:spTgt spid="61"/>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62"/>
                                        </p:tgtEl>
                                        <p:attrNameLst>
                                          <p:attrName>style.visibility</p:attrName>
                                        </p:attrNameLst>
                                      </p:cBhvr>
                                      <p:to>
                                        <p:strVal val="visible"/>
                                      </p:to>
                                    </p:set>
                                    <p:animEffect transition="in" filter="fade">
                                      <p:cBhvr>
                                        <p:cTn id="25" dur="1000"/>
                                        <p:tgtEl>
                                          <p:spTgt spid="62"/>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63"/>
                                        </p:tgtEl>
                                        <p:attrNameLst>
                                          <p:attrName>style.visibility</p:attrName>
                                        </p:attrNameLst>
                                      </p:cBhvr>
                                      <p:to>
                                        <p:strVal val="visible"/>
                                      </p:to>
                                    </p:set>
                                    <p:animEffect transition="in" filter="fade">
                                      <p:cBhvr>
                                        <p:cTn id="28" dur="1000"/>
                                        <p:tgtEl>
                                          <p:spTgt spid="63"/>
                                        </p:tgtEl>
                                      </p:cBhvr>
                                    </p:animEffect>
                                  </p:childTnLst>
                                </p:cTn>
                              </p:par>
                              <p:par>
                                <p:cTn id="29" presetID="10" presetClass="entr" presetSubtype="0" fill="hold" grpId="0" nodeType="withEffect">
                                  <p:stCondLst>
                                    <p:cond delay="500"/>
                                  </p:stCondLst>
                                  <p:childTnLst>
                                    <p:set>
                                      <p:cBhvr>
                                        <p:cTn id="30" dur="1" fill="hold">
                                          <p:stCondLst>
                                            <p:cond delay="0"/>
                                          </p:stCondLst>
                                        </p:cTn>
                                        <p:tgtEl>
                                          <p:spTgt spid="64"/>
                                        </p:tgtEl>
                                        <p:attrNameLst>
                                          <p:attrName>style.visibility</p:attrName>
                                        </p:attrNameLst>
                                      </p:cBhvr>
                                      <p:to>
                                        <p:strVal val="visible"/>
                                      </p:to>
                                    </p:set>
                                    <p:animEffect transition="in" filter="fade">
                                      <p:cBhvr>
                                        <p:cTn id="31" dur="1000"/>
                                        <p:tgtEl>
                                          <p:spTgt spid="64"/>
                                        </p:tgtEl>
                                      </p:cBhvr>
                                    </p:animEffect>
                                  </p:childTnLst>
                                </p:cTn>
                              </p:par>
                              <p:par>
                                <p:cTn id="32" presetID="53" presetClass="entr" presetSubtype="16" fill="hold" nodeType="withEffect">
                                  <p:stCondLst>
                                    <p:cond delay="500"/>
                                  </p:stCondLst>
                                  <p:childTnLst>
                                    <p:set>
                                      <p:cBhvr>
                                        <p:cTn id="33" dur="1" fill="hold">
                                          <p:stCondLst>
                                            <p:cond delay="0"/>
                                          </p:stCondLst>
                                        </p:cTn>
                                        <p:tgtEl>
                                          <p:spTgt spid="2"/>
                                        </p:tgtEl>
                                        <p:attrNameLst>
                                          <p:attrName>style.visibility</p:attrName>
                                        </p:attrNameLst>
                                      </p:cBhvr>
                                      <p:to>
                                        <p:strVal val="visible"/>
                                      </p:to>
                                    </p:set>
                                    <p:anim calcmode="lin" valueType="num">
                                      <p:cBhvr>
                                        <p:cTn id="34" dur="1000" fill="hold"/>
                                        <p:tgtEl>
                                          <p:spTgt spid="2"/>
                                        </p:tgtEl>
                                        <p:attrNameLst>
                                          <p:attrName>ppt_w</p:attrName>
                                        </p:attrNameLst>
                                      </p:cBhvr>
                                      <p:tavLst>
                                        <p:tav tm="0">
                                          <p:val>
                                            <p:fltVal val="0"/>
                                          </p:val>
                                        </p:tav>
                                        <p:tav tm="100000">
                                          <p:val>
                                            <p:strVal val="#ppt_w"/>
                                          </p:val>
                                        </p:tav>
                                      </p:tavLst>
                                    </p:anim>
                                    <p:anim calcmode="lin" valueType="num">
                                      <p:cBhvr>
                                        <p:cTn id="35" dur="1000" fill="hold"/>
                                        <p:tgtEl>
                                          <p:spTgt spid="2"/>
                                        </p:tgtEl>
                                        <p:attrNameLst>
                                          <p:attrName>ppt_h</p:attrName>
                                        </p:attrNameLst>
                                      </p:cBhvr>
                                      <p:tavLst>
                                        <p:tav tm="0">
                                          <p:val>
                                            <p:fltVal val="0"/>
                                          </p:val>
                                        </p:tav>
                                        <p:tav tm="100000">
                                          <p:val>
                                            <p:strVal val="#ppt_h"/>
                                          </p:val>
                                        </p:tav>
                                      </p:tavLst>
                                    </p:anim>
                                    <p:animEffect transition="in" filter="fade">
                                      <p:cBhvr>
                                        <p:cTn id="36" dur="1000"/>
                                        <p:tgtEl>
                                          <p:spTgt spid="2"/>
                                        </p:tgtEl>
                                      </p:cBhvr>
                                    </p:animEffect>
                                  </p:childTnLst>
                                </p:cTn>
                              </p:par>
                              <p:par>
                                <p:cTn id="37" presetID="10" presetClass="entr" presetSubtype="0" fill="hold" grpId="0" nodeType="withEffect">
                                  <p:stCondLst>
                                    <p:cond delay="50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1000"/>
                                        <p:tgtEl>
                                          <p:spTgt spid="21"/>
                                        </p:tgtEl>
                                      </p:cBhvr>
                                    </p:animEffect>
                                  </p:childTnLst>
                                </p:cTn>
                              </p:par>
                            </p:childTnLst>
                          </p:cTn>
                        </p:par>
                        <p:par>
                          <p:cTn id="40" fill="hold">
                            <p:stCondLst>
                              <p:cond delay="1500"/>
                            </p:stCondLst>
                            <p:childTnLst>
                              <p:par>
                                <p:cTn id="41" presetID="2" presetClass="entr" presetSubtype="8" accel="50000" decel="50000" fill="hold" grpId="0" nodeType="afterEffect">
                                  <p:stCondLst>
                                    <p:cond delay="0"/>
                                  </p:stCondLst>
                                  <p:childTnLst>
                                    <p:set>
                                      <p:cBhvr>
                                        <p:cTn id="42" dur="1" fill="hold">
                                          <p:stCondLst>
                                            <p:cond delay="0"/>
                                          </p:stCondLst>
                                        </p:cTn>
                                        <p:tgtEl>
                                          <p:spTgt spid="6"/>
                                        </p:tgtEl>
                                        <p:attrNameLst>
                                          <p:attrName>style.visibility</p:attrName>
                                        </p:attrNameLst>
                                      </p:cBhvr>
                                      <p:to>
                                        <p:strVal val="visible"/>
                                      </p:to>
                                    </p:set>
                                    <p:anim calcmode="lin" valueType="num">
                                      <p:cBhvr additive="base">
                                        <p:cTn id="43" dur="1000" fill="hold"/>
                                        <p:tgtEl>
                                          <p:spTgt spid="6"/>
                                        </p:tgtEl>
                                        <p:attrNameLst>
                                          <p:attrName>ppt_x</p:attrName>
                                        </p:attrNameLst>
                                      </p:cBhvr>
                                      <p:tavLst>
                                        <p:tav tm="0">
                                          <p:val>
                                            <p:strVal val="0-#ppt_w/2"/>
                                          </p:val>
                                        </p:tav>
                                        <p:tav tm="100000">
                                          <p:val>
                                            <p:strVal val="#ppt_x"/>
                                          </p:val>
                                        </p:tav>
                                      </p:tavLst>
                                    </p:anim>
                                    <p:anim calcmode="lin" valueType="num">
                                      <p:cBhvr additive="base">
                                        <p:cTn id="44" dur="1000" fill="hold"/>
                                        <p:tgtEl>
                                          <p:spTgt spid="6"/>
                                        </p:tgtEl>
                                        <p:attrNameLst>
                                          <p:attrName>ppt_y</p:attrName>
                                        </p:attrNameLst>
                                      </p:cBhvr>
                                      <p:tavLst>
                                        <p:tav tm="0">
                                          <p:val>
                                            <p:strVal val="#ppt_y"/>
                                          </p:val>
                                        </p:tav>
                                        <p:tav tm="100000">
                                          <p:val>
                                            <p:strVal val="#ppt_y"/>
                                          </p:val>
                                        </p:tav>
                                      </p:tavLst>
                                    </p:anim>
                                  </p:childTnLst>
                                </p:cTn>
                              </p:par>
                              <p:par>
                                <p:cTn id="45" presetID="2" presetClass="entr" presetSubtype="2" accel="50000" decel="50000" fill="hold" nodeType="withEffect">
                                  <p:stCondLst>
                                    <p:cond delay="0"/>
                                  </p:stCondLst>
                                  <p:childTnLst>
                                    <p:set>
                                      <p:cBhvr>
                                        <p:cTn id="46" dur="1" fill="hold">
                                          <p:stCondLst>
                                            <p:cond delay="0"/>
                                          </p:stCondLst>
                                        </p:cTn>
                                        <p:tgtEl>
                                          <p:spTgt spid="23"/>
                                        </p:tgtEl>
                                        <p:attrNameLst>
                                          <p:attrName>style.visibility</p:attrName>
                                        </p:attrNameLst>
                                      </p:cBhvr>
                                      <p:to>
                                        <p:strVal val="visible"/>
                                      </p:to>
                                    </p:set>
                                    <p:anim calcmode="lin" valueType="num">
                                      <p:cBhvr additive="base">
                                        <p:cTn id="47" dur="1000" fill="hold"/>
                                        <p:tgtEl>
                                          <p:spTgt spid="23"/>
                                        </p:tgtEl>
                                        <p:attrNameLst>
                                          <p:attrName>ppt_x</p:attrName>
                                        </p:attrNameLst>
                                      </p:cBhvr>
                                      <p:tavLst>
                                        <p:tav tm="0">
                                          <p:val>
                                            <p:strVal val="1+#ppt_w/2"/>
                                          </p:val>
                                        </p:tav>
                                        <p:tav tm="100000">
                                          <p:val>
                                            <p:strVal val="#ppt_x"/>
                                          </p:val>
                                        </p:tav>
                                      </p:tavLst>
                                    </p:anim>
                                    <p:anim calcmode="lin" valueType="num">
                                      <p:cBhvr additive="base">
                                        <p:cTn id="48" dur="1000" fill="hold"/>
                                        <p:tgtEl>
                                          <p:spTgt spid="23"/>
                                        </p:tgtEl>
                                        <p:attrNameLst>
                                          <p:attrName>ppt_y</p:attrName>
                                        </p:attrNameLst>
                                      </p:cBhvr>
                                      <p:tavLst>
                                        <p:tav tm="0">
                                          <p:val>
                                            <p:strVal val="#ppt_y"/>
                                          </p:val>
                                        </p:tav>
                                        <p:tav tm="100000">
                                          <p:val>
                                            <p:strVal val="#ppt_y"/>
                                          </p:val>
                                        </p:tav>
                                      </p:tavLst>
                                    </p:anim>
                                  </p:childTnLst>
                                </p:cTn>
                              </p:par>
                              <p:par>
                                <p:cTn id="49" presetID="2" presetClass="entr" presetSubtype="8" accel="50000" decel="50000" fill="hold" grpId="0" nodeType="withEffect">
                                  <p:stCondLst>
                                    <p:cond delay="0"/>
                                  </p:stCondLst>
                                  <p:childTnLst>
                                    <p:set>
                                      <p:cBhvr>
                                        <p:cTn id="50" dur="1" fill="hold">
                                          <p:stCondLst>
                                            <p:cond delay="0"/>
                                          </p:stCondLst>
                                        </p:cTn>
                                        <p:tgtEl>
                                          <p:spTgt spid="20"/>
                                        </p:tgtEl>
                                        <p:attrNameLst>
                                          <p:attrName>style.visibility</p:attrName>
                                        </p:attrNameLst>
                                      </p:cBhvr>
                                      <p:to>
                                        <p:strVal val="visible"/>
                                      </p:to>
                                    </p:set>
                                    <p:anim calcmode="lin" valueType="num">
                                      <p:cBhvr additive="base">
                                        <p:cTn id="51" dur="1000" fill="hold"/>
                                        <p:tgtEl>
                                          <p:spTgt spid="20"/>
                                        </p:tgtEl>
                                        <p:attrNameLst>
                                          <p:attrName>ppt_x</p:attrName>
                                        </p:attrNameLst>
                                      </p:cBhvr>
                                      <p:tavLst>
                                        <p:tav tm="0">
                                          <p:val>
                                            <p:strVal val="0-#ppt_w/2"/>
                                          </p:val>
                                        </p:tav>
                                        <p:tav tm="100000">
                                          <p:val>
                                            <p:strVal val="#ppt_x"/>
                                          </p:val>
                                        </p:tav>
                                      </p:tavLst>
                                    </p:anim>
                                    <p:anim calcmode="lin" valueType="num">
                                      <p:cBhvr additive="base">
                                        <p:cTn id="52" dur="1000" fill="hold"/>
                                        <p:tgtEl>
                                          <p:spTgt spid="20"/>
                                        </p:tgtEl>
                                        <p:attrNameLst>
                                          <p:attrName>ppt_y</p:attrName>
                                        </p:attrNameLst>
                                      </p:cBhvr>
                                      <p:tavLst>
                                        <p:tav tm="0">
                                          <p:val>
                                            <p:strVal val="#ppt_y"/>
                                          </p:val>
                                        </p:tav>
                                        <p:tav tm="100000">
                                          <p:val>
                                            <p:strVal val="#ppt_y"/>
                                          </p:val>
                                        </p:tav>
                                      </p:tavLst>
                                    </p:anim>
                                  </p:childTnLst>
                                </p:cTn>
                              </p:par>
                              <p:par>
                                <p:cTn id="53" presetID="10" presetClass="entr" presetSubtype="0" fill="hold" grpId="0" nodeType="withEffect">
                                  <p:stCondLst>
                                    <p:cond delay="0"/>
                                  </p:stCondLst>
                                  <p:childTnLst>
                                    <p:set>
                                      <p:cBhvr>
                                        <p:cTn id="54" dur="1" fill="hold">
                                          <p:stCondLst>
                                            <p:cond delay="0"/>
                                          </p:stCondLst>
                                        </p:cTn>
                                        <p:tgtEl>
                                          <p:spTgt spid="127"/>
                                        </p:tgtEl>
                                        <p:attrNameLst>
                                          <p:attrName>style.visibility</p:attrName>
                                        </p:attrNameLst>
                                      </p:cBhvr>
                                      <p:to>
                                        <p:strVal val="visible"/>
                                      </p:to>
                                    </p:set>
                                    <p:animEffect transition="in" filter="fade">
                                      <p:cBhvr>
                                        <p:cTn id="55" dur="1000"/>
                                        <p:tgtEl>
                                          <p:spTgt spid="127"/>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28"/>
                                        </p:tgtEl>
                                        <p:attrNameLst>
                                          <p:attrName>style.visibility</p:attrName>
                                        </p:attrNameLst>
                                      </p:cBhvr>
                                      <p:to>
                                        <p:strVal val="visible"/>
                                      </p:to>
                                    </p:set>
                                    <p:animEffect transition="in" filter="fade">
                                      <p:cBhvr>
                                        <p:cTn id="58" dur="1000"/>
                                        <p:tgtEl>
                                          <p:spTgt spid="128"/>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29"/>
                                        </p:tgtEl>
                                        <p:attrNameLst>
                                          <p:attrName>style.visibility</p:attrName>
                                        </p:attrNameLst>
                                      </p:cBhvr>
                                      <p:to>
                                        <p:strVal val="visible"/>
                                      </p:to>
                                    </p:set>
                                    <p:animEffect transition="in" filter="fade">
                                      <p:cBhvr>
                                        <p:cTn id="61" dur="1000"/>
                                        <p:tgtEl>
                                          <p:spTgt spid="129"/>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30"/>
                                        </p:tgtEl>
                                        <p:attrNameLst>
                                          <p:attrName>style.visibility</p:attrName>
                                        </p:attrNameLst>
                                      </p:cBhvr>
                                      <p:to>
                                        <p:strVal val="visible"/>
                                      </p:to>
                                    </p:set>
                                    <p:animEffect transition="in" filter="fade">
                                      <p:cBhvr>
                                        <p:cTn id="64" dur="1000"/>
                                        <p:tgtEl>
                                          <p:spTgt spid="130"/>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31"/>
                                        </p:tgtEl>
                                        <p:attrNameLst>
                                          <p:attrName>style.visibility</p:attrName>
                                        </p:attrNameLst>
                                      </p:cBhvr>
                                      <p:to>
                                        <p:strVal val="visible"/>
                                      </p:to>
                                    </p:set>
                                    <p:animEffect transition="in" filter="fade">
                                      <p:cBhvr>
                                        <p:cTn id="67" dur="1000"/>
                                        <p:tgtEl>
                                          <p:spTgt spid="131"/>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32"/>
                                        </p:tgtEl>
                                        <p:attrNameLst>
                                          <p:attrName>style.visibility</p:attrName>
                                        </p:attrNameLst>
                                      </p:cBhvr>
                                      <p:to>
                                        <p:strVal val="visible"/>
                                      </p:to>
                                    </p:set>
                                    <p:animEffect transition="in" filter="fade">
                                      <p:cBhvr>
                                        <p:cTn id="70" dur="1000"/>
                                        <p:tgtEl>
                                          <p:spTgt spid="132"/>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33"/>
                                        </p:tgtEl>
                                        <p:attrNameLst>
                                          <p:attrName>style.visibility</p:attrName>
                                        </p:attrNameLst>
                                      </p:cBhvr>
                                      <p:to>
                                        <p:strVal val="visible"/>
                                      </p:to>
                                    </p:set>
                                    <p:animEffect transition="in" filter="fade">
                                      <p:cBhvr>
                                        <p:cTn id="73" dur="1000"/>
                                        <p:tgtEl>
                                          <p:spTgt spid="133"/>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134"/>
                                        </p:tgtEl>
                                        <p:attrNameLst>
                                          <p:attrName>style.visibility</p:attrName>
                                        </p:attrNameLst>
                                      </p:cBhvr>
                                      <p:to>
                                        <p:strVal val="visible"/>
                                      </p:to>
                                    </p:set>
                                    <p:animEffect transition="in" filter="fade">
                                      <p:cBhvr>
                                        <p:cTn id="76" dur="1000"/>
                                        <p:tgtEl>
                                          <p:spTgt spid="134"/>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135"/>
                                        </p:tgtEl>
                                        <p:attrNameLst>
                                          <p:attrName>style.visibility</p:attrName>
                                        </p:attrNameLst>
                                      </p:cBhvr>
                                      <p:to>
                                        <p:strVal val="visible"/>
                                      </p:to>
                                    </p:set>
                                    <p:animEffect transition="in" filter="fade">
                                      <p:cBhvr>
                                        <p:cTn id="79" dur="1000"/>
                                        <p:tgtEl>
                                          <p:spTgt spid="135"/>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136"/>
                                        </p:tgtEl>
                                        <p:attrNameLst>
                                          <p:attrName>style.visibility</p:attrName>
                                        </p:attrNameLst>
                                      </p:cBhvr>
                                      <p:to>
                                        <p:strVal val="visible"/>
                                      </p:to>
                                    </p:set>
                                    <p:animEffect transition="in" filter="fade">
                                      <p:cBhvr>
                                        <p:cTn id="82" dur="1000"/>
                                        <p:tgtEl>
                                          <p:spTgt spid="1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127" grpId="0"/>
      <p:bldP spid="128" grpId="0"/>
      <p:bldP spid="129" grpId="0"/>
      <p:bldP spid="130" grpId="0"/>
      <p:bldP spid="131" grpId="0"/>
      <p:bldP spid="132" grpId="0"/>
      <p:bldP spid="133" grpId="0"/>
      <p:bldP spid="134" grpId="0"/>
      <p:bldP spid="135" grpId="0"/>
      <p:bldP spid="136" grpId="0"/>
      <p:bldP spid="6" grpId="0"/>
      <p:bldP spid="56" grpId="0"/>
      <p:bldP spid="57" grpId="0"/>
      <p:bldP spid="60" grpId="0"/>
      <p:bldP spid="61" grpId="0"/>
      <p:bldP spid="62" grpId="0"/>
      <p:bldP spid="63" grpId="0"/>
      <p:bldP spid="64" grpId="0"/>
      <p:bldP spid="2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olor background race car image."/>
          <p:cNvPicPr>
            <a:picLocks noChangeAspect="1"/>
          </p:cNvPicPr>
          <p:nvPr/>
        </p:nvPicPr>
        <p:blipFill>
          <a:blip r:embed="rId3">
            <a:alphaModFix amt="10000"/>
            <a:extLst>
              <a:ext uri="{BEBA8EAE-BF5A-486C-A8C5-ECC9F3942E4B}">
                <a14:imgProps xmlns:a14="http://schemas.microsoft.com/office/drawing/2010/main">
                  <a14:imgLayer r:embed="rId4">
                    <a14:imgEffect>
                      <a14:brightnessContrast contrast="41000"/>
                    </a14:imgEffect>
                  </a14:imgLayer>
                </a14:imgProps>
              </a:ex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Title 2" hidden="1"/>
          <p:cNvSpPr>
            <a:spLocks noGrp="1"/>
          </p:cNvSpPr>
          <p:nvPr>
            <p:ph type="title"/>
          </p:nvPr>
        </p:nvSpPr>
        <p:spPr/>
        <p:txBody>
          <a:bodyPr/>
          <a:lstStyle/>
          <a:p>
            <a:r>
              <a:rPr lang="en-US" dirty="0"/>
              <a:t>Sample 4</a:t>
            </a:r>
          </a:p>
        </p:txBody>
      </p:sp>
      <p:sp>
        <p:nvSpPr>
          <p:cNvPr id="131" name="Rectangle 37"/>
          <p:cNvSpPr>
            <a:spLocks noChangeArrowheads="1"/>
          </p:cNvSpPr>
          <p:nvPr/>
        </p:nvSpPr>
        <p:spPr bwMode="auto">
          <a:xfrm>
            <a:off x="612797" y="681577"/>
            <a:ext cx="1500011" cy="387976"/>
          </a:xfrm>
          <a:prstGeom prst="rect">
            <a:avLst/>
          </a:prstGeom>
          <a:solidFill>
            <a:srgbClr val="C00000"/>
          </a:solidFill>
          <a:ln w="25400">
            <a:solidFill>
              <a:srgbClr val="C00000"/>
            </a:solidFill>
            <a:miter lim="800000"/>
            <a:headEnd/>
            <a:tailEnd/>
          </a:ln>
          <a:effectLst/>
        </p:spPr>
        <p:txBody>
          <a:bodyPr lIns="18288" tIns="18288" rIns="18288" bIns="18288" anchor="ctr" anchorCtr="1"/>
          <a:lstStyle/>
          <a:p>
            <a:pPr algn="ctr">
              <a:lnSpc>
                <a:spcPct val="85000"/>
              </a:lnSpc>
              <a:spcBef>
                <a:spcPts val="20"/>
              </a:spcBef>
            </a:pPr>
            <a:r>
              <a:rPr lang="en-US" sz="1400" b="1" dirty="0">
                <a:solidFill>
                  <a:schemeClr val="bg1"/>
                </a:solidFill>
                <a:latin typeface="Arial Black" charset="0"/>
                <a:ea typeface="Arial Black" charset="0"/>
                <a:cs typeface="Arial Black" charset="0"/>
              </a:rPr>
              <a:t>Category </a:t>
            </a:r>
            <a:r>
              <a:rPr lang="en-US" sz="1400" dirty="0">
                <a:solidFill>
                  <a:schemeClr val="bg1"/>
                </a:solidFill>
                <a:latin typeface="Arial" charset="0"/>
                <a:ea typeface="Arial" charset="0"/>
                <a:cs typeface="Arial" charset="0"/>
              </a:rPr>
              <a:t>1</a:t>
            </a:r>
          </a:p>
        </p:txBody>
      </p:sp>
      <p:cxnSp>
        <p:nvCxnSpPr>
          <p:cNvPr id="129" name="Straight Connector 128">
            <a:extLst>
              <a:ext uri="{C183D7F6-B498-43B3-948B-1728B52AA6E4}">
                <adec:decorative xmlns:adec="http://schemas.microsoft.com/office/drawing/2017/decorative" val="1"/>
              </a:ext>
            </a:extLst>
          </p:cNvPr>
          <p:cNvCxnSpPr/>
          <p:nvPr/>
        </p:nvCxnSpPr>
        <p:spPr>
          <a:xfrm rot="16200000" flipH="1">
            <a:off x="1698357" y="1303377"/>
            <a:ext cx="2403682" cy="1939881"/>
          </a:xfrm>
          <a:prstGeom prst="line">
            <a:avLst/>
          </a:prstGeom>
          <a:ln w="28575" cap="flat"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19" name="Rectangle 70"/>
          <p:cNvSpPr>
            <a:spLocks noChangeArrowheads="1"/>
          </p:cNvSpPr>
          <p:nvPr/>
        </p:nvSpPr>
        <p:spPr bwMode="auto">
          <a:xfrm>
            <a:off x="850388" y="1643050"/>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cxnSp>
        <p:nvCxnSpPr>
          <p:cNvPr id="218" name="Straight Connector 217">
            <a:extLst>
              <a:ext uri="{C183D7F6-B498-43B3-948B-1728B52AA6E4}">
                <adec:decorative xmlns:adec="http://schemas.microsoft.com/office/drawing/2017/decorative" val="1"/>
              </a:ext>
            </a:extLst>
          </p:cNvPr>
          <p:cNvCxnSpPr/>
          <p:nvPr/>
        </p:nvCxnSpPr>
        <p:spPr>
          <a:xfrm flipH="1" flipV="1">
            <a:off x="612797" y="1812403"/>
            <a:ext cx="1915283" cy="1"/>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C183D7F6-B498-43B3-948B-1728B52AA6E4}">
                <adec:decorative xmlns:adec="http://schemas.microsoft.com/office/drawing/2017/decorative" val="1"/>
              </a:ext>
            </a:extLst>
          </p:cNvPr>
          <p:cNvCxnSpPr/>
          <p:nvPr/>
        </p:nvCxnSpPr>
        <p:spPr>
          <a:xfrm flipH="1">
            <a:off x="1046008" y="2736965"/>
            <a:ext cx="2215679" cy="0"/>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C183D7F6-B498-43B3-948B-1728B52AA6E4}">
                <adec:decorative xmlns:adec="http://schemas.microsoft.com/office/drawing/2017/decorative" val="1"/>
              </a:ext>
            </a:extLst>
          </p:cNvPr>
          <p:cNvCxnSpPr/>
          <p:nvPr/>
        </p:nvCxnSpPr>
        <p:spPr>
          <a:xfrm rot="16200000" flipH="1">
            <a:off x="4262883" y="1303377"/>
            <a:ext cx="2403682" cy="1939881"/>
          </a:xfrm>
          <a:prstGeom prst="line">
            <a:avLst/>
          </a:prstGeom>
          <a:ln w="28575" cap="flat"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C183D7F6-B498-43B3-948B-1728B52AA6E4}">
                <adec:decorative xmlns:adec="http://schemas.microsoft.com/office/drawing/2017/decorative" val="1"/>
              </a:ext>
            </a:extLst>
          </p:cNvPr>
          <p:cNvCxnSpPr/>
          <p:nvPr/>
        </p:nvCxnSpPr>
        <p:spPr>
          <a:xfrm flipH="1" flipV="1">
            <a:off x="3203597" y="1812403"/>
            <a:ext cx="1880614" cy="1"/>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C183D7F6-B498-43B3-948B-1728B52AA6E4}">
                <adec:decorative xmlns:adec="http://schemas.microsoft.com/office/drawing/2017/decorative" val="1"/>
              </a:ext>
            </a:extLst>
          </p:cNvPr>
          <p:cNvCxnSpPr/>
          <p:nvPr/>
        </p:nvCxnSpPr>
        <p:spPr>
          <a:xfrm flipH="1" flipV="1">
            <a:off x="3868141" y="2736964"/>
            <a:ext cx="1949675" cy="1"/>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C183D7F6-B498-43B3-948B-1728B52AA6E4}">
                <adec:decorative xmlns:adec="http://schemas.microsoft.com/office/drawing/2017/decorative" val="1"/>
              </a:ext>
            </a:extLst>
          </p:cNvPr>
          <p:cNvCxnSpPr/>
          <p:nvPr/>
        </p:nvCxnSpPr>
        <p:spPr>
          <a:xfrm rot="16200000" flipH="1">
            <a:off x="6664640" y="1303377"/>
            <a:ext cx="2403682" cy="1939881"/>
          </a:xfrm>
          <a:prstGeom prst="line">
            <a:avLst/>
          </a:prstGeom>
          <a:ln w="28575" cap="flat"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C183D7F6-B498-43B3-948B-1728B52AA6E4}">
                <adec:decorative xmlns:adec="http://schemas.microsoft.com/office/drawing/2017/decorative" val="1"/>
              </a:ext>
            </a:extLst>
          </p:cNvPr>
          <p:cNvCxnSpPr/>
          <p:nvPr/>
        </p:nvCxnSpPr>
        <p:spPr>
          <a:xfrm flipH="1" flipV="1">
            <a:off x="5585262" y="1812403"/>
            <a:ext cx="1890913" cy="1"/>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C183D7F6-B498-43B3-948B-1728B52AA6E4}">
                <adec:decorative xmlns:adec="http://schemas.microsoft.com/office/drawing/2017/decorative" val="1"/>
              </a:ext>
            </a:extLst>
          </p:cNvPr>
          <p:cNvCxnSpPr/>
          <p:nvPr/>
        </p:nvCxnSpPr>
        <p:spPr>
          <a:xfrm flipH="1" flipV="1">
            <a:off x="6366289" y="2736964"/>
            <a:ext cx="1843492" cy="1"/>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C183D7F6-B498-43B3-948B-1728B52AA6E4}">
                <adec:decorative xmlns:adec="http://schemas.microsoft.com/office/drawing/2017/decorative" val="1"/>
              </a:ext>
            </a:extLst>
          </p:cNvPr>
          <p:cNvCxnSpPr/>
          <p:nvPr/>
        </p:nvCxnSpPr>
        <p:spPr>
          <a:xfrm rot="5400000" flipH="1" flipV="1">
            <a:off x="1698357" y="3707059"/>
            <a:ext cx="2403682" cy="1939881"/>
          </a:xfrm>
          <a:prstGeom prst="line">
            <a:avLst/>
          </a:prstGeom>
          <a:ln w="28575" cap="flat"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2" name="Straight Connector 221">
            <a:extLst>
              <a:ext uri="{C183D7F6-B498-43B3-948B-1728B52AA6E4}">
                <adec:decorative xmlns:adec="http://schemas.microsoft.com/office/drawing/2017/decorative" val="1"/>
              </a:ext>
            </a:extLst>
          </p:cNvPr>
          <p:cNvCxnSpPr/>
          <p:nvPr/>
        </p:nvCxnSpPr>
        <p:spPr>
          <a:xfrm flipH="1" flipV="1">
            <a:off x="608012" y="5138639"/>
            <a:ext cx="1920068" cy="1"/>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C183D7F6-B498-43B3-948B-1728B52AA6E4}">
                <adec:decorative xmlns:adec="http://schemas.microsoft.com/office/drawing/2017/decorative" val="1"/>
              </a:ext>
            </a:extLst>
          </p:cNvPr>
          <p:cNvCxnSpPr/>
          <p:nvPr/>
        </p:nvCxnSpPr>
        <p:spPr>
          <a:xfrm flipH="1">
            <a:off x="1046008" y="4200308"/>
            <a:ext cx="2242787" cy="0"/>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C183D7F6-B498-43B3-948B-1728B52AA6E4}">
                <adec:decorative xmlns:adec="http://schemas.microsoft.com/office/drawing/2017/decorative" val="1"/>
              </a:ext>
            </a:extLst>
          </p:cNvPr>
          <p:cNvCxnSpPr/>
          <p:nvPr/>
        </p:nvCxnSpPr>
        <p:spPr>
          <a:xfrm rot="5400000" flipH="1" flipV="1">
            <a:off x="4262883" y="3707059"/>
            <a:ext cx="2403682" cy="1939881"/>
          </a:xfrm>
          <a:prstGeom prst="line">
            <a:avLst/>
          </a:prstGeom>
          <a:ln w="28575" cap="flat"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C183D7F6-B498-43B3-948B-1728B52AA6E4}">
                <adec:decorative xmlns:adec="http://schemas.microsoft.com/office/drawing/2017/decorative" val="1"/>
              </a:ext>
            </a:extLst>
          </p:cNvPr>
          <p:cNvCxnSpPr/>
          <p:nvPr/>
        </p:nvCxnSpPr>
        <p:spPr>
          <a:xfrm flipH="1" flipV="1">
            <a:off x="3203597" y="5138639"/>
            <a:ext cx="1880614" cy="1"/>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C183D7F6-B498-43B3-948B-1728B52AA6E4}">
                <adec:decorative xmlns:adec="http://schemas.microsoft.com/office/drawing/2017/decorative" val="1"/>
              </a:ext>
            </a:extLst>
          </p:cNvPr>
          <p:cNvCxnSpPr/>
          <p:nvPr/>
        </p:nvCxnSpPr>
        <p:spPr>
          <a:xfrm flipH="1" flipV="1">
            <a:off x="3891850" y="4200306"/>
            <a:ext cx="1953075" cy="1"/>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C183D7F6-B498-43B3-948B-1728B52AA6E4}">
                <adec:decorative xmlns:adec="http://schemas.microsoft.com/office/drawing/2017/decorative" val="1"/>
              </a:ext>
            </a:extLst>
          </p:cNvPr>
          <p:cNvCxnSpPr/>
          <p:nvPr/>
        </p:nvCxnSpPr>
        <p:spPr>
          <a:xfrm rot="5400000" flipH="1" flipV="1">
            <a:off x="6664640" y="3707059"/>
            <a:ext cx="2403682" cy="1939881"/>
          </a:xfrm>
          <a:prstGeom prst="line">
            <a:avLst/>
          </a:prstGeom>
          <a:ln w="28575" cap="flat"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8" name="Straight Connector 237">
            <a:extLst>
              <a:ext uri="{C183D7F6-B498-43B3-948B-1728B52AA6E4}">
                <adec:decorative xmlns:adec="http://schemas.microsoft.com/office/drawing/2017/decorative" val="1"/>
              </a:ext>
            </a:extLst>
          </p:cNvPr>
          <p:cNvCxnSpPr/>
          <p:nvPr/>
        </p:nvCxnSpPr>
        <p:spPr>
          <a:xfrm flipH="1" flipV="1">
            <a:off x="5585262" y="5138639"/>
            <a:ext cx="1890913" cy="1"/>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C183D7F6-B498-43B3-948B-1728B52AA6E4}">
                <adec:decorative xmlns:adec="http://schemas.microsoft.com/office/drawing/2017/decorative" val="1"/>
              </a:ext>
            </a:extLst>
          </p:cNvPr>
          <p:cNvCxnSpPr/>
          <p:nvPr/>
        </p:nvCxnSpPr>
        <p:spPr>
          <a:xfrm flipH="1" flipV="1">
            <a:off x="6393398" y="4200306"/>
            <a:ext cx="1843492" cy="1"/>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C183D7F6-B498-43B3-948B-1728B52AA6E4}">
                <adec:decorative xmlns:adec="http://schemas.microsoft.com/office/drawing/2017/decorative" val="1"/>
              </a:ext>
            </a:extLst>
          </p:cNvPr>
          <p:cNvCxnSpPr/>
          <p:nvPr/>
        </p:nvCxnSpPr>
        <p:spPr>
          <a:xfrm>
            <a:off x="2528079" y="3464670"/>
            <a:ext cx="6792199" cy="12412"/>
          </a:xfrm>
          <a:prstGeom prst="line">
            <a:avLst/>
          </a:prstGeom>
          <a:ln w="57150" cap="flat" cmpd="sng" algn="ctr">
            <a:solidFill>
              <a:srgbClr val="C00000"/>
            </a:solidFill>
            <a:prstDash val="solid"/>
            <a:round/>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sp>
        <p:nvSpPr>
          <p:cNvPr id="243" name="Rectangle 43"/>
          <p:cNvSpPr>
            <a:spLocks noChangeArrowheads="1"/>
          </p:cNvSpPr>
          <p:nvPr/>
        </p:nvSpPr>
        <p:spPr bwMode="auto">
          <a:xfrm>
            <a:off x="8836422" y="3078940"/>
            <a:ext cx="2876411" cy="792436"/>
          </a:xfrm>
          <a:prstGeom prst="rect">
            <a:avLst/>
          </a:prstGeom>
          <a:solidFill>
            <a:srgbClr val="C00000"/>
          </a:solidFill>
          <a:ln w="25400">
            <a:solidFill>
              <a:srgbClr val="C00000"/>
            </a:solidFill>
            <a:miter lim="800000"/>
            <a:headEnd/>
            <a:tailEnd/>
          </a:ln>
          <a:effectLst/>
        </p:spPr>
        <p:txBody>
          <a:bodyPr lIns="18288" tIns="18288" rIns="18288" bIns="18288" anchor="ctr" anchorCtr="1"/>
          <a:lstStyle/>
          <a:p>
            <a:pPr>
              <a:lnSpc>
                <a:spcPct val="85000"/>
              </a:lnSpc>
              <a:spcBef>
                <a:spcPts val="20"/>
              </a:spcBef>
            </a:pPr>
            <a:r>
              <a:rPr lang="en-US" sz="2800" b="1" dirty="0">
                <a:solidFill>
                  <a:schemeClr val="bg1"/>
                </a:solidFill>
                <a:latin typeface="Arial Black" charset="0"/>
                <a:ea typeface="Arial Black" charset="0"/>
                <a:cs typeface="Arial Black" charset="0"/>
              </a:rPr>
              <a:t>SLIDE TITLE</a:t>
            </a:r>
            <a:br>
              <a:rPr lang="en-US" sz="2400" b="1" dirty="0">
                <a:solidFill>
                  <a:schemeClr val="bg1"/>
                </a:solidFill>
                <a:latin typeface="Arial Black" charset="0"/>
                <a:ea typeface="Arial Black" charset="0"/>
                <a:cs typeface="Arial Black" charset="0"/>
              </a:rPr>
            </a:br>
            <a:r>
              <a:rPr lang="en-US" sz="1200" dirty="0">
                <a:solidFill>
                  <a:schemeClr val="bg1"/>
                </a:solidFill>
                <a:latin typeface="Arial" charset="0"/>
                <a:ea typeface="Arial" charset="0"/>
                <a:cs typeface="Arial" charset="0"/>
              </a:rPr>
              <a:t>Subtitle and Slide Description</a:t>
            </a:r>
          </a:p>
        </p:txBody>
      </p:sp>
      <p:sp>
        <p:nvSpPr>
          <p:cNvPr id="75" name="Rectangle 37"/>
          <p:cNvSpPr>
            <a:spLocks noChangeArrowheads="1"/>
          </p:cNvSpPr>
          <p:nvPr/>
        </p:nvSpPr>
        <p:spPr bwMode="auto">
          <a:xfrm>
            <a:off x="3203597" y="681577"/>
            <a:ext cx="1500011" cy="387976"/>
          </a:xfrm>
          <a:prstGeom prst="rect">
            <a:avLst/>
          </a:prstGeom>
          <a:solidFill>
            <a:srgbClr val="C00000"/>
          </a:solidFill>
          <a:ln w="25400">
            <a:solidFill>
              <a:srgbClr val="C00000"/>
            </a:solidFill>
            <a:miter lim="800000"/>
            <a:headEnd/>
            <a:tailEnd/>
          </a:ln>
          <a:effectLst/>
        </p:spPr>
        <p:txBody>
          <a:bodyPr lIns="18288" tIns="18288" rIns="18288" bIns="18288" anchor="ctr" anchorCtr="1"/>
          <a:lstStyle/>
          <a:p>
            <a:pPr algn="ctr">
              <a:lnSpc>
                <a:spcPct val="85000"/>
              </a:lnSpc>
              <a:spcBef>
                <a:spcPts val="20"/>
              </a:spcBef>
            </a:pPr>
            <a:r>
              <a:rPr lang="en-US" sz="1400" b="1" dirty="0">
                <a:solidFill>
                  <a:schemeClr val="bg1"/>
                </a:solidFill>
                <a:latin typeface="Arial Black" charset="0"/>
                <a:ea typeface="Arial Black" charset="0"/>
                <a:cs typeface="Arial Black" charset="0"/>
              </a:rPr>
              <a:t>Category </a:t>
            </a:r>
            <a:r>
              <a:rPr lang="en-US" sz="1400" dirty="0">
                <a:solidFill>
                  <a:schemeClr val="bg1"/>
                </a:solidFill>
                <a:latin typeface="Arial" charset="0"/>
                <a:ea typeface="Arial" charset="0"/>
                <a:cs typeface="Arial" charset="0"/>
              </a:rPr>
              <a:t>2</a:t>
            </a:r>
          </a:p>
        </p:txBody>
      </p:sp>
      <p:sp>
        <p:nvSpPr>
          <p:cNvPr id="76" name="Rectangle 37"/>
          <p:cNvSpPr>
            <a:spLocks noChangeArrowheads="1"/>
          </p:cNvSpPr>
          <p:nvPr/>
        </p:nvSpPr>
        <p:spPr bwMode="auto">
          <a:xfrm>
            <a:off x="5585262" y="681577"/>
            <a:ext cx="1500011" cy="387976"/>
          </a:xfrm>
          <a:prstGeom prst="rect">
            <a:avLst/>
          </a:prstGeom>
          <a:solidFill>
            <a:srgbClr val="C00000"/>
          </a:solidFill>
          <a:ln w="25400">
            <a:solidFill>
              <a:srgbClr val="C00000"/>
            </a:solidFill>
            <a:miter lim="800000"/>
            <a:headEnd/>
            <a:tailEnd/>
          </a:ln>
          <a:effectLst/>
        </p:spPr>
        <p:txBody>
          <a:bodyPr lIns="18288" tIns="18288" rIns="18288" bIns="18288" anchor="ctr" anchorCtr="1"/>
          <a:lstStyle/>
          <a:p>
            <a:pPr algn="ctr">
              <a:lnSpc>
                <a:spcPct val="85000"/>
              </a:lnSpc>
              <a:spcBef>
                <a:spcPts val="20"/>
              </a:spcBef>
            </a:pPr>
            <a:r>
              <a:rPr lang="en-US" sz="1400" b="1" dirty="0">
                <a:solidFill>
                  <a:schemeClr val="bg1"/>
                </a:solidFill>
                <a:latin typeface="Arial Black" charset="0"/>
                <a:ea typeface="Arial Black" charset="0"/>
                <a:cs typeface="Arial Black" charset="0"/>
              </a:rPr>
              <a:t>Category </a:t>
            </a:r>
            <a:r>
              <a:rPr lang="en-US" sz="1400" dirty="0">
                <a:solidFill>
                  <a:schemeClr val="bg1"/>
                </a:solidFill>
                <a:latin typeface="Arial" charset="0"/>
                <a:ea typeface="Arial" charset="0"/>
                <a:cs typeface="Arial" charset="0"/>
              </a:rPr>
              <a:t>3</a:t>
            </a:r>
          </a:p>
        </p:txBody>
      </p:sp>
      <p:sp>
        <p:nvSpPr>
          <p:cNvPr id="77" name="Rectangle 37"/>
          <p:cNvSpPr>
            <a:spLocks noChangeArrowheads="1"/>
          </p:cNvSpPr>
          <p:nvPr/>
        </p:nvSpPr>
        <p:spPr bwMode="auto">
          <a:xfrm>
            <a:off x="612797" y="5874890"/>
            <a:ext cx="1500011" cy="387976"/>
          </a:xfrm>
          <a:prstGeom prst="rect">
            <a:avLst/>
          </a:prstGeom>
          <a:solidFill>
            <a:srgbClr val="C00000"/>
          </a:solidFill>
          <a:ln w="25400">
            <a:solidFill>
              <a:srgbClr val="C00000"/>
            </a:solidFill>
            <a:miter lim="800000"/>
            <a:headEnd/>
            <a:tailEnd/>
          </a:ln>
          <a:effectLst/>
        </p:spPr>
        <p:txBody>
          <a:bodyPr lIns="18288" tIns="18288" rIns="18288" bIns="18288" anchor="ctr" anchorCtr="1"/>
          <a:lstStyle/>
          <a:p>
            <a:pPr algn="ctr">
              <a:lnSpc>
                <a:spcPct val="85000"/>
              </a:lnSpc>
              <a:spcBef>
                <a:spcPts val="20"/>
              </a:spcBef>
            </a:pPr>
            <a:r>
              <a:rPr lang="en-US" sz="1400" b="1" dirty="0">
                <a:solidFill>
                  <a:schemeClr val="bg1"/>
                </a:solidFill>
                <a:latin typeface="Arial Black" charset="0"/>
                <a:ea typeface="Arial Black" charset="0"/>
                <a:cs typeface="Arial Black" charset="0"/>
              </a:rPr>
              <a:t>Category </a:t>
            </a:r>
            <a:r>
              <a:rPr lang="en-US" sz="1400" dirty="0">
                <a:solidFill>
                  <a:schemeClr val="bg1"/>
                </a:solidFill>
                <a:latin typeface="Arial" charset="0"/>
                <a:ea typeface="Arial" charset="0"/>
                <a:cs typeface="Arial" charset="0"/>
              </a:rPr>
              <a:t>4</a:t>
            </a:r>
          </a:p>
        </p:txBody>
      </p:sp>
      <p:sp>
        <p:nvSpPr>
          <p:cNvPr id="78" name="Rectangle 37"/>
          <p:cNvSpPr>
            <a:spLocks noChangeArrowheads="1"/>
          </p:cNvSpPr>
          <p:nvPr/>
        </p:nvSpPr>
        <p:spPr bwMode="auto">
          <a:xfrm>
            <a:off x="3203597" y="5874890"/>
            <a:ext cx="1500011" cy="387976"/>
          </a:xfrm>
          <a:prstGeom prst="rect">
            <a:avLst/>
          </a:prstGeom>
          <a:solidFill>
            <a:srgbClr val="C00000"/>
          </a:solidFill>
          <a:ln w="25400">
            <a:solidFill>
              <a:srgbClr val="C00000"/>
            </a:solidFill>
            <a:miter lim="800000"/>
            <a:headEnd/>
            <a:tailEnd/>
          </a:ln>
          <a:effectLst/>
        </p:spPr>
        <p:txBody>
          <a:bodyPr lIns="18288" tIns="18288" rIns="18288" bIns="18288" anchor="ctr" anchorCtr="1"/>
          <a:lstStyle/>
          <a:p>
            <a:pPr algn="ctr">
              <a:lnSpc>
                <a:spcPct val="85000"/>
              </a:lnSpc>
              <a:spcBef>
                <a:spcPts val="20"/>
              </a:spcBef>
            </a:pPr>
            <a:r>
              <a:rPr lang="en-US" sz="1400" b="1" dirty="0">
                <a:solidFill>
                  <a:schemeClr val="bg1"/>
                </a:solidFill>
                <a:latin typeface="Arial Black" charset="0"/>
                <a:ea typeface="Arial Black" charset="0"/>
                <a:cs typeface="Arial Black" charset="0"/>
              </a:rPr>
              <a:t>Category </a:t>
            </a:r>
            <a:r>
              <a:rPr lang="en-US" sz="1400" dirty="0">
                <a:solidFill>
                  <a:schemeClr val="bg1"/>
                </a:solidFill>
                <a:latin typeface="Arial" charset="0"/>
                <a:ea typeface="Arial" charset="0"/>
                <a:cs typeface="Arial" charset="0"/>
              </a:rPr>
              <a:t>5</a:t>
            </a:r>
          </a:p>
        </p:txBody>
      </p:sp>
      <p:sp>
        <p:nvSpPr>
          <p:cNvPr id="79" name="Rectangle 37"/>
          <p:cNvSpPr>
            <a:spLocks noChangeArrowheads="1"/>
          </p:cNvSpPr>
          <p:nvPr/>
        </p:nvSpPr>
        <p:spPr bwMode="auto">
          <a:xfrm>
            <a:off x="5585262" y="5874890"/>
            <a:ext cx="1500011" cy="387976"/>
          </a:xfrm>
          <a:prstGeom prst="rect">
            <a:avLst/>
          </a:prstGeom>
          <a:solidFill>
            <a:srgbClr val="C00000"/>
          </a:solidFill>
          <a:ln w="25400">
            <a:solidFill>
              <a:srgbClr val="C00000"/>
            </a:solidFill>
            <a:miter lim="800000"/>
            <a:headEnd/>
            <a:tailEnd/>
          </a:ln>
          <a:effectLst/>
        </p:spPr>
        <p:txBody>
          <a:bodyPr lIns="18288" tIns="18288" rIns="18288" bIns="18288" anchor="ctr" anchorCtr="1"/>
          <a:lstStyle/>
          <a:p>
            <a:pPr algn="ctr">
              <a:lnSpc>
                <a:spcPct val="85000"/>
              </a:lnSpc>
              <a:spcBef>
                <a:spcPts val="20"/>
              </a:spcBef>
            </a:pPr>
            <a:r>
              <a:rPr lang="en-US" sz="1400" b="1" dirty="0">
                <a:solidFill>
                  <a:schemeClr val="bg1"/>
                </a:solidFill>
                <a:latin typeface="Arial Black" charset="0"/>
                <a:ea typeface="Arial Black" charset="0"/>
                <a:cs typeface="Arial Black" charset="0"/>
              </a:rPr>
              <a:t>Category </a:t>
            </a:r>
            <a:r>
              <a:rPr lang="en-US" sz="1400" dirty="0">
                <a:solidFill>
                  <a:schemeClr val="bg1"/>
                </a:solidFill>
                <a:latin typeface="Arial" charset="0"/>
                <a:ea typeface="Arial" charset="0"/>
                <a:cs typeface="Arial" charset="0"/>
              </a:rPr>
              <a:t>6</a:t>
            </a:r>
          </a:p>
        </p:txBody>
      </p:sp>
      <p:sp>
        <p:nvSpPr>
          <p:cNvPr id="97" name="Rectangle 70"/>
          <p:cNvSpPr>
            <a:spLocks noChangeArrowheads="1"/>
          </p:cNvSpPr>
          <p:nvPr/>
        </p:nvSpPr>
        <p:spPr bwMode="auto">
          <a:xfrm>
            <a:off x="3444457" y="1643050"/>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sp>
        <p:nvSpPr>
          <p:cNvPr id="100" name="Rectangle 70"/>
          <p:cNvSpPr>
            <a:spLocks noChangeArrowheads="1"/>
          </p:cNvSpPr>
          <p:nvPr/>
        </p:nvSpPr>
        <p:spPr bwMode="auto">
          <a:xfrm>
            <a:off x="5819803" y="1643050"/>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sp>
        <p:nvSpPr>
          <p:cNvPr id="105" name="Rectangle 70"/>
          <p:cNvSpPr>
            <a:spLocks noChangeArrowheads="1"/>
          </p:cNvSpPr>
          <p:nvPr/>
        </p:nvSpPr>
        <p:spPr bwMode="auto">
          <a:xfrm>
            <a:off x="1556775" y="2557804"/>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sp>
        <p:nvSpPr>
          <p:cNvPr id="108" name="Rectangle 70"/>
          <p:cNvSpPr>
            <a:spLocks noChangeArrowheads="1"/>
          </p:cNvSpPr>
          <p:nvPr/>
        </p:nvSpPr>
        <p:spPr bwMode="auto">
          <a:xfrm>
            <a:off x="4150844" y="2557804"/>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sp>
        <p:nvSpPr>
          <p:cNvPr id="113" name="Rectangle 70"/>
          <p:cNvSpPr>
            <a:spLocks noChangeArrowheads="1"/>
          </p:cNvSpPr>
          <p:nvPr/>
        </p:nvSpPr>
        <p:spPr bwMode="auto">
          <a:xfrm>
            <a:off x="6526190" y="2557804"/>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sp>
        <p:nvSpPr>
          <p:cNvPr id="118" name="Rectangle 70"/>
          <p:cNvSpPr>
            <a:spLocks noChangeArrowheads="1"/>
          </p:cNvSpPr>
          <p:nvPr/>
        </p:nvSpPr>
        <p:spPr bwMode="auto">
          <a:xfrm>
            <a:off x="1556775" y="4014222"/>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sp>
        <p:nvSpPr>
          <p:cNvPr id="119" name="Rectangle 70"/>
          <p:cNvSpPr>
            <a:spLocks noChangeArrowheads="1"/>
          </p:cNvSpPr>
          <p:nvPr/>
        </p:nvSpPr>
        <p:spPr bwMode="auto">
          <a:xfrm>
            <a:off x="4150844" y="4014222"/>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sp>
        <p:nvSpPr>
          <p:cNvPr id="122" name="Rectangle 70"/>
          <p:cNvSpPr>
            <a:spLocks noChangeArrowheads="1"/>
          </p:cNvSpPr>
          <p:nvPr/>
        </p:nvSpPr>
        <p:spPr bwMode="auto">
          <a:xfrm>
            <a:off x="6526190" y="4014222"/>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sp>
        <p:nvSpPr>
          <p:cNvPr id="130" name="Rectangle 70"/>
          <p:cNvSpPr>
            <a:spLocks noChangeArrowheads="1"/>
          </p:cNvSpPr>
          <p:nvPr/>
        </p:nvSpPr>
        <p:spPr bwMode="auto">
          <a:xfrm>
            <a:off x="850388" y="4957820"/>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sp>
        <p:nvSpPr>
          <p:cNvPr id="133" name="Rectangle 70"/>
          <p:cNvSpPr>
            <a:spLocks noChangeArrowheads="1"/>
          </p:cNvSpPr>
          <p:nvPr/>
        </p:nvSpPr>
        <p:spPr bwMode="auto">
          <a:xfrm>
            <a:off x="3444457" y="4957820"/>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sp>
        <p:nvSpPr>
          <p:cNvPr id="136" name="Rectangle 70"/>
          <p:cNvSpPr>
            <a:spLocks noChangeArrowheads="1"/>
          </p:cNvSpPr>
          <p:nvPr/>
        </p:nvSpPr>
        <p:spPr bwMode="auto">
          <a:xfrm>
            <a:off x="5819803" y="4957820"/>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spTree>
    <p:extLst>
      <p:ext uri="{BB962C8B-B14F-4D97-AF65-F5344CB8AC3E}">
        <p14:creationId xmlns:p14="http://schemas.microsoft.com/office/powerpoint/2010/main" val="1287457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nodeType="afterEffect">
                                  <p:stCondLst>
                                    <p:cond delay="500"/>
                                  </p:stCondLst>
                                  <p:childTnLst>
                                    <p:set>
                                      <p:cBhvr>
                                        <p:cTn id="6" dur="1" fill="hold">
                                          <p:stCondLst>
                                            <p:cond delay="0"/>
                                          </p:stCondLst>
                                        </p:cTn>
                                        <p:tgtEl>
                                          <p:spTgt spid="220"/>
                                        </p:tgtEl>
                                        <p:attrNameLst>
                                          <p:attrName>style.visibility</p:attrName>
                                        </p:attrNameLst>
                                      </p:cBhvr>
                                      <p:to>
                                        <p:strVal val="visible"/>
                                      </p:to>
                                    </p:set>
                                    <p:anim calcmode="lin" valueType="num">
                                      <p:cBhvr additive="base">
                                        <p:cTn id="7" dur="1000" fill="hold"/>
                                        <p:tgtEl>
                                          <p:spTgt spid="220"/>
                                        </p:tgtEl>
                                        <p:attrNameLst>
                                          <p:attrName>ppt_x</p:attrName>
                                        </p:attrNameLst>
                                      </p:cBhvr>
                                      <p:tavLst>
                                        <p:tav tm="0">
                                          <p:val>
                                            <p:strVal val="0-#ppt_w/2"/>
                                          </p:val>
                                        </p:tav>
                                        <p:tav tm="100000">
                                          <p:val>
                                            <p:strVal val="#ppt_x"/>
                                          </p:val>
                                        </p:tav>
                                      </p:tavLst>
                                    </p:anim>
                                    <p:anim calcmode="lin" valueType="num">
                                      <p:cBhvr additive="base">
                                        <p:cTn id="8" dur="1000" fill="hold"/>
                                        <p:tgtEl>
                                          <p:spTgt spid="220"/>
                                        </p:tgtEl>
                                        <p:attrNameLst>
                                          <p:attrName>ppt_y</p:attrName>
                                        </p:attrNameLst>
                                      </p:cBhvr>
                                      <p:tavLst>
                                        <p:tav tm="0">
                                          <p:val>
                                            <p:strVal val="#ppt_y"/>
                                          </p:val>
                                        </p:tav>
                                        <p:tav tm="100000">
                                          <p:val>
                                            <p:strVal val="#ppt_y"/>
                                          </p:val>
                                        </p:tav>
                                      </p:tavLst>
                                    </p:anim>
                                  </p:childTnLst>
                                </p:cTn>
                              </p:par>
                              <p:par>
                                <p:cTn id="9" presetID="2" presetClass="entr" presetSubtype="8" accel="50000" decel="50000" fill="hold" nodeType="withEffect">
                                  <p:stCondLst>
                                    <p:cond delay="500"/>
                                  </p:stCondLst>
                                  <p:childTnLst>
                                    <p:set>
                                      <p:cBhvr>
                                        <p:cTn id="10" dur="1" fill="hold">
                                          <p:stCondLst>
                                            <p:cond delay="0"/>
                                          </p:stCondLst>
                                        </p:cTn>
                                        <p:tgtEl>
                                          <p:spTgt spid="218"/>
                                        </p:tgtEl>
                                        <p:attrNameLst>
                                          <p:attrName>style.visibility</p:attrName>
                                        </p:attrNameLst>
                                      </p:cBhvr>
                                      <p:to>
                                        <p:strVal val="visible"/>
                                      </p:to>
                                    </p:set>
                                    <p:anim calcmode="lin" valueType="num">
                                      <p:cBhvr additive="base">
                                        <p:cTn id="11" dur="1000" fill="hold"/>
                                        <p:tgtEl>
                                          <p:spTgt spid="218"/>
                                        </p:tgtEl>
                                        <p:attrNameLst>
                                          <p:attrName>ppt_x</p:attrName>
                                        </p:attrNameLst>
                                      </p:cBhvr>
                                      <p:tavLst>
                                        <p:tav tm="0">
                                          <p:val>
                                            <p:strVal val="0-#ppt_w/2"/>
                                          </p:val>
                                        </p:tav>
                                        <p:tav tm="100000">
                                          <p:val>
                                            <p:strVal val="#ppt_x"/>
                                          </p:val>
                                        </p:tav>
                                      </p:tavLst>
                                    </p:anim>
                                    <p:anim calcmode="lin" valueType="num">
                                      <p:cBhvr additive="base">
                                        <p:cTn id="12" dur="1000" fill="hold"/>
                                        <p:tgtEl>
                                          <p:spTgt spid="218"/>
                                        </p:tgtEl>
                                        <p:attrNameLst>
                                          <p:attrName>ppt_y</p:attrName>
                                        </p:attrNameLst>
                                      </p:cBhvr>
                                      <p:tavLst>
                                        <p:tav tm="0">
                                          <p:val>
                                            <p:strVal val="#ppt_y"/>
                                          </p:val>
                                        </p:tav>
                                        <p:tav tm="100000">
                                          <p:val>
                                            <p:strVal val="#ppt_y"/>
                                          </p:val>
                                        </p:tav>
                                      </p:tavLst>
                                    </p:anim>
                                  </p:childTnLst>
                                </p:cTn>
                              </p:par>
                              <p:par>
                                <p:cTn id="13" presetID="2" presetClass="entr" presetSubtype="8" accel="50000" decel="50000" fill="hold" nodeType="withEffect">
                                  <p:stCondLst>
                                    <p:cond delay="500"/>
                                  </p:stCondLst>
                                  <p:childTnLst>
                                    <p:set>
                                      <p:cBhvr>
                                        <p:cTn id="14" dur="1" fill="hold">
                                          <p:stCondLst>
                                            <p:cond delay="0"/>
                                          </p:stCondLst>
                                        </p:cTn>
                                        <p:tgtEl>
                                          <p:spTgt spid="129"/>
                                        </p:tgtEl>
                                        <p:attrNameLst>
                                          <p:attrName>style.visibility</p:attrName>
                                        </p:attrNameLst>
                                      </p:cBhvr>
                                      <p:to>
                                        <p:strVal val="visible"/>
                                      </p:to>
                                    </p:set>
                                    <p:anim calcmode="lin" valueType="num">
                                      <p:cBhvr additive="base">
                                        <p:cTn id="15" dur="1000" fill="hold"/>
                                        <p:tgtEl>
                                          <p:spTgt spid="129"/>
                                        </p:tgtEl>
                                        <p:attrNameLst>
                                          <p:attrName>ppt_x</p:attrName>
                                        </p:attrNameLst>
                                      </p:cBhvr>
                                      <p:tavLst>
                                        <p:tav tm="0">
                                          <p:val>
                                            <p:strVal val="0-#ppt_w/2"/>
                                          </p:val>
                                        </p:tav>
                                        <p:tav tm="100000">
                                          <p:val>
                                            <p:strVal val="#ppt_x"/>
                                          </p:val>
                                        </p:tav>
                                      </p:tavLst>
                                    </p:anim>
                                    <p:anim calcmode="lin" valueType="num">
                                      <p:cBhvr additive="base">
                                        <p:cTn id="16" dur="1000" fill="hold"/>
                                        <p:tgtEl>
                                          <p:spTgt spid="129"/>
                                        </p:tgtEl>
                                        <p:attrNameLst>
                                          <p:attrName>ppt_y</p:attrName>
                                        </p:attrNameLst>
                                      </p:cBhvr>
                                      <p:tavLst>
                                        <p:tav tm="0">
                                          <p:val>
                                            <p:strVal val="#ppt_y"/>
                                          </p:val>
                                        </p:tav>
                                        <p:tav tm="100000">
                                          <p:val>
                                            <p:strVal val="#ppt_y"/>
                                          </p:val>
                                        </p:tav>
                                      </p:tavLst>
                                    </p:anim>
                                  </p:childTnLst>
                                </p:cTn>
                              </p:par>
                              <p:par>
                                <p:cTn id="17" presetID="2" presetClass="entr" presetSubtype="8" accel="50000" decel="50000" fill="hold" nodeType="withEffect">
                                  <p:stCondLst>
                                    <p:cond delay="500"/>
                                  </p:stCondLst>
                                  <p:childTnLst>
                                    <p:set>
                                      <p:cBhvr>
                                        <p:cTn id="18" dur="1" fill="hold">
                                          <p:stCondLst>
                                            <p:cond delay="0"/>
                                          </p:stCondLst>
                                        </p:cTn>
                                        <p:tgtEl>
                                          <p:spTgt spid="135"/>
                                        </p:tgtEl>
                                        <p:attrNameLst>
                                          <p:attrName>style.visibility</p:attrName>
                                        </p:attrNameLst>
                                      </p:cBhvr>
                                      <p:to>
                                        <p:strVal val="visible"/>
                                      </p:to>
                                    </p:set>
                                    <p:anim calcmode="lin" valueType="num">
                                      <p:cBhvr additive="base">
                                        <p:cTn id="19" dur="1000" fill="hold"/>
                                        <p:tgtEl>
                                          <p:spTgt spid="135"/>
                                        </p:tgtEl>
                                        <p:attrNameLst>
                                          <p:attrName>ppt_x</p:attrName>
                                        </p:attrNameLst>
                                      </p:cBhvr>
                                      <p:tavLst>
                                        <p:tav tm="0">
                                          <p:val>
                                            <p:strVal val="0-#ppt_w/2"/>
                                          </p:val>
                                        </p:tav>
                                        <p:tav tm="100000">
                                          <p:val>
                                            <p:strVal val="#ppt_x"/>
                                          </p:val>
                                        </p:tav>
                                      </p:tavLst>
                                    </p:anim>
                                    <p:anim calcmode="lin" valueType="num">
                                      <p:cBhvr additive="base">
                                        <p:cTn id="20" dur="1000" fill="hold"/>
                                        <p:tgtEl>
                                          <p:spTgt spid="135"/>
                                        </p:tgtEl>
                                        <p:attrNameLst>
                                          <p:attrName>ppt_y</p:attrName>
                                        </p:attrNameLst>
                                      </p:cBhvr>
                                      <p:tavLst>
                                        <p:tav tm="0">
                                          <p:val>
                                            <p:strVal val="#ppt_y"/>
                                          </p:val>
                                        </p:tav>
                                        <p:tav tm="100000">
                                          <p:val>
                                            <p:strVal val="#ppt_y"/>
                                          </p:val>
                                        </p:tav>
                                      </p:tavLst>
                                    </p:anim>
                                  </p:childTnLst>
                                </p:cTn>
                              </p:par>
                              <p:par>
                                <p:cTn id="21" presetID="2" presetClass="entr" presetSubtype="8" accel="50000" decel="50000" fill="hold" nodeType="withEffect">
                                  <p:stCondLst>
                                    <p:cond delay="500"/>
                                  </p:stCondLst>
                                  <p:childTnLst>
                                    <p:set>
                                      <p:cBhvr>
                                        <p:cTn id="22" dur="1" fill="hold">
                                          <p:stCondLst>
                                            <p:cond delay="0"/>
                                          </p:stCondLst>
                                        </p:cTn>
                                        <p:tgtEl>
                                          <p:spTgt spid="224"/>
                                        </p:tgtEl>
                                        <p:attrNameLst>
                                          <p:attrName>style.visibility</p:attrName>
                                        </p:attrNameLst>
                                      </p:cBhvr>
                                      <p:to>
                                        <p:strVal val="visible"/>
                                      </p:to>
                                    </p:set>
                                    <p:anim calcmode="lin" valueType="num">
                                      <p:cBhvr additive="base">
                                        <p:cTn id="23" dur="1000" fill="hold"/>
                                        <p:tgtEl>
                                          <p:spTgt spid="224"/>
                                        </p:tgtEl>
                                        <p:attrNameLst>
                                          <p:attrName>ppt_x</p:attrName>
                                        </p:attrNameLst>
                                      </p:cBhvr>
                                      <p:tavLst>
                                        <p:tav tm="0">
                                          <p:val>
                                            <p:strVal val="0-#ppt_w/2"/>
                                          </p:val>
                                        </p:tav>
                                        <p:tav tm="100000">
                                          <p:val>
                                            <p:strVal val="#ppt_x"/>
                                          </p:val>
                                        </p:tav>
                                      </p:tavLst>
                                    </p:anim>
                                    <p:anim calcmode="lin" valueType="num">
                                      <p:cBhvr additive="base">
                                        <p:cTn id="24" dur="1000" fill="hold"/>
                                        <p:tgtEl>
                                          <p:spTgt spid="224"/>
                                        </p:tgtEl>
                                        <p:attrNameLst>
                                          <p:attrName>ppt_y</p:attrName>
                                        </p:attrNameLst>
                                      </p:cBhvr>
                                      <p:tavLst>
                                        <p:tav tm="0">
                                          <p:val>
                                            <p:strVal val="#ppt_y"/>
                                          </p:val>
                                        </p:tav>
                                        <p:tav tm="100000">
                                          <p:val>
                                            <p:strVal val="#ppt_y"/>
                                          </p:val>
                                        </p:tav>
                                      </p:tavLst>
                                    </p:anim>
                                  </p:childTnLst>
                                </p:cTn>
                              </p:par>
                              <p:par>
                                <p:cTn id="25" presetID="2" presetClass="entr" presetSubtype="8" accel="50000" decel="50000" fill="hold" nodeType="withEffect">
                                  <p:stCondLst>
                                    <p:cond delay="500"/>
                                  </p:stCondLst>
                                  <p:childTnLst>
                                    <p:set>
                                      <p:cBhvr>
                                        <p:cTn id="26" dur="1" fill="hold">
                                          <p:stCondLst>
                                            <p:cond delay="0"/>
                                          </p:stCondLst>
                                        </p:cTn>
                                        <p:tgtEl>
                                          <p:spTgt spid="222"/>
                                        </p:tgtEl>
                                        <p:attrNameLst>
                                          <p:attrName>style.visibility</p:attrName>
                                        </p:attrNameLst>
                                      </p:cBhvr>
                                      <p:to>
                                        <p:strVal val="visible"/>
                                      </p:to>
                                    </p:set>
                                    <p:anim calcmode="lin" valueType="num">
                                      <p:cBhvr additive="base">
                                        <p:cTn id="27" dur="1000" fill="hold"/>
                                        <p:tgtEl>
                                          <p:spTgt spid="222"/>
                                        </p:tgtEl>
                                        <p:attrNameLst>
                                          <p:attrName>ppt_x</p:attrName>
                                        </p:attrNameLst>
                                      </p:cBhvr>
                                      <p:tavLst>
                                        <p:tav tm="0">
                                          <p:val>
                                            <p:strVal val="0-#ppt_w/2"/>
                                          </p:val>
                                        </p:tav>
                                        <p:tav tm="100000">
                                          <p:val>
                                            <p:strVal val="#ppt_x"/>
                                          </p:val>
                                        </p:tav>
                                      </p:tavLst>
                                    </p:anim>
                                    <p:anim calcmode="lin" valueType="num">
                                      <p:cBhvr additive="base">
                                        <p:cTn id="28" dur="1000" fill="hold"/>
                                        <p:tgtEl>
                                          <p:spTgt spid="222"/>
                                        </p:tgtEl>
                                        <p:attrNameLst>
                                          <p:attrName>ppt_y</p:attrName>
                                        </p:attrNameLst>
                                      </p:cBhvr>
                                      <p:tavLst>
                                        <p:tav tm="0">
                                          <p:val>
                                            <p:strVal val="#ppt_y"/>
                                          </p:val>
                                        </p:tav>
                                        <p:tav tm="100000">
                                          <p:val>
                                            <p:strVal val="#ppt_y"/>
                                          </p:val>
                                        </p:tav>
                                      </p:tavLst>
                                    </p:anim>
                                  </p:childTnLst>
                                </p:cTn>
                              </p:par>
                              <p:par>
                                <p:cTn id="29" presetID="2" presetClass="entr" presetSubtype="8" accel="50000" decel="50000" fill="hold" nodeType="withEffect">
                                  <p:stCondLst>
                                    <p:cond delay="500"/>
                                  </p:stCondLst>
                                  <p:childTnLst>
                                    <p:set>
                                      <p:cBhvr>
                                        <p:cTn id="30" dur="1" fill="hold">
                                          <p:stCondLst>
                                            <p:cond delay="0"/>
                                          </p:stCondLst>
                                        </p:cTn>
                                        <p:tgtEl>
                                          <p:spTgt spid="230"/>
                                        </p:tgtEl>
                                        <p:attrNameLst>
                                          <p:attrName>style.visibility</p:attrName>
                                        </p:attrNameLst>
                                      </p:cBhvr>
                                      <p:to>
                                        <p:strVal val="visible"/>
                                      </p:to>
                                    </p:set>
                                    <p:anim calcmode="lin" valueType="num">
                                      <p:cBhvr additive="base">
                                        <p:cTn id="31" dur="1000" fill="hold"/>
                                        <p:tgtEl>
                                          <p:spTgt spid="230"/>
                                        </p:tgtEl>
                                        <p:attrNameLst>
                                          <p:attrName>ppt_x</p:attrName>
                                        </p:attrNameLst>
                                      </p:cBhvr>
                                      <p:tavLst>
                                        <p:tav tm="0">
                                          <p:val>
                                            <p:strVal val="0-#ppt_w/2"/>
                                          </p:val>
                                        </p:tav>
                                        <p:tav tm="100000">
                                          <p:val>
                                            <p:strVal val="#ppt_x"/>
                                          </p:val>
                                        </p:tav>
                                      </p:tavLst>
                                    </p:anim>
                                    <p:anim calcmode="lin" valueType="num">
                                      <p:cBhvr additive="base">
                                        <p:cTn id="32" dur="1000" fill="hold"/>
                                        <p:tgtEl>
                                          <p:spTgt spid="230"/>
                                        </p:tgtEl>
                                        <p:attrNameLst>
                                          <p:attrName>ppt_y</p:attrName>
                                        </p:attrNameLst>
                                      </p:cBhvr>
                                      <p:tavLst>
                                        <p:tav tm="0">
                                          <p:val>
                                            <p:strVal val="#ppt_y"/>
                                          </p:val>
                                        </p:tav>
                                        <p:tav tm="100000">
                                          <p:val>
                                            <p:strVal val="#ppt_y"/>
                                          </p:val>
                                        </p:tav>
                                      </p:tavLst>
                                    </p:anim>
                                  </p:childTnLst>
                                </p:cTn>
                              </p:par>
                              <p:par>
                                <p:cTn id="33" presetID="2" presetClass="entr" presetSubtype="8" accel="50000" decel="50000" fill="hold" nodeType="withEffect">
                                  <p:stCondLst>
                                    <p:cond delay="500"/>
                                  </p:stCondLst>
                                  <p:childTnLst>
                                    <p:set>
                                      <p:cBhvr>
                                        <p:cTn id="34" dur="1" fill="hold">
                                          <p:stCondLst>
                                            <p:cond delay="0"/>
                                          </p:stCondLst>
                                        </p:cTn>
                                        <p:tgtEl>
                                          <p:spTgt spid="137"/>
                                        </p:tgtEl>
                                        <p:attrNameLst>
                                          <p:attrName>style.visibility</p:attrName>
                                        </p:attrNameLst>
                                      </p:cBhvr>
                                      <p:to>
                                        <p:strVal val="visible"/>
                                      </p:to>
                                    </p:set>
                                    <p:anim calcmode="lin" valueType="num">
                                      <p:cBhvr additive="base">
                                        <p:cTn id="35" dur="1000" fill="hold"/>
                                        <p:tgtEl>
                                          <p:spTgt spid="137"/>
                                        </p:tgtEl>
                                        <p:attrNameLst>
                                          <p:attrName>ppt_x</p:attrName>
                                        </p:attrNameLst>
                                      </p:cBhvr>
                                      <p:tavLst>
                                        <p:tav tm="0">
                                          <p:val>
                                            <p:strVal val="0-#ppt_w/2"/>
                                          </p:val>
                                        </p:tav>
                                        <p:tav tm="100000">
                                          <p:val>
                                            <p:strVal val="#ppt_x"/>
                                          </p:val>
                                        </p:tav>
                                      </p:tavLst>
                                    </p:anim>
                                    <p:anim calcmode="lin" valueType="num">
                                      <p:cBhvr additive="base">
                                        <p:cTn id="36" dur="1000" fill="hold"/>
                                        <p:tgtEl>
                                          <p:spTgt spid="137"/>
                                        </p:tgtEl>
                                        <p:attrNameLst>
                                          <p:attrName>ppt_y</p:attrName>
                                        </p:attrNameLst>
                                      </p:cBhvr>
                                      <p:tavLst>
                                        <p:tav tm="0">
                                          <p:val>
                                            <p:strVal val="#ppt_y"/>
                                          </p:val>
                                        </p:tav>
                                        <p:tav tm="100000">
                                          <p:val>
                                            <p:strVal val="#ppt_y"/>
                                          </p:val>
                                        </p:tav>
                                      </p:tavLst>
                                    </p:anim>
                                  </p:childTnLst>
                                </p:cTn>
                              </p:par>
                              <p:par>
                                <p:cTn id="37" presetID="2" presetClass="entr" presetSubtype="8" accel="50000" decel="50000" fill="hold" nodeType="withEffect">
                                  <p:stCondLst>
                                    <p:cond delay="500"/>
                                  </p:stCondLst>
                                  <p:childTnLst>
                                    <p:set>
                                      <p:cBhvr>
                                        <p:cTn id="38" dur="1" fill="hold">
                                          <p:stCondLst>
                                            <p:cond delay="0"/>
                                          </p:stCondLst>
                                        </p:cTn>
                                        <p:tgtEl>
                                          <p:spTgt spid="232"/>
                                        </p:tgtEl>
                                        <p:attrNameLst>
                                          <p:attrName>style.visibility</p:attrName>
                                        </p:attrNameLst>
                                      </p:cBhvr>
                                      <p:to>
                                        <p:strVal val="visible"/>
                                      </p:to>
                                    </p:set>
                                    <p:anim calcmode="lin" valueType="num">
                                      <p:cBhvr additive="base">
                                        <p:cTn id="39" dur="1000" fill="hold"/>
                                        <p:tgtEl>
                                          <p:spTgt spid="232"/>
                                        </p:tgtEl>
                                        <p:attrNameLst>
                                          <p:attrName>ppt_x</p:attrName>
                                        </p:attrNameLst>
                                      </p:cBhvr>
                                      <p:tavLst>
                                        <p:tav tm="0">
                                          <p:val>
                                            <p:strVal val="0-#ppt_w/2"/>
                                          </p:val>
                                        </p:tav>
                                        <p:tav tm="100000">
                                          <p:val>
                                            <p:strVal val="#ppt_x"/>
                                          </p:val>
                                        </p:tav>
                                      </p:tavLst>
                                    </p:anim>
                                    <p:anim calcmode="lin" valueType="num">
                                      <p:cBhvr additive="base">
                                        <p:cTn id="40" dur="1000" fill="hold"/>
                                        <p:tgtEl>
                                          <p:spTgt spid="232"/>
                                        </p:tgtEl>
                                        <p:attrNameLst>
                                          <p:attrName>ppt_y</p:attrName>
                                        </p:attrNameLst>
                                      </p:cBhvr>
                                      <p:tavLst>
                                        <p:tav tm="0">
                                          <p:val>
                                            <p:strVal val="#ppt_y"/>
                                          </p:val>
                                        </p:tav>
                                        <p:tav tm="100000">
                                          <p:val>
                                            <p:strVal val="#ppt_y"/>
                                          </p:val>
                                        </p:tav>
                                      </p:tavLst>
                                    </p:anim>
                                  </p:childTnLst>
                                </p:cTn>
                              </p:par>
                              <p:par>
                                <p:cTn id="41" presetID="2" presetClass="entr" presetSubtype="8" accel="50000" decel="50000" fill="hold" nodeType="withEffect">
                                  <p:stCondLst>
                                    <p:cond delay="500"/>
                                  </p:stCondLst>
                                  <p:childTnLst>
                                    <p:set>
                                      <p:cBhvr>
                                        <p:cTn id="42" dur="1" fill="hold">
                                          <p:stCondLst>
                                            <p:cond delay="0"/>
                                          </p:stCondLst>
                                        </p:cTn>
                                        <p:tgtEl>
                                          <p:spTgt spid="132"/>
                                        </p:tgtEl>
                                        <p:attrNameLst>
                                          <p:attrName>style.visibility</p:attrName>
                                        </p:attrNameLst>
                                      </p:cBhvr>
                                      <p:to>
                                        <p:strVal val="visible"/>
                                      </p:to>
                                    </p:set>
                                    <p:anim calcmode="lin" valueType="num">
                                      <p:cBhvr additive="base">
                                        <p:cTn id="43" dur="1000" fill="hold"/>
                                        <p:tgtEl>
                                          <p:spTgt spid="132"/>
                                        </p:tgtEl>
                                        <p:attrNameLst>
                                          <p:attrName>ppt_x</p:attrName>
                                        </p:attrNameLst>
                                      </p:cBhvr>
                                      <p:tavLst>
                                        <p:tav tm="0">
                                          <p:val>
                                            <p:strVal val="0-#ppt_w/2"/>
                                          </p:val>
                                        </p:tav>
                                        <p:tav tm="100000">
                                          <p:val>
                                            <p:strVal val="#ppt_x"/>
                                          </p:val>
                                        </p:tav>
                                      </p:tavLst>
                                    </p:anim>
                                    <p:anim calcmode="lin" valueType="num">
                                      <p:cBhvr additive="base">
                                        <p:cTn id="44" dur="1000" fill="hold"/>
                                        <p:tgtEl>
                                          <p:spTgt spid="132"/>
                                        </p:tgtEl>
                                        <p:attrNameLst>
                                          <p:attrName>ppt_y</p:attrName>
                                        </p:attrNameLst>
                                      </p:cBhvr>
                                      <p:tavLst>
                                        <p:tav tm="0">
                                          <p:val>
                                            <p:strVal val="#ppt_y"/>
                                          </p:val>
                                        </p:tav>
                                        <p:tav tm="100000">
                                          <p:val>
                                            <p:strVal val="#ppt_y"/>
                                          </p:val>
                                        </p:tav>
                                      </p:tavLst>
                                    </p:anim>
                                  </p:childTnLst>
                                </p:cTn>
                              </p:par>
                              <p:par>
                                <p:cTn id="45" presetID="2" presetClass="entr" presetSubtype="8" accel="50000" decel="50000" fill="hold" nodeType="withEffect">
                                  <p:stCondLst>
                                    <p:cond delay="500"/>
                                  </p:stCondLst>
                                  <p:childTnLst>
                                    <p:set>
                                      <p:cBhvr>
                                        <p:cTn id="46" dur="1" fill="hold">
                                          <p:stCondLst>
                                            <p:cond delay="0"/>
                                          </p:stCondLst>
                                        </p:cTn>
                                        <p:tgtEl>
                                          <p:spTgt spid="228"/>
                                        </p:tgtEl>
                                        <p:attrNameLst>
                                          <p:attrName>style.visibility</p:attrName>
                                        </p:attrNameLst>
                                      </p:cBhvr>
                                      <p:to>
                                        <p:strVal val="visible"/>
                                      </p:to>
                                    </p:set>
                                    <p:anim calcmode="lin" valueType="num">
                                      <p:cBhvr additive="base">
                                        <p:cTn id="47" dur="1000" fill="hold"/>
                                        <p:tgtEl>
                                          <p:spTgt spid="228"/>
                                        </p:tgtEl>
                                        <p:attrNameLst>
                                          <p:attrName>ppt_x</p:attrName>
                                        </p:attrNameLst>
                                      </p:cBhvr>
                                      <p:tavLst>
                                        <p:tav tm="0">
                                          <p:val>
                                            <p:strVal val="0-#ppt_w/2"/>
                                          </p:val>
                                        </p:tav>
                                        <p:tav tm="100000">
                                          <p:val>
                                            <p:strVal val="#ppt_x"/>
                                          </p:val>
                                        </p:tav>
                                      </p:tavLst>
                                    </p:anim>
                                    <p:anim calcmode="lin" valueType="num">
                                      <p:cBhvr additive="base">
                                        <p:cTn id="48" dur="1000" fill="hold"/>
                                        <p:tgtEl>
                                          <p:spTgt spid="228"/>
                                        </p:tgtEl>
                                        <p:attrNameLst>
                                          <p:attrName>ppt_y</p:attrName>
                                        </p:attrNameLst>
                                      </p:cBhvr>
                                      <p:tavLst>
                                        <p:tav tm="0">
                                          <p:val>
                                            <p:strVal val="#ppt_y"/>
                                          </p:val>
                                        </p:tav>
                                        <p:tav tm="100000">
                                          <p:val>
                                            <p:strVal val="#ppt_y"/>
                                          </p:val>
                                        </p:tav>
                                      </p:tavLst>
                                    </p:anim>
                                  </p:childTnLst>
                                </p:cTn>
                              </p:par>
                              <p:par>
                                <p:cTn id="49" presetID="2" presetClass="entr" presetSubtype="8" accel="50000" decel="50000" fill="hold" nodeType="withEffect">
                                  <p:stCondLst>
                                    <p:cond delay="500"/>
                                  </p:stCondLst>
                                  <p:childTnLst>
                                    <p:set>
                                      <p:cBhvr>
                                        <p:cTn id="50" dur="1" fill="hold">
                                          <p:stCondLst>
                                            <p:cond delay="0"/>
                                          </p:stCondLst>
                                        </p:cTn>
                                        <p:tgtEl>
                                          <p:spTgt spid="226"/>
                                        </p:tgtEl>
                                        <p:attrNameLst>
                                          <p:attrName>style.visibility</p:attrName>
                                        </p:attrNameLst>
                                      </p:cBhvr>
                                      <p:to>
                                        <p:strVal val="visible"/>
                                      </p:to>
                                    </p:set>
                                    <p:anim calcmode="lin" valueType="num">
                                      <p:cBhvr additive="base">
                                        <p:cTn id="51" dur="1000" fill="hold"/>
                                        <p:tgtEl>
                                          <p:spTgt spid="226"/>
                                        </p:tgtEl>
                                        <p:attrNameLst>
                                          <p:attrName>ppt_x</p:attrName>
                                        </p:attrNameLst>
                                      </p:cBhvr>
                                      <p:tavLst>
                                        <p:tav tm="0">
                                          <p:val>
                                            <p:strVal val="0-#ppt_w/2"/>
                                          </p:val>
                                        </p:tav>
                                        <p:tav tm="100000">
                                          <p:val>
                                            <p:strVal val="#ppt_x"/>
                                          </p:val>
                                        </p:tav>
                                      </p:tavLst>
                                    </p:anim>
                                    <p:anim calcmode="lin" valueType="num">
                                      <p:cBhvr additive="base">
                                        <p:cTn id="52" dur="1000" fill="hold"/>
                                        <p:tgtEl>
                                          <p:spTgt spid="226"/>
                                        </p:tgtEl>
                                        <p:attrNameLst>
                                          <p:attrName>ppt_y</p:attrName>
                                        </p:attrNameLst>
                                      </p:cBhvr>
                                      <p:tavLst>
                                        <p:tav tm="0">
                                          <p:val>
                                            <p:strVal val="#ppt_y"/>
                                          </p:val>
                                        </p:tav>
                                        <p:tav tm="100000">
                                          <p:val>
                                            <p:strVal val="#ppt_y"/>
                                          </p:val>
                                        </p:tav>
                                      </p:tavLst>
                                    </p:anim>
                                  </p:childTnLst>
                                </p:cTn>
                              </p:par>
                              <p:par>
                                <p:cTn id="53" presetID="2" presetClass="entr" presetSubtype="8" accel="50000" decel="50000" fill="hold" nodeType="withEffect">
                                  <p:stCondLst>
                                    <p:cond delay="500"/>
                                  </p:stCondLst>
                                  <p:childTnLst>
                                    <p:set>
                                      <p:cBhvr>
                                        <p:cTn id="54" dur="1" fill="hold">
                                          <p:stCondLst>
                                            <p:cond delay="0"/>
                                          </p:stCondLst>
                                        </p:cTn>
                                        <p:tgtEl>
                                          <p:spTgt spid="234"/>
                                        </p:tgtEl>
                                        <p:attrNameLst>
                                          <p:attrName>style.visibility</p:attrName>
                                        </p:attrNameLst>
                                      </p:cBhvr>
                                      <p:to>
                                        <p:strVal val="visible"/>
                                      </p:to>
                                    </p:set>
                                    <p:anim calcmode="lin" valueType="num">
                                      <p:cBhvr additive="base">
                                        <p:cTn id="55" dur="1000" fill="hold"/>
                                        <p:tgtEl>
                                          <p:spTgt spid="234"/>
                                        </p:tgtEl>
                                        <p:attrNameLst>
                                          <p:attrName>ppt_x</p:attrName>
                                        </p:attrNameLst>
                                      </p:cBhvr>
                                      <p:tavLst>
                                        <p:tav tm="0">
                                          <p:val>
                                            <p:strVal val="0-#ppt_w/2"/>
                                          </p:val>
                                        </p:tav>
                                        <p:tav tm="100000">
                                          <p:val>
                                            <p:strVal val="#ppt_x"/>
                                          </p:val>
                                        </p:tav>
                                      </p:tavLst>
                                    </p:anim>
                                    <p:anim calcmode="lin" valueType="num">
                                      <p:cBhvr additive="base">
                                        <p:cTn id="56" dur="1000" fill="hold"/>
                                        <p:tgtEl>
                                          <p:spTgt spid="234"/>
                                        </p:tgtEl>
                                        <p:attrNameLst>
                                          <p:attrName>ppt_y</p:attrName>
                                        </p:attrNameLst>
                                      </p:cBhvr>
                                      <p:tavLst>
                                        <p:tav tm="0">
                                          <p:val>
                                            <p:strVal val="#ppt_y"/>
                                          </p:val>
                                        </p:tav>
                                        <p:tav tm="100000">
                                          <p:val>
                                            <p:strVal val="#ppt_y"/>
                                          </p:val>
                                        </p:tav>
                                      </p:tavLst>
                                    </p:anim>
                                  </p:childTnLst>
                                </p:cTn>
                              </p:par>
                              <p:par>
                                <p:cTn id="57" presetID="2" presetClass="entr" presetSubtype="8" accel="50000" decel="50000" fill="hold" nodeType="withEffect">
                                  <p:stCondLst>
                                    <p:cond delay="500"/>
                                  </p:stCondLst>
                                  <p:childTnLst>
                                    <p:set>
                                      <p:cBhvr>
                                        <p:cTn id="58" dur="1" fill="hold">
                                          <p:stCondLst>
                                            <p:cond delay="0"/>
                                          </p:stCondLst>
                                        </p:cTn>
                                        <p:tgtEl>
                                          <p:spTgt spid="236"/>
                                        </p:tgtEl>
                                        <p:attrNameLst>
                                          <p:attrName>style.visibility</p:attrName>
                                        </p:attrNameLst>
                                      </p:cBhvr>
                                      <p:to>
                                        <p:strVal val="visible"/>
                                      </p:to>
                                    </p:set>
                                    <p:anim calcmode="lin" valueType="num">
                                      <p:cBhvr additive="base">
                                        <p:cTn id="59" dur="1000" fill="hold"/>
                                        <p:tgtEl>
                                          <p:spTgt spid="236"/>
                                        </p:tgtEl>
                                        <p:attrNameLst>
                                          <p:attrName>ppt_x</p:attrName>
                                        </p:attrNameLst>
                                      </p:cBhvr>
                                      <p:tavLst>
                                        <p:tav tm="0">
                                          <p:val>
                                            <p:strVal val="0-#ppt_w/2"/>
                                          </p:val>
                                        </p:tav>
                                        <p:tav tm="100000">
                                          <p:val>
                                            <p:strVal val="#ppt_x"/>
                                          </p:val>
                                        </p:tav>
                                      </p:tavLst>
                                    </p:anim>
                                    <p:anim calcmode="lin" valueType="num">
                                      <p:cBhvr additive="base">
                                        <p:cTn id="60" dur="1000" fill="hold"/>
                                        <p:tgtEl>
                                          <p:spTgt spid="236"/>
                                        </p:tgtEl>
                                        <p:attrNameLst>
                                          <p:attrName>ppt_y</p:attrName>
                                        </p:attrNameLst>
                                      </p:cBhvr>
                                      <p:tavLst>
                                        <p:tav tm="0">
                                          <p:val>
                                            <p:strVal val="#ppt_y"/>
                                          </p:val>
                                        </p:tav>
                                        <p:tav tm="100000">
                                          <p:val>
                                            <p:strVal val="#ppt_y"/>
                                          </p:val>
                                        </p:tav>
                                      </p:tavLst>
                                    </p:anim>
                                  </p:childTnLst>
                                </p:cTn>
                              </p:par>
                              <p:par>
                                <p:cTn id="61" presetID="2" presetClass="entr" presetSubtype="8" accel="50000" decel="50000" fill="hold" nodeType="withEffect">
                                  <p:stCondLst>
                                    <p:cond delay="500"/>
                                  </p:stCondLst>
                                  <p:childTnLst>
                                    <p:set>
                                      <p:cBhvr>
                                        <p:cTn id="62" dur="1" fill="hold">
                                          <p:stCondLst>
                                            <p:cond delay="0"/>
                                          </p:stCondLst>
                                        </p:cTn>
                                        <p:tgtEl>
                                          <p:spTgt spid="141"/>
                                        </p:tgtEl>
                                        <p:attrNameLst>
                                          <p:attrName>style.visibility</p:attrName>
                                        </p:attrNameLst>
                                      </p:cBhvr>
                                      <p:to>
                                        <p:strVal val="visible"/>
                                      </p:to>
                                    </p:set>
                                    <p:anim calcmode="lin" valueType="num">
                                      <p:cBhvr additive="base">
                                        <p:cTn id="63" dur="1000" fill="hold"/>
                                        <p:tgtEl>
                                          <p:spTgt spid="141"/>
                                        </p:tgtEl>
                                        <p:attrNameLst>
                                          <p:attrName>ppt_x</p:attrName>
                                        </p:attrNameLst>
                                      </p:cBhvr>
                                      <p:tavLst>
                                        <p:tav tm="0">
                                          <p:val>
                                            <p:strVal val="0-#ppt_w/2"/>
                                          </p:val>
                                        </p:tav>
                                        <p:tav tm="100000">
                                          <p:val>
                                            <p:strVal val="#ppt_x"/>
                                          </p:val>
                                        </p:tav>
                                      </p:tavLst>
                                    </p:anim>
                                    <p:anim calcmode="lin" valueType="num">
                                      <p:cBhvr additive="base">
                                        <p:cTn id="64" dur="1000" fill="hold"/>
                                        <p:tgtEl>
                                          <p:spTgt spid="141"/>
                                        </p:tgtEl>
                                        <p:attrNameLst>
                                          <p:attrName>ppt_y</p:attrName>
                                        </p:attrNameLst>
                                      </p:cBhvr>
                                      <p:tavLst>
                                        <p:tav tm="0">
                                          <p:val>
                                            <p:strVal val="#ppt_y"/>
                                          </p:val>
                                        </p:tav>
                                        <p:tav tm="100000">
                                          <p:val>
                                            <p:strVal val="#ppt_y"/>
                                          </p:val>
                                        </p:tav>
                                      </p:tavLst>
                                    </p:anim>
                                  </p:childTnLst>
                                </p:cTn>
                              </p:par>
                              <p:par>
                                <p:cTn id="65" presetID="2" presetClass="entr" presetSubtype="8" accel="50000" decel="50000" fill="hold" nodeType="withEffect">
                                  <p:stCondLst>
                                    <p:cond delay="500"/>
                                  </p:stCondLst>
                                  <p:childTnLst>
                                    <p:set>
                                      <p:cBhvr>
                                        <p:cTn id="66" dur="1" fill="hold">
                                          <p:stCondLst>
                                            <p:cond delay="0"/>
                                          </p:stCondLst>
                                        </p:cTn>
                                        <p:tgtEl>
                                          <p:spTgt spid="143"/>
                                        </p:tgtEl>
                                        <p:attrNameLst>
                                          <p:attrName>style.visibility</p:attrName>
                                        </p:attrNameLst>
                                      </p:cBhvr>
                                      <p:to>
                                        <p:strVal val="visible"/>
                                      </p:to>
                                    </p:set>
                                    <p:anim calcmode="lin" valueType="num">
                                      <p:cBhvr additive="base">
                                        <p:cTn id="67" dur="1000" fill="hold"/>
                                        <p:tgtEl>
                                          <p:spTgt spid="143"/>
                                        </p:tgtEl>
                                        <p:attrNameLst>
                                          <p:attrName>ppt_x</p:attrName>
                                        </p:attrNameLst>
                                      </p:cBhvr>
                                      <p:tavLst>
                                        <p:tav tm="0">
                                          <p:val>
                                            <p:strVal val="0-#ppt_w/2"/>
                                          </p:val>
                                        </p:tav>
                                        <p:tav tm="100000">
                                          <p:val>
                                            <p:strVal val="#ppt_x"/>
                                          </p:val>
                                        </p:tav>
                                      </p:tavLst>
                                    </p:anim>
                                    <p:anim calcmode="lin" valueType="num">
                                      <p:cBhvr additive="base">
                                        <p:cTn id="68" dur="1000" fill="hold"/>
                                        <p:tgtEl>
                                          <p:spTgt spid="143"/>
                                        </p:tgtEl>
                                        <p:attrNameLst>
                                          <p:attrName>ppt_y</p:attrName>
                                        </p:attrNameLst>
                                      </p:cBhvr>
                                      <p:tavLst>
                                        <p:tav tm="0">
                                          <p:val>
                                            <p:strVal val="#ppt_y"/>
                                          </p:val>
                                        </p:tav>
                                        <p:tav tm="100000">
                                          <p:val>
                                            <p:strVal val="#ppt_y"/>
                                          </p:val>
                                        </p:tav>
                                      </p:tavLst>
                                    </p:anim>
                                  </p:childTnLst>
                                </p:cTn>
                              </p:par>
                              <p:par>
                                <p:cTn id="69" presetID="2" presetClass="entr" presetSubtype="8" accel="50000" decel="50000" fill="hold" nodeType="withEffect">
                                  <p:stCondLst>
                                    <p:cond delay="500"/>
                                  </p:stCondLst>
                                  <p:childTnLst>
                                    <p:set>
                                      <p:cBhvr>
                                        <p:cTn id="70" dur="1" fill="hold">
                                          <p:stCondLst>
                                            <p:cond delay="0"/>
                                          </p:stCondLst>
                                        </p:cTn>
                                        <p:tgtEl>
                                          <p:spTgt spid="240"/>
                                        </p:tgtEl>
                                        <p:attrNameLst>
                                          <p:attrName>style.visibility</p:attrName>
                                        </p:attrNameLst>
                                      </p:cBhvr>
                                      <p:to>
                                        <p:strVal val="visible"/>
                                      </p:to>
                                    </p:set>
                                    <p:anim calcmode="lin" valueType="num">
                                      <p:cBhvr additive="base">
                                        <p:cTn id="71" dur="1000" fill="hold"/>
                                        <p:tgtEl>
                                          <p:spTgt spid="240"/>
                                        </p:tgtEl>
                                        <p:attrNameLst>
                                          <p:attrName>ppt_x</p:attrName>
                                        </p:attrNameLst>
                                      </p:cBhvr>
                                      <p:tavLst>
                                        <p:tav tm="0">
                                          <p:val>
                                            <p:strVal val="0-#ppt_w/2"/>
                                          </p:val>
                                        </p:tav>
                                        <p:tav tm="100000">
                                          <p:val>
                                            <p:strVal val="#ppt_x"/>
                                          </p:val>
                                        </p:tav>
                                      </p:tavLst>
                                    </p:anim>
                                    <p:anim calcmode="lin" valueType="num">
                                      <p:cBhvr additive="base">
                                        <p:cTn id="72" dur="1000" fill="hold"/>
                                        <p:tgtEl>
                                          <p:spTgt spid="240"/>
                                        </p:tgtEl>
                                        <p:attrNameLst>
                                          <p:attrName>ppt_y</p:attrName>
                                        </p:attrNameLst>
                                      </p:cBhvr>
                                      <p:tavLst>
                                        <p:tav tm="0">
                                          <p:val>
                                            <p:strVal val="#ppt_y"/>
                                          </p:val>
                                        </p:tav>
                                        <p:tav tm="100000">
                                          <p:val>
                                            <p:strVal val="#ppt_y"/>
                                          </p:val>
                                        </p:tav>
                                      </p:tavLst>
                                    </p:anim>
                                  </p:childTnLst>
                                </p:cTn>
                              </p:par>
                              <p:par>
                                <p:cTn id="73" presetID="2" presetClass="entr" presetSubtype="8" accel="50000" decel="50000" fill="hold" nodeType="withEffect">
                                  <p:stCondLst>
                                    <p:cond delay="500"/>
                                  </p:stCondLst>
                                  <p:childTnLst>
                                    <p:set>
                                      <p:cBhvr>
                                        <p:cTn id="74" dur="1" fill="hold">
                                          <p:stCondLst>
                                            <p:cond delay="0"/>
                                          </p:stCondLst>
                                        </p:cTn>
                                        <p:tgtEl>
                                          <p:spTgt spid="238"/>
                                        </p:tgtEl>
                                        <p:attrNameLst>
                                          <p:attrName>style.visibility</p:attrName>
                                        </p:attrNameLst>
                                      </p:cBhvr>
                                      <p:to>
                                        <p:strVal val="visible"/>
                                      </p:to>
                                    </p:set>
                                    <p:anim calcmode="lin" valueType="num">
                                      <p:cBhvr additive="base">
                                        <p:cTn id="75" dur="1000" fill="hold"/>
                                        <p:tgtEl>
                                          <p:spTgt spid="238"/>
                                        </p:tgtEl>
                                        <p:attrNameLst>
                                          <p:attrName>ppt_x</p:attrName>
                                        </p:attrNameLst>
                                      </p:cBhvr>
                                      <p:tavLst>
                                        <p:tav tm="0">
                                          <p:val>
                                            <p:strVal val="0-#ppt_w/2"/>
                                          </p:val>
                                        </p:tav>
                                        <p:tav tm="100000">
                                          <p:val>
                                            <p:strVal val="#ppt_x"/>
                                          </p:val>
                                        </p:tav>
                                      </p:tavLst>
                                    </p:anim>
                                    <p:anim calcmode="lin" valueType="num">
                                      <p:cBhvr additive="base">
                                        <p:cTn id="76" dur="1000" fill="hold"/>
                                        <p:tgtEl>
                                          <p:spTgt spid="238"/>
                                        </p:tgtEl>
                                        <p:attrNameLst>
                                          <p:attrName>ppt_y</p:attrName>
                                        </p:attrNameLst>
                                      </p:cBhvr>
                                      <p:tavLst>
                                        <p:tav tm="0">
                                          <p:val>
                                            <p:strVal val="#ppt_y"/>
                                          </p:val>
                                        </p:tav>
                                        <p:tav tm="100000">
                                          <p:val>
                                            <p:strVal val="#ppt_y"/>
                                          </p:val>
                                        </p:tav>
                                      </p:tavLst>
                                    </p:anim>
                                  </p:childTnLst>
                                </p:cTn>
                              </p:par>
                              <p:par>
                                <p:cTn id="77" presetID="2" presetClass="entr" presetSubtype="8" accel="50000" decel="50000" fill="hold" nodeType="withEffect">
                                  <p:stCondLst>
                                    <p:cond delay="500"/>
                                  </p:stCondLst>
                                  <p:childTnLst>
                                    <p:set>
                                      <p:cBhvr>
                                        <p:cTn id="78" dur="1" fill="hold">
                                          <p:stCondLst>
                                            <p:cond delay="0"/>
                                          </p:stCondLst>
                                        </p:cTn>
                                        <p:tgtEl>
                                          <p:spTgt spid="242"/>
                                        </p:tgtEl>
                                        <p:attrNameLst>
                                          <p:attrName>style.visibility</p:attrName>
                                        </p:attrNameLst>
                                      </p:cBhvr>
                                      <p:to>
                                        <p:strVal val="visible"/>
                                      </p:to>
                                    </p:set>
                                    <p:anim calcmode="lin" valueType="num">
                                      <p:cBhvr additive="base">
                                        <p:cTn id="79" dur="1000" fill="hold"/>
                                        <p:tgtEl>
                                          <p:spTgt spid="242"/>
                                        </p:tgtEl>
                                        <p:attrNameLst>
                                          <p:attrName>ppt_x</p:attrName>
                                        </p:attrNameLst>
                                      </p:cBhvr>
                                      <p:tavLst>
                                        <p:tav tm="0">
                                          <p:val>
                                            <p:strVal val="0-#ppt_w/2"/>
                                          </p:val>
                                        </p:tav>
                                        <p:tav tm="100000">
                                          <p:val>
                                            <p:strVal val="#ppt_x"/>
                                          </p:val>
                                        </p:tav>
                                      </p:tavLst>
                                    </p:anim>
                                    <p:anim calcmode="lin" valueType="num">
                                      <p:cBhvr additive="base">
                                        <p:cTn id="80" dur="1000" fill="hold"/>
                                        <p:tgtEl>
                                          <p:spTgt spid="242"/>
                                        </p:tgtEl>
                                        <p:attrNameLst>
                                          <p:attrName>ppt_y</p:attrName>
                                        </p:attrNameLst>
                                      </p:cBhvr>
                                      <p:tavLst>
                                        <p:tav tm="0">
                                          <p:val>
                                            <p:strVal val="#ppt_y"/>
                                          </p:val>
                                        </p:tav>
                                        <p:tav tm="100000">
                                          <p:val>
                                            <p:strVal val="#ppt_y"/>
                                          </p:val>
                                        </p:tav>
                                      </p:tavLst>
                                    </p:anim>
                                  </p:childTnLst>
                                </p:cTn>
                              </p:par>
                              <p:par>
                                <p:cTn id="81" presetID="2" presetClass="entr" presetSubtype="2" accel="50000" decel="50000" fill="hold" grpId="0" nodeType="withEffect">
                                  <p:stCondLst>
                                    <p:cond delay="500"/>
                                  </p:stCondLst>
                                  <p:childTnLst>
                                    <p:set>
                                      <p:cBhvr>
                                        <p:cTn id="82" dur="1" fill="hold">
                                          <p:stCondLst>
                                            <p:cond delay="0"/>
                                          </p:stCondLst>
                                        </p:cTn>
                                        <p:tgtEl>
                                          <p:spTgt spid="243"/>
                                        </p:tgtEl>
                                        <p:attrNameLst>
                                          <p:attrName>style.visibility</p:attrName>
                                        </p:attrNameLst>
                                      </p:cBhvr>
                                      <p:to>
                                        <p:strVal val="visible"/>
                                      </p:to>
                                    </p:set>
                                    <p:anim calcmode="lin" valueType="num">
                                      <p:cBhvr additive="base">
                                        <p:cTn id="83" dur="1000" fill="hold"/>
                                        <p:tgtEl>
                                          <p:spTgt spid="243"/>
                                        </p:tgtEl>
                                        <p:attrNameLst>
                                          <p:attrName>ppt_x</p:attrName>
                                        </p:attrNameLst>
                                      </p:cBhvr>
                                      <p:tavLst>
                                        <p:tav tm="0">
                                          <p:val>
                                            <p:strVal val="1+#ppt_w/2"/>
                                          </p:val>
                                        </p:tav>
                                        <p:tav tm="100000">
                                          <p:val>
                                            <p:strVal val="#ppt_x"/>
                                          </p:val>
                                        </p:tav>
                                      </p:tavLst>
                                    </p:anim>
                                    <p:anim calcmode="lin" valueType="num">
                                      <p:cBhvr additive="base">
                                        <p:cTn id="84" dur="1000" fill="hold"/>
                                        <p:tgtEl>
                                          <p:spTgt spid="243"/>
                                        </p:tgtEl>
                                        <p:attrNameLst>
                                          <p:attrName>ppt_y</p:attrName>
                                        </p:attrNameLst>
                                      </p:cBhvr>
                                      <p:tavLst>
                                        <p:tav tm="0">
                                          <p:val>
                                            <p:strVal val="#ppt_y"/>
                                          </p:val>
                                        </p:tav>
                                        <p:tav tm="100000">
                                          <p:val>
                                            <p:strVal val="#ppt_y"/>
                                          </p:val>
                                        </p:tav>
                                      </p:tavLst>
                                    </p:anim>
                                  </p:childTnLst>
                                </p:cTn>
                              </p:par>
                            </p:childTnLst>
                          </p:cTn>
                        </p:par>
                        <p:par>
                          <p:cTn id="85" fill="hold">
                            <p:stCondLst>
                              <p:cond delay="1500"/>
                            </p:stCondLst>
                            <p:childTnLst>
                              <p:par>
                                <p:cTn id="86" presetID="10" presetClass="entr" presetSubtype="0" fill="hold" grpId="0" nodeType="afterEffect">
                                  <p:stCondLst>
                                    <p:cond delay="0"/>
                                  </p:stCondLst>
                                  <p:childTnLst>
                                    <p:set>
                                      <p:cBhvr>
                                        <p:cTn id="87" dur="1" fill="hold">
                                          <p:stCondLst>
                                            <p:cond delay="0"/>
                                          </p:stCondLst>
                                        </p:cTn>
                                        <p:tgtEl>
                                          <p:spTgt spid="131"/>
                                        </p:tgtEl>
                                        <p:attrNameLst>
                                          <p:attrName>style.visibility</p:attrName>
                                        </p:attrNameLst>
                                      </p:cBhvr>
                                      <p:to>
                                        <p:strVal val="visible"/>
                                      </p:to>
                                    </p:set>
                                    <p:animEffect transition="in" filter="fade">
                                      <p:cBhvr>
                                        <p:cTn id="88" dur="500"/>
                                        <p:tgtEl>
                                          <p:spTgt spid="131"/>
                                        </p:tgtEl>
                                      </p:cBhvr>
                                    </p:animEffect>
                                  </p:childTnLst>
                                </p:cTn>
                              </p:par>
                            </p:childTnLst>
                          </p:cTn>
                        </p:par>
                        <p:par>
                          <p:cTn id="89" fill="hold">
                            <p:stCondLst>
                              <p:cond delay="2000"/>
                            </p:stCondLst>
                            <p:childTnLst>
                              <p:par>
                                <p:cTn id="90" presetID="10" presetClass="entr" presetSubtype="0" fill="hold" grpId="0" nodeType="afterEffect">
                                  <p:stCondLst>
                                    <p:cond delay="0"/>
                                  </p:stCondLst>
                                  <p:childTnLst>
                                    <p:set>
                                      <p:cBhvr>
                                        <p:cTn id="91" dur="1" fill="hold">
                                          <p:stCondLst>
                                            <p:cond delay="0"/>
                                          </p:stCondLst>
                                        </p:cTn>
                                        <p:tgtEl>
                                          <p:spTgt spid="75"/>
                                        </p:tgtEl>
                                        <p:attrNameLst>
                                          <p:attrName>style.visibility</p:attrName>
                                        </p:attrNameLst>
                                      </p:cBhvr>
                                      <p:to>
                                        <p:strVal val="visible"/>
                                      </p:to>
                                    </p:set>
                                    <p:animEffect transition="in" filter="fade">
                                      <p:cBhvr>
                                        <p:cTn id="92" dur="500"/>
                                        <p:tgtEl>
                                          <p:spTgt spid="75"/>
                                        </p:tgtEl>
                                      </p:cBhvr>
                                    </p:animEffect>
                                  </p:childTnLst>
                                </p:cTn>
                              </p:par>
                            </p:childTnLst>
                          </p:cTn>
                        </p:par>
                        <p:par>
                          <p:cTn id="93" fill="hold">
                            <p:stCondLst>
                              <p:cond delay="2500"/>
                            </p:stCondLst>
                            <p:childTnLst>
                              <p:par>
                                <p:cTn id="94" presetID="10" presetClass="entr" presetSubtype="0" fill="hold" grpId="0" nodeType="afterEffect">
                                  <p:stCondLst>
                                    <p:cond delay="0"/>
                                  </p:stCondLst>
                                  <p:childTnLst>
                                    <p:set>
                                      <p:cBhvr>
                                        <p:cTn id="95" dur="1" fill="hold">
                                          <p:stCondLst>
                                            <p:cond delay="0"/>
                                          </p:stCondLst>
                                        </p:cTn>
                                        <p:tgtEl>
                                          <p:spTgt spid="76"/>
                                        </p:tgtEl>
                                        <p:attrNameLst>
                                          <p:attrName>style.visibility</p:attrName>
                                        </p:attrNameLst>
                                      </p:cBhvr>
                                      <p:to>
                                        <p:strVal val="visible"/>
                                      </p:to>
                                    </p:set>
                                    <p:animEffect transition="in" filter="fade">
                                      <p:cBhvr>
                                        <p:cTn id="96" dur="500"/>
                                        <p:tgtEl>
                                          <p:spTgt spid="76"/>
                                        </p:tgtEl>
                                      </p:cBhvr>
                                    </p:animEffect>
                                  </p:childTnLst>
                                </p:cTn>
                              </p:par>
                            </p:childTnLst>
                          </p:cTn>
                        </p:par>
                        <p:par>
                          <p:cTn id="97" fill="hold">
                            <p:stCondLst>
                              <p:cond delay="3000"/>
                            </p:stCondLst>
                            <p:childTnLst>
                              <p:par>
                                <p:cTn id="98" presetID="10" presetClass="entr" presetSubtype="0" fill="hold" grpId="0" nodeType="afterEffect">
                                  <p:stCondLst>
                                    <p:cond delay="0"/>
                                  </p:stCondLst>
                                  <p:childTnLst>
                                    <p:set>
                                      <p:cBhvr>
                                        <p:cTn id="99" dur="1" fill="hold">
                                          <p:stCondLst>
                                            <p:cond delay="0"/>
                                          </p:stCondLst>
                                        </p:cTn>
                                        <p:tgtEl>
                                          <p:spTgt spid="77"/>
                                        </p:tgtEl>
                                        <p:attrNameLst>
                                          <p:attrName>style.visibility</p:attrName>
                                        </p:attrNameLst>
                                      </p:cBhvr>
                                      <p:to>
                                        <p:strVal val="visible"/>
                                      </p:to>
                                    </p:set>
                                    <p:animEffect transition="in" filter="fade">
                                      <p:cBhvr>
                                        <p:cTn id="100" dur="500"/>
                                        <p:tgtEl>
                                          <p:spTgt spid="77"/>
                                        </p:tgtEl>
                                      </p:cBhvr>
                                    </p:animEffect>
                                  </p:childTnLst>
                                </p:cTn>
                              </p:par>
                            </p:childTnLst>
                          </p:cTn>
                        </p:par>
                        <p:par>
                          <p:cTn id="101" fill="hold">
                            <p:stCondLst>
                              <p:cond delay="3500"/>
                            </p:stCondLst>
                            <p:childTnLst>
                              <p:par>
                                <p:cTn id="102" presetID="10" presetClass="entr" presetSubtype="0" fill="hold" grpId="0" nodeType="afterEffect">
                                  <p:stCondLst>
                                    <p:cond delay="0"/>
                                  </p:stCondLst>
                                  <p:childTnLst>
                                    <p:set>
                                      <p:cBhvr>
                                        <p:cTn id="103" dur="1" fill="hold">
                                          <p:stCondLst>
                                            <p:cond delay="0"/>
                                          </p:stCondLst>
                                        </p:cTn>
                                        <p:tgtEl>
                                          <p:spTgt spid="78"/>
                                        </p:tgtEl>
                                        <p:attrNameLst>
                                          <p:attrName>style.visibility</p:attrName>
                                        </p:attrNameLst>
                                      </p:cBhvr>
                                      <p:to>
                                        <p:strVal val="visible"/>
                                      </p:to>
                                    </p:set>
                                    <p:animEffect transition="in" filter="fade">
                                      <p:cBhvr>
                                        <p:cTn id="104" dur="500"/>
                                        <p:tgtEl>
                                          <p:spTgt spid="78"/>
                                        </p:tgtEl>
                                      </p:cBhvr>
                                    </p:animEffect>
                                  </p:childTnLst>
                                </p:cTn>
                              </p:par>
                            </p:childTnLst>
                          </p:cTn>
                        </p:par>
                        <p:par>
                          <p:cTn id="105" fill="hold">
                            <p:stCondLst>
                              <p:cond delay="4000"/>
                            </p:stCondLst>
                            <p:childTnLst>
                              <p:par>
                                <p:cTn id="106" presetID="10" presetClass="entr" presetSubtype="0" fill="hold" grpId="0" nodeType="afterEffect">
                                  <p:stCondLst>
                                    <p:cond delay="0"/>
                                  </p:stCondLst>
                                  <p:childTnLst>
                                    <p:set>
                                      <p:cBhvr>
                                        <p:cTn id="107" dur="1" fill="hold">
                                          <p:stCondLst>
                                            <p:cond delay="0"/>
                                          </p:stCondLst>
                                        </p:cTn>
                                        <p:tgtEl>
                                          <p:spTgt spid="79"/>
                                        </p:tgtEl>
                                        <p:attrNameLst>
                                          <p:attrName>style.visibility</p:attrName>
                                        </p:attrNameLst>
                                      </p:cBhvr>
                                      <p:to>
                                        <p:strVal val="visible"/>
                                      </p:to>
                                    </p:set>
                                    <p:animEffect transition="in" filter="fade">
                                      <p:cBhvr>
                                        <p:cTn id="108" dur="500"/>
                                        <p:tgtEl>
                                          <p:spTgt spid="79"/>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219"/>
                                        </p:tgtEl>
                                        <p:attrNameLst>
                                          <p:attrName>style.visibility</p:attrName>
                                        </p:attrNameLst>
                                      </p:cBhvr>
                                      <p:to>
                                        <p:strVal val="visible"/>
                                      </p:to>
                                    </p:set>
                                    <p:animEffect transition="in" filter="fade">
                                      <p:cBhvr>
                                        <p:cTn id="111" dur="1000"/>
                                        <p:tgtEl>
                                          <p:spTgt spid="219"/>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97"/>
                                        </p:tgtEl>
                                        <p:attrNameLst>
                                          <p:attrName>style.visibility</p:attrName>
                                        </p:attrNameLst>
                                      </p:cBhvr>
                                      <p:to>
                                        <p:strVal val="visible"/>
                                      </p:to>
                                    </p:set>
                                    <p:animEffect transition="in" filter="fade">
                                      <p:cBhvr>
                                        <p:cTn id="114" dur="1000"/>
                                        <p:tgtEl>
                                          <p:spTgt spid="97"/>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100"/>
                                        </p:tgtEl>
                                        <p:attrNameLst>
                                          <p:attrName>style.visibility</p:attrName>
                                        </p:attrNameLst>
                                      </p:cBhvr>
                                      <p:to>
                                        <p:strVal val="visible"/>
                                      </p:to>
                                    </p:set>
                                    <p:animEffect transition="in" filter="fade">
                                      <p:cBhvr>
                                        <p:cTn id="117" dur="1000"/>
                                        <p:tgtEl>
                                          <p:spTgt spid="100"/>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105"/>
                                        </p:tgtEl>
                                        <p:attrNameLst>
                                          <p:attrName>style.visibility</p:attrName>
                                        </p:attrNameLst>
                                      </p:cBhvr>
                                      <p:to>
                                        <p:strVal val="visible"/>
                                      </p:to>
                                    </p:set>
                                    <p:animEffect transition="in" filter="fade">
                                      <p:cBhvr>
                                        <p:cTn id="120" dur="1000"/>
                                        <p:tgtEl>
                                          <p:spTgt spid="105"/>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108"/>
                                        </p:tgtEl>
                                        <p:attrNameLst>
                                          <p:attrName>style.visibility</p:attrName>
                                        </p:attrNameLst>
                                      </p:cBhvr>
                                      <p:to>
                                        <p:strVal val="visible"/>
                                      </p:to>
                                    </p:set>
                                    <p:animEffect transition="in" filter="fade">
                                      <p:cBhvr>
                                        <p:cTn id="123" dur="1000"/>
                                        <p:tgtEl>
                                          <p:spTgt spid="108"/>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113"/>
                                        </p:tgtEl>
                                        <p:attrNameLst>
                                          <p:attrName>style.visibility</p:attrName>
                                        </p:attrNameLst>
                                      </p:cBhvr>
                                      <p:to>
                                        <p:strVal val="visible"/>
                                      </p:to>
                                    </p:set>
                                    <p:animEffect transition="in" filter="fade">
                                      <p:cBhvr>
                                        <p:cTn id="126" dur="1000"/>
                                        <p:tgtEl>
                                          <p:spTgt spid="113"/>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118"/>
                                        </p:tgtEl>
                                        <p:attrNameLst>
                                          <p:attrName>style.visibility</p:attrName>
                                        </p:attrNameLst>
                                      </p:cBhvr>
                                      <p:to>
                                        <p:strVal val="visible"/>
                                      </p:to>
                                    </p:set>
                                    <p:animEffect transition="in" filter="fade">
                                      <p:cBhvr>
                                        <p:cTn id="129" dur="1000"/>
                                        <p:tgtEl>
                                          <p:spTgt spid="118"/>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119"/>
                                        </p:tgtEl>
                                        <p:attrNameLst>
                                          <p:attrName>style.visibility</p:attrName>
                                        </p:attrNameLst>
                                      </p:cBhvr>
                                      <p:to>
                                        <p:strVal val="visible"/>
                                      </p:to>
                                    </p:set>
                                    <p:animEffect transition="in" filter="fade">
                                      <p:cBhvr>
                                        <p:cTn id="132" dur="1000"/>
                                        <p:tgtEl>
                                          <p:spTgt spid="119"/>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122"/>
                                        </p:tgtEl>
                                        <p:attrNameLst>
                                          <p:attrName>style.visibility</p:attrName>
                                        </p:attrNameLst>
                                      </p:cBhvr>
                                      <p:to>
                                        <p:strVal val="visible"/>
                                      </p:to>
                                    </p:set>
                                    <p:animEffect transition="in" filter="fade">
                                      <p:cBhvr>
                                        <p:cTn id="135" dur="1000"/>
                                        <p:tgtEl>
                                          <p:spTgt spid="122"/>
                                        </p:tgtEl>
                                      </p:cBhvr>
                                    </p:animEffect>
                                  </p:childTnLst>
                                </p:cTn>
                              </p:par>
                              <p:par>
                                <p:cTn id="136" presetID="10" presetClass="entr" presetSubtype="0" fill="hold" grpId="0" nodeType="withEffect">
                                  <p:stCondLst>
                                    <p:cond delay="0"/>
                                  </p:stCondLst>
                                  <p:childTnLst>
                                    <p:set>
                                      <p:cBhvr>
                                        <p:cTn id="137" dur="1" fill="hold">
                                          <p:stCondLst>
                                            <p:cond delay="0"/>
                                          </p:stCondLst>
                                        </p:cTn>
                                        <p:tgtEl>
                                          <p:spTgt spid="130"/>
                                        </p:tgtEl>
                                        <p:attrNameLst>
                                          <p:attrName>style.visibility</p:attrName>
                                        </p:attrNameLst>
                                      </p:cBhvr>
                                      <p:to>
                                        <p:strVal val="visible"/>
                                      </p:to>
                                    </p:set>
                                    <p:animEffect transition="in" filter="fade">
                                      <p:cBhvr>
                                        <p:cTn id="138" dur="1000"/>
                                        <p:tgtEl>
                                          <p:spTgt spid="130"/>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133"/>
                                        </p:tgtEl>
                                        <p:attrNameLst>
                                          <p:attrName>style.visibility</p:attrName>
                                        </p:attrNameLst>
                                      </p:cBhvr>
                                      <p:to>
                                        <p:strVal val="visible"/>
                                      </p:to>
                                    </p:set>
                                    <p:animEffect transition="in" filter="fade">
                                      <p:cBhvr>
                                        <p:cTn id="141" dur="1000"/>
                                        <p:tgtEl>
                                          <p:spTgt spid="133"/>
                                        </p:tgtEl>
                                      </p:cBhvr>
                                    </p:animEffect>
                                  </p:childTnLst>
                                </p:cTn>
                              </p:par>
                              <p:par>
                                <p:cTn id="142" presetID="10" presetClass="entr" presetSubtype="0" fill="hold" grpId="0" nodeType="withEffect">
                                  <p:stCondLst>
                                    <p:cond delay="0"/>
                                  </p:stCondLst>
                                  <p:childTnLst>
                                    <p:set>
                                      <p:cBhvr>
                                        <p:cTn id="143" dur="1" fill="hold">
                                          <p:stCondLst>
                                            <p:cond delay="0"/>
                                          </p:stCondLst>
                                        </p:cTn>
                                        <p:tgtEl>
                                          <p:spTgt spid="136"/>
                                        </p:tgtEl>
                                        <p:attrNameLst>
                                          <p:attrName>style.visibility</p:attrName>
                                        </p:attrNameLst>
                                      </p:cBhvr>
                                      <p:to>
                                        <p:strVal val="visible"/>
                                      </p:to>
                                    </p:set>
                                    <p:animEffect transition="in" filter="fade">
                                      <p:cBhvr>
                                        <p:cTn id="144" dur="1000"/>
                                        <p:tgtEl>
                                          <p:spTgt spid="1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 grpId="0" animBg="1"/>
      <p:bldP spid="219" grpId="0"/>
      <p:bldP spid="243" grpId="0" animBg="1"/>
      <p:bldP spid="75" grpId="0" animBg="1"/>
      <p:bldP spid="76" grpId="0" animBg="1"/>
      <p:bldP spid="77" grpId="0" animBg="1"/>
      <p:bldP spid="78" grpId="0" animBg="1"/>
      <p:bldP spid="79" grpId="0" animBg="1"/>
      <p:bldP spid="97" grpId="0"/>
      <p:bldP spid="100" grpId="0"/>
      <p:bldP spid="105" grpId="0"/>
      <p:bldP spid="108" grpId="0"/>
      <p:bldP spid="113" grpId="0"/>
      <p:bldP spid="118" grpId="0"/>
      <p:bldP spid="119" grpId="0"/>
      <p:bldP spid="122" grpId="0"/>
      <p:bldP spid="130" grpId="0"/>
      <p:bldP spid="133" grpId="0"/>
      <p:bldP spid="13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a:extLst>
              <a:ext uri="{C183D7F6-B498-43B3-948B-1728B52AA6E4}">
                <adec:decorative xmlns:adec="http://schemas.microsoft.com/office/drawing/2017/decorative" val="1"/>
              </a:ext>
            </a:extLst>
          </p:cNvPr>
          <p:cNvSpPr/>
          <p:nvPr/>
        </p:nvSpPr>
        <p:spPr>
          <a:xfrm>
            <a:off x="0" y="0"/>
            <a:ext cx="12188825" cy="6856214"/>
          </a:xfrm>
          <a:prstGeom prst="rect">
            <a:avLst/>
          </a:prstGeom>
          <a:solidFill>
            <a:srgbClr val="0070C0">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Background space image."/>
          <p:cNvPicPr>
            <a:picLocks noChangeAspect="1"/>
          </p:cNvPicPr>
          <p:nvPr/>
        </p:nvPicPr>
        <p:blipFill>
          <a:blip r:embed="rId3">
            <a:alphaModFix amt="20000"/>
            <a:extLst>
              <a:ext uri="{BEBA8EAE-BF5A-486C-A8C5-ECC9F3942E4B}">
                <a14:imgProps xmlns:a14="http://schemas.microsoft.com/office/drawing/2010/main">
                  <a14:imgLayer r:embed="rId4">
                    <a14:imgEffect>
                      <a14:saturation sat="0"/>
                    </a14:imgEffect>
                    <a14:imgEffect>
                      <a14:brightnessContrast contrast="38000"/>
                    </a14:imgEffect>
                  </a14:imgLayer>
                </a14:imgProps>
              </a:ext>
              <a:ext uri="{28A0092B-C50C-407E-A947-70E740481C1C}">
                <a14:useLocalDpi xmlns:a14="http://schemas.microsoft.com/office/drawing/2010/main" val="0"/>
              </a:ext>
            </a:extLst>
          </a:blip>
          <a:stretch>
            <a:fillRect/>
          </a:stretch>
        </p:blipFill>
        <p:spPr>
          <a:xfrm>
            <a:off x="-1" y="0"/>
            <a:ext cx="12188825" cy="6856214"/>
          </a:xfrm>
          <a:prstGeom prst="rect">
            <a:avLst/>
          </a:prstGeom>
        </p:spPr>
      </p:pic>
      <p:sp>
        <p:nvSpPr>
          <p:cNvPr id="3" name="Title 2" hidden="1"/>
          <p:cNvSpPr>
            <a:spLocks noGrp="1"/>
          </p:cNvSpPr>
          <p:nvPr>
            <p:ph type="title"/>
          </p:nvPr>
        </p:nvSpPr>
        <p:spPr>
          <a:xfrm>
            <a:off x="609439" y="1114095"/>
            <a:ext cx="10969943" cy="944561"/>
          </a:xfrm>
        </p:spPr>
        <p:txBody>
          <a:bodyPr/>
          <a:lstStyle/>
          <a:p>
            <a:r>
              <a:rPr lang="en-US" dirty="0"/>
              <a:t>Sample 5</a:t>
            </a:r>
          </a:p>
        </p:txBody>
      </p:sp>
      <p:grpSp>
        <p:nvGrpSpPr>
          <p:cNvPr id="49" name="Group 19">
            <a:extLst>
              <a:ext uri="{C183D7F6-B498-43B3-948B-1728B52AA6E4}">
                <adec:decorative xmlns:adec="http://schemas.microsoft.com/office/drawing/2017/decorative" val="1"/>
              </a:ext>
            </a:extLst>
          </p:cNvPr>
          <p:cNvGrpSpPr/>
          <p:nvPr/>
        </p:nvGrpSpPr>
        <p:grpSpPr>
          <a:xfrm rot="10800000">
            <a:off x="1409920" y="2736571"/>
            <a:ext cx="1828273" cy="433869"/>
            <a:chOff x="6069552" y="4235708"/>
            <a:chExt cx="1420440" cy="337086"/>
          </a:xfrm>
        </p:grpSpPr>
        <p:cxnSp>
          <p:nvCxnSpPr>
            <p:cNvPr id="50" name="Straight Connector 49"/>
            <p:cNvCxnSpPr/>
            <p:nvPr/>
          </p:nvCxnSpPr>
          <p:spPr>
            <a:xfrm rot="10800000" flipH="1">
              <a:off x="6069552" y="4567643"/>
              <a:ext cx="1420440" cy="0"/>
            </a:xfrm>
            <a:prstGeom prst="line">
              <a:avLst/>
            </a:prstGeom>
            <a:ln w="12700" cap="flat" cmpd="sng" algn="ctr">
              <a:solidFill>
                <a:schemeClr val="bg1"/>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a:xfrm rot="5400000">
              <a:off x="6644074" y="4403457"/>
              <a:ext cx="337086" cy="1588"/>
            </a:xfrm>
            <a:prstGeom prst="line">
              <a:avLst/>
            </a:prstGeom>
            <a:ln w="12700" cap="flat" cmpd="sng" algn="ctr">
              <a:solidFill>
                <a:schemeClr val="bg1"/>
              </a:solidFill>
              <a:prstDash val="solid"/>
              <a:round/>
              <a:headEnd type="oval"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55" name="Group 19">
            <a:extLst>
              <a:ext uri="{C183D7F6-B498-43B3-948B-1728B52AA6E4}">
                <adec:decorative xmlns:adec="http://schemas.microsoft.com/office/drawing/2017/decorative" val="1"/>
              </a:ext>
            </a:extLst>
          </p:cNvPr>
          <p:cNvGrpSpPr/>
          <p:nvPr/>
        </p:nvGrpSpPr>
        <p:grpSpPr>
          <a:xfrm>
            <a:off x="2280759" y="4822994"/>
            <a:ext cx="1816953" cy="433869"/>
            <a:chOff x="7347593" y="4235708"/>
            <a:chExt cx="1411645" cy="337086"/>
          </a:xfrm>
        </p:grpSpPr>
        <p:cxnSp>
          <p:nvCxnSpPr>
            <p:cNvPr id="56" name="Straight Connector 55"/>
            <p:cNvCxnSpPr/>
            <p:nvPr/>
          </p:nvCxnSpPr>
          <p:spPr>
            <a:xfrm>
              <a:off x="7347593" y="4572000"/>
              <a:ext cx="1411645" cy="0"/>
            </a:xfrm>
            <a:prstGeom prst="line">
              <a:avLst/>
            </a:prstGeom>
            <a:ln w="12700" cap="flat" cmpd="sng" algn="ctr">
              <a:solidFill>
                <a:schemeClr val="bg1"/>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7" name="Straight Connector 56"/>
            <p:cNvCxnSpPr/>
            <p:nvPr/>
          </p:nvCxnSpPr>
          <p:spPr>
            <a:xfrm rot="5400000">
              <a:off x="7743514" y="4403457"/>
              <a:ext cx="337086" cy="1588"/>
            </a:xfrm>
            <a:prstGeom prst="line">
              <a:avLst/>
            </a:prstGeom>
            <a:ln w="12700" cap="flat" cmpd="sng" algn="ctr">
              <a:solidFill>
                <a:schemeClr val="bg1"/>
              </a:solidFill>
              <a:prstDash val="solid"/>
              <a:round/>
              <a:headEnd type="oval"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61" name="Group 19">
            <a:extLst>
              <a:ext uri="{C183D7F6-B498-43B3-948B-1728B52AA6E4}">
                <adec:decorative xmlns:adec="http://schemas.microsoft.com/office/drawing/2017/decorative" val="1"/>
              </a:ext>
            </a:extLst>
          </p:cNvPr>
          <p:cNvGrpSpPr/>
          <p:nvPr/>
        </p:nvGrpSpPr>
        <p:grpSpPr>
          <a:xfrm rot="10800000">
            <a:off x="3658861" y="2736570"/>
            <a:ext cx="1816951" cy="433869"/>
            <a:chOff x="6236081" y="4235708"/>
            <a:chExt cx="1411644" cy="337086"/>
          </a:xfrm>
        </p:grpSpPr>
        <p:cxnSp>
          <p:nvCxnSpPr>
            <p:cNvPr id="62" name="Straight Connector 61"/>
            <p:cNvCxnSpPr/>
            <p:nvPr/>
          </p:nvCxnSpPr>
          <p:spPr>
            <a:xfrm rot="10800000" flipH="1">
              <a:off x="6236081" y="4572000"/>
              <a:ext cx="1411644" cy="0"/>
            </a:xfrm>
            <a:prstGeom prst="line">
              <a:avLst/>
            </a:prstGeom>
            <a:ln w="12700" cap="flat" cmpd="sng" algn="ctr">
              <a:solidFill>
                <a:schemeClr val="bg1"/>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3" name="Straight Connector 62"/>
            <p:cNvCxnSpPr/>
            <p:nvPr/>
          </p:nvCxnSpPr>
          <p:spPr>
            <a:xfrm rot="5400000">
              <a:off x="6997420" y="4403457"/>
              <a:ext cx="337086" cy="1588"/>
            </a:xfrm>
            <a:prstGeom prst="line">
              <a:avLst/>
            </a:prstGeom>
            <a:ln w="12700" cap="flat" cmpd="sng" algn="ctr">
              <a:solidFill>
                <a:schemeClr val="bg1"/>
              </a:solidFill>
              <a:prstDash val="solid"/>
              <a:round/>
              <a:headEnd type="oval"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67" name="Group 19">
            <a:extLst>
              <a:ext uri="{C183D7F6-B498-43B3-948B-1728B52AA6E4}">
                <adec:decorative xmlns:adec="http://schemas.microsoft.com/office/drawing/2017/decorative" val="1"/>
              </a:ext>
            </a:extLst>
          </p:cNvPr>
          <p:cNvGrpSpPr/>
          <p:nvPr/>
        </p:nvGrpSpPr>
        <p:grpSpPr>
          <a:xfrm>
            <a:off x="4529700" y="4822996"/>
            <a:ext cx="1816952" cy="439673"/>
            <a:chOff x="6959549" y="4235708"/>
            <a:chExt cx="1411644" cy="341595"/>
          </a:xfrm>
        </p:grpSpPr>
        <p:cxnSp>
          <p:nvCxnSpPr>
            <p:cNvPr id="68" name="Straight Connector 67"/>
            <p:cNvCxnSpPr/>
            <p:nvPr/>
          </p:nvCxnSpPr>
          <p:spPr>
            <a:xfrm>
              <a:off x="6959549" y="4577303"/>
              <a:ext cx="1411644" cy="0"/>
            </a:xfrm>
            <a:prstGeom prst="line">
              <a:avLst/>
            </a:prstGeom>
            <a:ln w="12700" cap="flat" cmpd="sng" algn="ctr">
              <a:solidFill>
                <a:schemeClr val="bg1"/>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9" name="Straight Connector 68"/>
            <p:cNvCxnSpPr/>
            <p:nvPr/>
          </p:nvCxnSpPr>
          <p:spPr>
            <a:xfrm rot="5400000">
              <a:off x="7325060" y="4403457"/>
              <a:ext cx="337086" cy="1588"/>
            </a:xfrm>
            <a:prstGeom prst="line">
              <a:avLst/>
            </a:prstGeom>
            <a:ln w="12700" cap="flat" cmpd="sng" algn="ctr">
              <a:solidFill>
                <a:schemeClr val="bg1"/>
              </a:solidFill>
              <a:prstDash val="solid"/>
              <a:round/>
              <a:headEnd type="oval"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73" name="Group 19">
            <a:extLst>
              <a:ext uri="{C183D7F6-B498-43B3-948B-1728B52AA6E4}">
                <adec:decorative xmlns:adec="http://schemas.microsoft.com/office/drawing/2017/decorative" val="1"/>
              </a:ext>
            </a:extLst>
          </p:cNvPr>
          <p:cNvGrpSpPr/>
          <p:nvPr/>
        </p:nvGrpSpPr>
        <p:grpSpPr>
          <a:xfrm rot="10800000">
            <a:off x="5907801" y="2736570"/>
            <a:ext cx="1816951" cy="433869"/>
            <a:chOff x="6393812" y="4235708"/>
            <a:chExt cx="1411644" cy="337086"/>
          </a:xfrm>
        </p:grpSpPr>
        <p:cxnSp>
          <p:nvCxnSpPr>
            <p:cNvPr id="74" name="Straight Connector 73"/>
            <p:cNvCxnSpPr/>
            <p:nvPr/>
          </p:nvCxnSpPr>
          <p:spPr>
            <a:xfrm rot="10800000" flipH="1">
              <a:off x="6393812" y="4572000"/>
              <a:ext cx="1411644" cy="0"/>
            </a:xfrm>
            <a:prstGeom prst="line">
              <a:avLst/>
            </a:prstGeom>
            <a:ln w="12700" cap="flat" cmpd="sng" algn="ctr">
              <a:solidFill>
                <a:schemeClr val="bg1"/>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rot="5400000">
              <a:off x="7195619" y="4403457"/>
              <a:ext cx="337086" cy="1588"/>
            </a:xfrm>
            <a:prstGeom prst="line">
              <a:avLst/>
            </a:prstGeom>
            <a:ln w="12700" cap="flat" cmpd="sng" algn="ctr">
              <a:solidFill>
                <a:schemeClr val="bg1"/>
              </a:solidFill>
              <a:prstDash val="solid"/>
              <a:round/>
              <a:headEnd type="oval"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84" name="Group 19">
            <a:extLst>
              <a:ext uri="{C183D7F6-B498-43B3-948B-1728B52AA6E4}">
                <adec:decorative xmlns:adec="http://schemas.microsoft.com/office/drawing/2017/decorative" val="1"/>
              </a:ext>
            </a:extLst>
          </p:cNvPr>
          <p:cNvGrpSpPr/>
          <p:nvPr/>
        </p:nvGrpSpPr>
        <p:grpSpPr>
          <a:xfrm>
            <a:off x="6778639" y="4822989"/>
            <a:ext cx="1816952" cy="439676"/>
            <a:chOff x="6717378" y="4235708"/>
            <a:chExt cx="1392999" cy="337086"/>
          </a:xfrm>
        </p:grpSpPr>
        <p:cxnSp>
          <p:nvCxnSpPr>
            <p:cNvPr id="85" name="Straight Connector 84"/>
            <p:cNvCxnSpPr/>
            <p:nvPr/>
          </p:nvCxnSpPr>
          <p:spPr>
            <a:xfrm>
              <a:off x="6717378" y="4572000"/>
              <a:ext cx="1392999" cy="0"/>
            </a:xfrm>
            <a:prstGeom prst="line">
              <a:avLst/>
            </a:prstGeom>
            <a:ln w="12700" cap="flat" cmpd="sng" algn="ctr">
              <a:solidFill>
                <a:schemeClr val="bg1"/>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86" name="Straight Connector 85"/>
            <p:cNvCxnSpPr/>
            <p:nvPr/>
          </p:nvCxnSpPr>
          <p:spPr>
            <a:xfrm rot="5400000">
              <a:off x="7339507" y="4403457"/>
              <a:ext cx="337086" cy="1588"/>
            </a:xfrm>
            <a:prstGeom prst="line">
              <a:avLst/>
            </a:prstGeom>
            <a:ln w="12700" cap="flat" cmpd="sng" algn="ctr">
              <a:solidFill>
                <a:schemeClr val="bg1"/>
              </a:solidFill>
              <a:prstDash val="solid"/>
              <a:round/>
              <a:headEnd type="oval"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90" name="Group 19">
            <a:extLst>
              <a:ext uri="{C183D7F6-B498-43B3-948B-1728B52AA6E4}">
                <adec:decorative xmlns:adec="http://schemas.microsoft.com/office/drawing/2017/decorative" val="1"/>
              </a:ext>
            </a:extLst>
          </p:cNvPr>
          <p:cNvGrpSpPr/>
          <p:nvPr/>
        </p:nvGrpSpPr>
        <p:grpSpPr>
          <a:xfrm rot="10800000">
            <a:off x="8156735" y="2736570"/>
            <a:ext cx="1816954" cy="433869"/>
            <a:chOff x="6720872" y="4235708"/>
            <a:chExt cx="1411645" cy="337086"/>
          </a:xfrm>
        </p:grpSpPr>
        <p:cxnSp>
          <p:nvCxnSpPr>
            <p:cNvPr id="91" name="Straight Connector 90"/>
            <p:cNvCxnSpPr/>
            <p:nvPr/>
          </p:nvCxnSpPr>
          <p:spPr>
            <a:xfrm rot="10800000" flipH="1">
              <a:off x="6720872" y="4572000"/>
              <a:ext cx="1411645" cy="0"/>
            </a:xfrm>
            <a:prstGeom prst="line">
              <a:avLst/>
            </a:prstGeom>
            <a:ln w="12700" cap="flat" cmpd="sng" algn="ctr">
              <a:solidFill>
                <a:schemeClr val="bg1"/>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2" name="Straight Connector 91"/>
            <p:cNvCxnSpPr/>
            <p:nvPr/>
          </p:nvCxnSpPr>
          <p:spPr>
            <a:xfrm rot="5400000">
              <a:off x="7234487" y="4403457"/>
              <a:ext cx="337086" cy="1588"/>
            </a:xfrm>
            <a:prstGeom prst="line">
              <a:avLst/>
            </a:prstGeom>
            <a:ln w="12700" cap="flat" cmpd="sng" algn="ctr">
              <a:solidFill>
                <a:schemeClr val="bg1"/>
              </a:solidFill>
              <a:prstDash val="solid"/>
              <a:round/>
              <a:headEnd type="oval"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96" name="Group 19">
            <a:extLst>
              <a:ext uri="{C183D7F6-B498-43B3-948B-1728B52AA6E4}">
                <adec:decorative xmlns:adec="http://schemas.microsoft.com/office/drawing/2017/decorative" val="1"/>
              </a:ext>
            </a:extLst>
          </p:cNvPr>
          <p:cNvGrpSpPr/>
          <p:nvPr/>
        </p:nvGrpSpPr>
        <p:grpSpPr>
          <a:xfrm>
            <a:off x="9027580" y="4822993"/>
            <a:ext cx="1816952" cy="434891"/>
            <a:chOff x="6408732" y="4235708"/>
            <a:chExt cx="1411644" cy="337880"/>
          </a:xfrm>
        </p:grpSpPr>
        <p:cxnSp>
          <p:nvCxnSpPr>
            <p:cNvPr id="98" name="Straight Connector 97"/>
            <p:cNvCxnSpPr/>
            <p:nvPr/>
          </p:nvCxnSpPr>
          <p:spPr>
            <a:xfrm>
              <a:off x="6408732" y="4573588"/>
              <a:ext cx="1411644" cy="0"/>
            </a:xfrm>
            <a:prstGeom prst="line">
              <a:avLst/>
            </a:prstGeom>
            <a:ln w="12700" cap="flat" cmpd="sng" algn="ctr">
              <a:solidFill>
                <a:schemeClr val="bg1"/>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9" name="Straight Connector 98"/>
            <p:cNvCxnSpPr/>
            <p:nvPr/>
          </p:nvCxnSpPr>
          <p:spPr>
            <a:xfrm rot="5400000">
              <a:off x="7127839" y="4403457"/>
              <a:ext cx="337086" cy="1588"/>
            </a:xfrm>
            <a:prstGeom prst="line">
              <a:avLst/>
            </a:prstGeom>
            <a:ln w="12700" cap="flat" cmpd="sng" algn="ctr">
              <a:solidFill>
                <a:schemeClr val="bg1"/>
              </a:solidFill>
              <a:prstDash val="solid"/>
              <a:round/>
              <a:headEnd type="oval"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30" name="Group 29" descr="Timeline shapes group.">
            <a:extLst>
              <a:ext uri="{C183D7F6-B498-43B3-948B-1728B52AA6E4}">
                <adec:decorative xmlns:adec="http://schemas.microsoft.com/office/drawing/2017/decorative" val="0"/>
              </a:ext>
            </a:extLst>
          </p:cNvPr>
          <p:cNvGrpSpPr/>
          <p:nvPr/>
        </p:nvGrpSpPr>
        <p:grpSpPr>
          <a:xfrm>
            <a:off x="1043378" y="3358150"/>
            <a:ext cx="10102069" cy="1275020"/>
            <a:chOff x="1043378" y="3358150"/>
            <a:chExt cx="10102069" cy="1275020"/>
          </a:xfrm>
        </p:grpSpPr>
        <p:sp>
          <p:nvSpPr>
            <p:cNvPr id="46" name="Trapezoid 45">
              <a:extLst>
                <a:ext uri="{C183D7F6-B498-43B3-948B-1728B52AA6E4}">
                  <adec:decorative xmlns:adec="http://schemas.microsoft.com/office/drawing/2017/decorative" val="1"/>
                </a:ext>
              </a:extLst>
            </p:cNvPr>
            <p:cNvSpPr/>
            <p:nvPr/>
          </p:nvSpPr>
          <p:spPr>
            <a:xfrm>
              <a:off x="1631848" y="3358150"/>
              <a:ext cx="1275018" cy="632060"/>
            </a:xfrm>
            <a:prstGeom prst="trapezoid">
              <a:avLst/>
            </a:prstGeom>
            <a:gradFill flip="none" rotWithShape="1">
              <a:gsLst>
                <a:gs pos="11000">
                  <a:srgbClr val="FF000F"/>
                </a:gs>
                <a:gs pos="87000">
                  <a:srgbClr val="FF7A10"/>
                </a:gs>
              </a:gsLst>
              <a:lin ang="2700000" scaled="1"/>
              <a:tileRect/>
            </a:gra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2" name="Trapezoid 51">
              <a:extLst>
                <a:ext uri="{C183D7F6-B498-43B3-948B-1728B52AA6E4}">
                  <adec:decorative xmlns:adec="http://schemas.microsoft.com/office/drawing/2017/decorative" val="1"/>
                </a:ext>
              </a:extLst>
            </p:cNvPr>
            <p:cNvSpPr/>
            <p:nvPr/>
          </p:nvSpPr>
          <p:spPr>
            <a:xfrm rot="10800000">
              <a:off x="2318396" y="4001110"/>
              <a:ext cx="1316436" cy="632060"/>
            </a:xfrm>
            <a:prstGeom prst="trapezoid">
              <a:avLst/>
            </a:prstGeom>
            <a:gradFill flip="none" rotWithShape="1">
              <a:gsLst>
                <a:gs pos="100000">
                  <a:srgbClr val="FFB200"/>
                </a:gs>
                <a:gs pos="56000">
                  <a:srgbClr val="FF7A10"/>
                </a:gs>
              </a:gsLst>
              <a:lin ang="8100000" scaled="1"/>
              <a:tileRect/>
            </a:gra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8" name="Trapezoid 57">
              <a:extLst>
                <a:ext uri="{C183D7F6-B498-43B3-948B-1728B52AA6E4}">
                  <adec:decorative xmlns:adec="http://schemas.microsoft.com/office/drawing/2017/decorative" val="1"/>
                </a:ext>
              </a:extLst>
            </p:cNvPr>
            <p:cNvSpPr/>
            <p:nvPr/>
          </p:nvSpPr>
          <p:spPr>
            <a:xfrm>
              <a:off x="3397259" y="3358150"/>
              <a:ext cx="1765410" cy="632060"/>
            </a:xfrm>
            <a:prstGeom prst="trapezoid">
              <a:avLst/>
            </a:prstGeom>
            <a:gradFill flip="none" rotWithShape="1">
              <a:gsLst>
                <a:gs pos="46000">
                  <a:srgbClr val="FFB200"/>
                </a:gs>
                <a:gs pos="0">
                  <a:srgbClr val="92D050"/>
                </a:gs>
              </a:gsLst>
              <a:lin ang="13500000" scaled="1"/>
              <a:tileRect/>
            </a:gra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4" name="Trapezoid 63">
              <a:extLst>
                <a:ext uri="{C183D7F6-B498-43B3-948B-1728B52AA6E4}">
                  <adec:decorative xmlns:adec="http://schemas.microsoft.com/office/drawing/2017/decorative" val="1"/>
                </a:ext>
              </a:extLst>
            </p:cNvPr>
            <p:cNvSpPr/>
            <p:nvPr/>
          </p:nvSpPr>
          <p:spPr>
            <a:xfrm rot="10800000">
              <a:off x="4901115" y="4001110"/>
              <a:ext cx="645471" cy="632060"/>
            </a:xfrm>
            <a:prstGeom prst="trapezoid">
              <a:avLst/>
            </a:prstGeom>
            <a:gradFill flip="none" rotWithShape="1">
              <a:gsLst>
                <a:gs pos="100000">
                  <a:srgbClr val="00C7D2"/>
                </a:gs>
                <a:gs pos="64000">
                  <a:srgbClr val="92D050"/>
                </a:gs>
              </a:gsLst>
              <a:lin ang="8100000" scaled="1"/>
              <a:tileRect/>
            </a:gra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0" name="Trapezoid 69">
              <a:extLst>
                <a:ext uri="{C183D7F6-B498-43B3-948B-1728B52AA6E4}">
                  <adec:decorative xmlns:adec="http://schemas.microsoft.com/office/drawing/2017/decorative" val="1"/>
                </a:ext>
              </a:extLst>
            </p:cNvPr>
            <p:cNvSpPr/>
            <p:nvPr/>
          </p:nvSpPr>
          <p:spPr>
            <a:xfrm>
              <a:off x="5456904" y="3358150"/>
              <a:ext cx="2059645" cy="632060"/>
            </a:xfrm>
            <a:prstGeom prst="trapezoid">
              <a:avLst/>
            </a:prstGeom>
            <a:gradFill flip="none" rotWithShape="1">
              <a:gsLst>
                <a:gs pos="42000">
                  <a:srgbClr val="00C7D2"/>
                </a:gs>
                <a:gs pos="0">
                  <a:srgbClr val="0096E5"/>
                </a:gs>
              </a:gsLst>
              <a:lin ang="13500000" scaled="1"/>
              <a:tileRect/>
            </a:gra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1" name="Trapezoid 80">
              <a:extLst>
                <a:ext uri="{C183D7F6-B498-43B3-948B-1728B52AA6E4}">
                  <adec:decorative xmlns:adec="http://schemas.microsoft.com/office/drawing/2017/decorative" val="1"/>
                </a:ext>
              </a:extLst>
            </p:cNvPr>
            <p:cNvSpPr/>
            <p:nvPr/>
          </p:nvSpPr>
          <p:spPr>
            <a:xfrm rot="10800000">
              <a:off x="6724871" y="4001110"/>
              <a:ext cx="2164772" cy="632060"/>
            </a:xfrm>
            <a:prstGeom prst="trapezoid">
              <a:avLst/>
            </a:prstGeom>
            <a:gradFill flip="none" rotWithShape="1">
              <a:gsLst>
                <a:gs pos="100000">
                  <a:srgbClr val="B65BDE"/>
                </a:gs>
                <a:gs pos="53000">
                  <a:srgbClr val="0096E5"/>
                </a:gs>
              </a:gsLst>
              <a:lin ang="8100000" scaled="1"/>
              <a:tileRect/>
            </a:gra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7" name="Trapezoid 86">
              <a:extLst>
                <a:ext uri="{C183D7F6-B498-43B3-948B-1728B52AA6E4}">
                  <adec:decorative xmlns:adec="http://schemas.microsoft.com/office/drawing/2017/decorative" val="1"/>
                </a:ext>
              </a:extLst>
            </p:cNvPr>
            <p:cNvSpPr/>
            <p:nvPr/>
          </p:nvSpPr>
          <p:spPr>
            <a:xfrm>
              <a:off x="8405479" y="3375903"/>
              <a:ext cx="1373097" cy="632060"/>
            </a:xfrm>
            <a:prstGeom prst="trapezoid">
              <a:avLst/>
            </a:prstGeom>
            <a:gradFill flip="none" rotWithShape="1">
              <a:gsLst>
                <a:gs pos="62000">
                  <a:srgbClr val="B65BDE"/>
                </a:gs>
                <a:gs pos="100000">
                  <a:srgbClr val="FF96E5"/>
                </a:gs>
              </a:gsLst>
              <a:lin ang="2700000" scaled="1"/>
              <a:tileRect/>
            </a:gra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3" name="Trapezoid 92">
              <a:extLst>
                <a:ext uri="{C183D7F6-B498-43B3-948B-1728B52AA6E4}">
                  <adec:decorative xmlns:adec="http://schemas.microsoft.com/office/drawing/2017/decorative" val="1"/>
                </a:ext>
              </a:extLst>
            </p:cNvPr>
            <p:cNvSpPr/>
            <p:nvPr/>
          </p:nvSpPr>
          <p:spPr>
            <a:xfrm rot="10800000">
              <a:off x="9443346" y="4001110"/>
              <a:ext cx="1407865" cy="632060"/>
            </a:xfrm>
            <a:prstGeom prst="trapezoid">
              <a:avLst/>
            </a:prstGeom>
            <a:gradFill flip="none" rotWithShape="1">
              <a:gsLst>
                <a:gs pos="0">
                  <a:srgbClr val="FF6979"/>
                </a:gs>
                <a:gs pos="39000">
                  <a:srgbClr val="FF96E5"/>
                </a:gs>
              </a:gsLst>
              <a:lin ang="18900000" scaled="1"/>
              <a:tileRect/>
            </a:gra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01" name="Group 81" descr="Timeline with year markers"/>
            <p:cNvGrpSpPr/>
            <p:nvPr/>
          </p:nvGrpSpPr>
          <p:grpSpPr>
            <a:xfrm>
              <a:off x="1043378" y="3913929"/>
              <a:ext cx="10102069" cy="626331"/>
              <a:chOff x="685800" y="3141133"/>
              <a:chExt cx="7848600" cy="486615"/>
            </a:xfrm>
          </p:grpSpPr>
          <p:cxnSp>
            <p:nvCxnSpPr>
              <p:cNvPr id="102" name="Straight Arrow Connector 101">
                <a:extLst>
                  <a:ext uri="{C183D7F6-B498-43B3-948B-1728B52AA6E4}">
                    <adec:decorative xmlns:adec="http://schemas.microsoft.com/office/drawing/2017/decorative" val="1"/>
                  </a:ext>
                </a:extLst>
              </p:cNvPr>
              <p:cNvCxnSpPr/>
              <p:nvPr/>
            </p:nvCxnSpPr>
            <p:spPr>
              <a:xfrm>
                <a:off x="685800" y="3200400"/>
                <a:ext cx="7848600" cy="1588"/>
              </a:xfrm>
              <a:prstGeom prst="straightConnector1">
                <a:avLst/>
              </a:prstGeom>
              <a:ln w="57150" cap="flat" cmpd="sng" algn="ctr">
                <a:solidFill>
                  <a:srgbClr val="FFFFFF"/>
                </a:solidFill>
                <a:prstDash val="solid"/>
                <a:round/>
                <a:headEnd type="triangle" w="med" len="sm"/>
                <a:tailEnd type="triangle" w="med" len="sm"/>
              </a:ln>
              <a:effectLst>
                <a:outerShdw blurRad="40000" dist="20000" dir="5400000" rotWithShape="0">
                  <a:srgbClr val="000000">
                    <a:alpha val="15000"/>
                  </a:srgbClr>
                </a:outerShdw>
              </a:effectLst>
            </p:spPr>
            <p:style>
              <a:lnRef idx="2">
                <a:schemeClr val="accent1"/>
              </a:lnRef>
              <a:fillRef idx="0">
                <a:schemeClr val="accent1"/>
              </a:fillRef>
              <a:effectRef idx="1">
                <a:schemeClr val="accent1"/>
              </a:effectRef>
              <a:fontRef idx="minor">
                <a:schemeClr val="tx1"/>
              </a:fontRef>
            </p:style>
          </p:cxnSp>
          <p:grpSp>
            <p:nvGrpSpPr>
              <p:cNvPr id="103" name="Group 102"/>
              <p:cNvGrpSpPr/>
              <p:nvPr/>
            </p:nvGrpSpPr>
            <p:grpSpPr>
              <a:xfrm>
                <a:off x="1324386" y="3141133"/>
                <a:ext cx="188513" cy="486615"/>
                <a:chOff x="1298985" y="3141133"/>
                <a:chExt cx="188513" cy="486615"/>
              </a:xfrm>
            </p:grpSpPr>
            <p:sp>
              <p:nvSpPr>
                <p:cNvPr id="147" name="Oval 146">
                  <a:extLst>
                    <a:ext uri="{C183D7F6-B498-43B3-948B-1728B52AA6E4}">
                      <adec:decorative xmlns:adec="http://schemas.microsoft.com/office/drawing/2017/decorative" val="1"/>
                    </a:ext>
                  </a:extLst>
                </p:cNvPr>
                <p:cNvSpPr/>
                <p:nvPr/>
              </p:nvSpPr>
              <p:spPr>
                <a:xfrm>
                  <a:off x="1354020" y="3141133"/>
                  <a:ext cx="118534" cy="118534"/>
                </a:xfrm>
                <a:prstGeom prst="ellipse">
                  <a:avLst/>
                </a:prstGeom>
                <a:solidFill>
                  <a:srgbClr val="0070C0"/>
                </a:soli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8" name="TextBox 147"/>
                <p:cNvSpPr txBox="1"/>
                <p:nvPr/>
              </p:nvSpPr>
              <p:spPr>
                <a:xfrm rot="5400000">
                  <a:off x="1229485" y="3369734"/>
                  <a:ext cx="327514" cy="188513"/>
                </a:xfrm>
                <a:prstGeom prst="rect">
                  <a:avLst/>
                </a:prstGeom>
                <a:noFill/>
              </p:spPr>
              <p:txBody>
                <a:bodyPr wrap="none" lIns="0" tIns="0" rIns="0" bIns="0" rtlCol="0">
                  <a:spAutoFit/>
                </a:bodyPr>
                <a:lstStyle/>
                <a:p>
                  <a:pPr algn="ctr">
                    <a:lnSpc>
                      <a:spcPct val="85000"/>
                    </a:lnSpc>
                  </a:pPr>
                  <a:r>
                    <a:rPr lang="en-US" sz="1400" dirty="0">
                      <a:solidFill>
                        <a:srgbClr val="FFFFFF"/>
                      </a:solidFill>
                      <a:latin typeface="Arial Narrow" pitchFamily="112" charset="0"/>
                    </a:rPr>
                    <a:t>2005</a:t>
                  </a:r>
                  <a:endParaRPr lang="en-US" sz="1400" dirty="0">
                    <a:solidFill>
                      <a:srgbClr val="FFFFFF"/>
                    </a:solidFill>
                  </a:endParaRPr>
                </a:p>
              </p:txBody>
            </p:sp>
          </p:grpSp>
          <p:grpSp>
            <p:nvGrpSpPr>
              <p:cNvPr id="104" name="Group 103"/>
              <p:cNvGrpSpPr/>
              <p:nvPr/>
            </p:nvGrpSpPr>
            <p:grpSpPr>
              <a:xfrm>
                <a:off x="2029942" y="3141133"/>
                <a:ext cx="188513" cy="486615"/>
                <a:chOff x="1298985" y="3141133"/>
                <a:chExt cx="188513" cy="486615"/>
              </a:xfrm>
            </p:grpSpPr>
            <p:sp>
              <p:nvSpPr>
                <p:cNvPr id="145" name="Oval 144">
                  <a:extLst>
                    <a:ext uri="{C183D7F6-B498-43B3-948B-1728B52AA6E4}">
                      <adec:decorative xmlns:adec="http://schemas.microsoft.com/office/drawing/2017/decorative" val="1"/>
                    </a:ext>
                  </a:extLst>
                </p:cNvPr>
                <p:cNvSpPr/>
                <p:nvPr/>
              </p:nvSpPr>
              <p:spPr>
                <a:xfrm>
                  <a:off x="1354020" y="3141133"/>
                  <a:ext cx="118534" cy="118534"/>
                </a:xfrm>
                <a:prstGeom prst="ellipse">
                  <a:avLst/>
                </a:prstGeom>
                <a:solidFill>
                  <a:srgbClr val="0070C0"/>
                </a:soli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6" name="TextBox 145"/>
                <p:cNvSpPr txBox="1"/>
                <p:nvPr/>
              </p:nvSpPr>
              <p:spPr>
                <a:xfrm rot="5400000">
                  <a:off x="1229485" y="3369734"/>
                  <a:ext cx="327514" cy="188513"/>
                </a:xfrm>
                <a:prstGeom prst="rect">
                  <a:avLst/>
                </a:prstGeom>
                <a:noFill/>
              </p:spPr>
              <p:txBody>
                <a:bodyPr wrap="none" lIns="0" tIns="0" rIns="0" bIns="0" rtlCol="0">
                  <a:spAutoFit/>
                </a:bodyPr>
                <a:lstStyle/>
                <a:p>
                  <a:pPr algn="ctr">
                    <a:lnSpc>
                      <a:spcPct val="85000"/>
                    </a:lnSpc>
                  </a:pPr>
                  <a:r>
                    <a:rPr lang="en-US" sz="1400" dirty="0">
                      <a:solidFill>
                        <a:srgbClr val="FFFFFF"/>
                      </a:solidFill>
                      <a:latin typeface="Arial Narrow" pitchFamily="112" charset="0"/>
                    </a:rPr>
                    <a:t>2006</a:t>
                  </a:r>
                  <a:endParaRPr lang="en-US" sz="1400" dirty="0">
                    <a:solidFill>
                      <a:srgbClr val="FFFFFF"/>
                    </a:solidFill>
                  </a:endParaRPr>
                </a:p>
              </p:txBody>
            </p:sp>
          </p:grpSp>
          <p:grpSp>
            <p:nvGrpSpPr>
              <p:cNvPr id="106" name="Group 105"/>
              <p:cNvGrpSpPr/>
              <p:nvPr/>
            </p:nvGrpSpPr>
            <p:grpSpPr>
              <a:xfrm>
                <a:off x="2735498" y="3141133"/>
                <a:ext cx="188513" cy="486615"/>
                <a:chOff x="1298985" y="3141133"/>
                <a:chExt cx="188513" cy="486615"/>
              </a:xfrm>
            </p:grpSpPr>
            <p:sp>
              <p:nvSpPr>
                <p:cNvPr id="142" name="Oval 141">
                  <a:extLst>
                    <a:ext uri="{C183D7F6-B498-43B3-948B-1728B52AA6E4}">
                      <adec:decorative xmlns:adec="http://schemas.microsoft.com/office/drawing/2017/decorative" val="1"/>
                    </a:ext>
                  </a:extLst>
                </p:cNvPr>
                <p:cNvSpPr/>
                <p:nvPr/>
              </p:nvSpPr>
              <p:spPr>
                <a:xfrm>
                  <a:off x="1354020" y="3141133"/>
                  <a:ext cx="118534" cy="118534"/>
                </a:xfrm>
                <a:prstGeom prst="ellipse">
                  <a:avLst/>
                </a:prstGeom>
                <a:solidFill>
                  <a:srgbClr val="0070C0"/>
                </a:soli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4" name="TextBox 143"/>
                <p:cNvSpPr txBox="1"/>
                <p:nvPr/>
              </p:nvSpPr>
              <p:spPr>
                <a:xfrm rot="5400000">
                  <a:off x="1229485" y="3369734"/>
                  <a:ext cx="327514" cy="188513"/>
                </a:xfrm>
                <a:prstGeom prst="rect">
                  <a:avLst/>
                </a:prstGeom>
                <a:noFill/>
              </p:spPr>
              <p:txBody>
                <a:bodyPr wrap="none" lIns="0" tIns="0" rIns="0" bIns="0" rtlCol="0">
                  <a:spAutoFit/>
                </a:bodyPr>
                <a:lstStyle/>
                <a:p>
                  <a:pPr algn="ctr">
                    <a:lnSpc>
                      <a:spcPct val="85000"/>
                    </a:lnSpc>
                  </a:pPr>
                  <a:r>
                    <a:rPr lang="en-US" sz="1400" dirty="0">
                      <a:solidFill>
                        <a:srgbClr val="FFFFFF"/>
                      </a:solidFill>
                      <a:latin typeface="Arial Narrow" pitchFamily="112" charset="0"/>
                    </a:rPr>
                    <a:t>2007</a:t>
                  </a:r>
                  <a:endParaRPr lang="en-US" sz="1400" dirty="0">
                    <a:solidFill>
                      <a:srgbClr val="FFFFFF"/>
                    </a:solidFill>
                  </a:endParaRPr>
                </a:p>
              </p:txBody>
            </p:sp>
          </p:grpSp>
          <p:grpSp>
            <p:nvGrpSpPr>
              <p:cNvPr id="107" name="Group 106"/>
              <p:cNvGrpSpPr/>
              <p:nvPr/>
            </p:nvGrpSpPr>
            <p:grpSpPr>
              <a:xfrm>
                <a:off x="3441054" y="3141133"/>
                <a:ext cx="188513" cy="486615"/>
                <a:chOff x="1298985" y="3141133"/>
                <a:chExt cx="188513" cy="486615"/>
              </a:xfrm>
            </p:grpSpPr>
            <p:sp>
              <p:nvSpPr>
                <p:cNvPr id="139" name="Oval 138">
                  <a:extLst>
                    <a:ext uri="{C183D7F6-B498-43B3-948B-1728B52AA6E4}">
                      <adec:decorative xmlns:adec="http://schemas.microsoft.com/office/drawing/2017/decorative" val="1"/>
                    </a:ext>
                  </a:extLst>
                </p:cNvPr>
                <p:cNvSpPr/>
                <p:nvPr/>
              </p:nvSpPr>
              <p:spPr>
                <a:xfrm>
                  <a:off x="1354020" y="3141133"/>
                  <a:ext cx="118534" cy="118534"/>
                </a:xfrm>
                <a:prstGeom prst="ellipse">
                  <a:avLst/>
                </a:prstGeom>
                <a:solidFill>
                  <a:srgbClr val="0070C0"/>
                </a:soli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0" name="TextBox 139"/>
                <p:cNvSpPr txBox="1"/>
                <p:nvPr/>
              </p:nvSpPr>
              <p:spPr>
                <a:xfrm rot="5400000">
                  <a:off x="1229485" y="3369734"/>
                  <a:ext cx="327514" cy="188513"/>
                </a:xfrm>
                <a:prstGeom prst="rect">
                  <a:avLst/>
                </a:prstGeom>
                <a:noFill/>
              </p:spPr>
              <p:txBody>
                <a:bodyPr wrap="none" lIns="0" tIns="0" rIns="0" bIns="0" rtlCol="0">
                  <a:spAutoFit/>
                </a:bodyPr>
                <a:lstStyle/>
                <a:p>
                  <a:pPr algn="ctr">
                    <a:lnSpc>
                      <a:spcPct val="85000"/>
                    </a:lnSpc>
                  </a:pPr>
                  <a:r>
                    <a:rPr lang="en-US" sz="1400" dirty="0">
                      <a:solidFill>
                        <a:srgbClr val="FFFFFF"/>
                      </a:solidFill>
                      <a:latin typeface="Arial Narrow" pitchFamily="112" charset="0"/>
                    </a:rPr>
                    <a:t>2008</a:t>
                  </a:r>
                  <a:endParaRPr lang="en-US" sz="1400" dirty="0">
                    <a:solidFill>
                      <a:srgbClr val="FFFFFF"/>
                    </a:solidFill>
                  </a:endParaRPr>
                </a:p>
              </p:txBody>
            </p:sp>
          </p:grpSp>
          <p:grpSp>
            <p:nvGrpSpPr>
              <p:cNvPr id="109" name="Group 108"/>
              <p:cNvGrpSpPr/>
              <p:nvPr/>
            </p:nvGrpSpPr>
            <p:grpSpPr>
              <a:xfrm>
                <a:off x="4146610" y="3141133"/>
                <a:ext cx="188513" cy="486615"/>
                <a:chOff x="1298985" y="3141133"/>
                <a:chExt cx="188513" cy="486615"/>
              </a:xfrm>
            </p:grpSpPr>
            <p:sp>
              <p:nvSpPr>
                <p:cNvPr id="134" name="Oval 133">
                  <a:extLst>
                    <a:ext uri="{C183D7F6-B498-43B3-948B-1728B52AA6E4}">
                      <adec:decorative xmlns:adec="http://schemas.microsoft.com/office/drawing/2017/decorative" val="1"/>
                    </a:ext>
                  </a:extLst>
                </p:cNvPr>
                <p:cNvSpPr/>
                <p:nvPr/>
              </p:nvSpPr>
              <p:spPr>
                <a:xfrm>
                  <a:off x="1354020" y="3141133"/>
                  <a:ext cx="118534" cy="118534"/>
                </a:xfrm>
                <a:prstGeom prst="ellipse">
                  <a:avLst/>
                </a:prstGeom>
                <a:solidFill>
                  <a:srgbClr val="0070C0"/>
                </a:soli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8" name="TextBox 137"/>
                <p:cNvSpPr txBox="1"/>
                <p:nvPr/>
              </p:nvSpPr>
              <p:spPr>
                <a:xfrm rot="5400000">
                  <a:off x="1229485" y="3369734"/>
                  <a:ext cx="327514" cy="188513"/>
                </a:xfrm>
                <a:prstGeom prst="rect">
                  <a:avLst/>
                </a:prstGeom>
                <a:noFill/>
              </p:spPr>
              <p:txBody>
                <a:bodyPr wrap="none" lIns="0" tIns="0" rIns="0" bIns="0" rtlCol="0">
                  <a:spAutoFit/>
                </a:bodyPr>
                <a:lstStyle/>
                <a:p>
                  <a:pPr algn="ctr">
                    <a:lnSpc>
                      <a:spcPct val="85000"/>
                    </a:lnSpc>
                  </a:pPr>
                  <a:r>
                    <a:rPr lang="en-US" sz="1400" dirty="0">
                      <a:solidFill>
                        <a:srgbClr val="FFFFFF"/>
                      </a:solidFill>
                      <a:latin typeface="Arial Narrow" pitchFamily="112" charset="0"/>
                    </a:rPr>
                    <a:t>2009</a:t>
                  </a:r>
                  <a:endParaRPr lang="en-US" sz="1400" dirty="0">
                    <a:solidFill>
                      <a:srgbClr val="FFFFFF"/>
                    </a:solidFill>
                  </a:endParaRPr>
                </a:p>
              </p:txBody>
            </p:sp>
          </p:grpSp>
          <p:grpSp>
            <p:nvGrpSpPr>
              <p:cNvPr id="110" name="Group 109"/>
              <p:cNvGrpSpPr/>
              <p:nvPr/>
            </p:nvGrpSpPr>
            <p:grpSpPr>
              <a:xfrm>
                <a:off x="4852166" y="3141133"/>
                <a:ext cx="188513" cy="486615"/>
                <a:chOff x="1298985" y="3141133"/>
                <a:chExt cx="188513" cy="486615"/>
              </a:xfrm>
            </p:grpSpPr>
            <p:sp>
              <p:nvSpPr>
                <p:cNvPr id="127" name="Oval 126">
                  <a:extLst>
                    <a:ext uri="{C183D7F6-B498-43B3-948B-1728B52AA6E4}">
                      <adec:decorative xmlns:adec="http://schemas.microsoft.com/office/drawing/2017/decorative" val="1"/>
                    </a:ext>
                  </a:extLst>
                </p:cNvPr>
                <p:cNvSpPr/>
                <p:nvPr/>
              </p:nvSpPr>
              <p:spPr>
                <a:xfrm>
                  <a:off x="1354020" y="3141133"/>
                  <a:ext cx="118534" cy="118534"/>
                </a:xfrm>
                <a:prstGeom prst="ellipse">
                  <a:avLst/>
                </a:prstGeom>
                <a:solidFill>
                  <a:srgbClr val="0070C0"/>
                </a:soli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8" name="TextBox 127"/>
                <p:cNvSpPr txBox="1"/>
                <p:nvPr/>
              </p:nvSpPr>
              <p:spPr>
                <a:xfrm rot="5400000">
                  <a:off x="1229485" y="3369734"/>
                  <a:ext cx="327514" cy="188513"/>
                </a:xfrm>
                <a:prstGeom prst="rect">
                  <a:avLst/>
                </a:prstGeom>
                <a:noFill/>
              </p:spPr>
              <p:txBody>
                <a:bodyPr wrap="none" lIns="0" tIns="0" rIns="0" bIns="0" rtlCol="0">
                  <a:spAutoFit/>
                </a:bodyPr>
                <a:lstStyle/>
                <a:p>
                  <a:pPr algn="ctr">
                    <a:lnSpc>
                      <a:spcPct val="85000"/>
                    </a:lnSpc>
                  </a:pPr>
                  <a:r>
                    <a:rPr lang="en-US" sz="1400" dirty="0">
                      <a:solidFill>
                        <a:srgbClr val="FFFFFF"/>
                      </a:solidFill>
                      <a:latin typeface="Arial Narrow" pitchFamily="112" charset="0"/>
                    </a:rPr>
                    <a:t>2010</a:t>
                  </a:r>
                  <a:endParaRPr lang="en-US" sz="1400" dirty="0">
                    <a:solidFill>
                      <a:srgbClr val="FFFFFF"/>
                    </a:solidFill>
                  </a:endParaRPr>
                </a:p>
              </p:txBody>
            </p:sp>
          </p:grpSp>
          <p:grpSp>
            <p:nvGrpSpPr>
              <p:cNvPr id="111" name="Group 110"/>
              <p:cNvGrpSpPr/>
              <p:nvPr/>
            </p:nvGrpSpPr>
            <p:grpSpPr>
              <a:xfrm>
                <a:off x="5557722" y="3141133"/>
                <a:ext cx="188513" cy="486615"/>
                <a:chOff x="1298985" y="3141133"/>
                <a:chExt cx="188513" cy="486615"/>
              </a:xfrm>
            </p:grpSpPr>
            <p:sp>
              <p:nvSpPr>
                <p:cNvPr id="125" name="Oval 124">
                  <a:extLst>
                    <a:ext uri="{C183D7F6-B498-43B3-948B-1728B52AA6E4}">
                      <adec:decorative xmlns:adec="http://schemas.microsoft.com/office/drawing/2017/decorative" val="1"/>
                    </a:ext>
                  </a:extLst>
                </p:cNvPr>
                <p:cNvSpPr/>
                <p:nvPr/>
              </p:nvSpPr>
              <p:spPr>
                <a:xfrm>
                  <a:off x="1354020" y="3141133"/>
                  <a:ext cx="118534" cy="118534"/>
                </a:xfrm>
                <a:prstGeom prst="ellipse">
                  <a:avLst/>
                </a:prstGeom>
                <a:solidFill>
                  <a:srgbClr val="0070C0"/>
                </a:soli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6" name="TextBox 125"/>
                <p:cNvSpPr txBox="1"/>
                <p:nvPr/>
              </p:nvSpPr>
              <p:spPr>
                <a:xfrm rot="5400000">
                  <a:off x="1229485" y="3369734"/>
                  <a:ext cx="327514" cy="188513"/>
                </a:xfrm>
                <a:prstGeom prst="rect">
                  <a:avLst/>
                </a:prstGeom>
                <a:noFill/>
              </p:spPr>
              <p:txBody>
                <a:bodyPr wrap="none" lIns="0" tIns="0" rIns="0" bIns="0" rtlCol="0">
                  <a:spAutoFit/>
                </a:bodyPr>
                <a:lstStyle/>
                <a:p>
                  <a:pPr algn="ctr">
                    <a:lnSpc>
                      <a:spcPct val="85000"/>
                    </a:lnSpc>
                  </a:pPr>
                  <a:r>
                    <a:rPr lang="en-US" sz="1400" dirty="0">
                      <a:solidFill>
                        <a:srgbClr val="FFFFFF"/>
                      </a:solidFill>
                      <a:latin typeface="Arial Narrow" pitchFamily="112" charset="0"/>
                    </a:rPr>
                    <a:t>2011</a:t>
                  </a:r>
                  <a:endParaRPr lang="en-US" sz="1400" dirty="0">
                    <a:solidFill>
                      <a:srgbClr val="FFFFFF"/>
                    </a:solidFill>
                  </a:endParaRPr>
                </a:p>
              </p:txBody>
            </p:sp>
          </p:grpSp>
          <p:grpSp>
            <p:nvGrpSpPr>
              <p:cNvPr id="112" name="Group 111"/>
              <p:cNvGrpSpPr/>
              <p:nvPr/>
            </p:nvGrpSpPr>
            <p:grpSpPr>
              <a:xfrm>
                <a:off x="6263278" y="3141133"/>
                <a:ext cx="188513" cy="486615"/>
                <a:chOff x="1298985" y="3141133"/>
                <a:chExt cx="188513" cy="486615"/>
              </a:xfrm>
            </p:grpSpPr>
            <p:sp>
              <p:nvSpPr>
                <p:cNvPr id="123" name="Oval 122">
                  <a:extLst>
                    <a:ext uri="{C183D7F6-B498-43B3-948B-1728B52AA6E4}">
                      <adec:decorative xmlns:adec="http://schemas.microsoft.com/office/drawing/2017/decorative" val="1"/>
                    </a:ext>
                  </a:extLst>
                </p:cNvPr>
                <p:cNvSpPr/>
                <p:nvPr/>
              </p:nvSpPr>
              <p:spPr>
                <a:xfrm>
                  <a:off x="1354020" y="3141133"/>
                  <a:ext cx="118534" cy="118534"/>
                </a:xfrm>
                <a:prstGeom prst="ellipse">
                  <a:avLst/>
                </a:prstGeom>
                <a:solidFill>
                  <a:srgbClr val="0070C0"/>
                </a:soli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4" name="TextBox 123"/>
                <p:cNvSpPr txBox="1"/>
                <p:nvPr/>
              </p:nvSpPr>
              <p:spPr>
                <a:xfrm rot="5400000">
                  <a:off x="1229485" y="3369734"/>
                  <a:ext cx="327514" cy="188513"/>
                </a:xfrm>
                <a:prstGeom prst="rect">
                  <a:avLst/>
                </a:prstGeom>
                <a:noFill/>
              </p:spPr>
              <p:txBody>
                <a:bodyPr wrap="none" lIns="0" tIns="0" rIns="0" bIns="0" rtlCol="0">
                  <a:spAutoFit/>
                </a:bodyPr>
                <a:lstStyle/>
                <a:p>
                  <a:pPr algn="ctr">
                    <a:lnSpc>
                      <a:spcPct val="85000"/>
                    </a:lnSpc>
                  </a:pPr>
                  <a:r>
                    <a:rPr lang="en-US" sz="1400" dirty="0">
                      <a:solidFill>
                        <a:srgbClr val="FFFFFF"/>
                      </a:solidFill>
                      <a:latin typeface="Arial Narrow" pitchFamily="112" charset="0"/>
                    </a:rPr>
                    <a:t>2012</a:t>
                  </a:r>
                  <a:endParaRPr lang="en-US" sz="1400" dirty="0">
                    <a:solidFill>
                      <a:srgbClr val="FFFFFF"/>
                    </a:solidFill>
                  </a:endParaRPr>
                </a:p>
              </p:txBody>
            </p:sp>
          </p:grpSp>
          <p:grpSp>
            <p:nvGrpSpPr>
              <p:cNvPr id="114" name="Group 36"/>
              <p:cNvGrpSpPr/>
              <p:nvPr/>
            </p:nvGrpSpPr>
            <p:grpSpPr>
              <a:xfrm>
                <a:off x="6968834" y="3141133"/>
                <a:ext cx="188513" cy="486615"/>
                <a:chOff x="1298985" y="3141133"/>
                <a:chExt cx="188513" cy="486615"/>
              </a:xfrm>
            </p:grpSpPr>
            <p:sp>
              <p:nvSpPr>
                <p:cNvPr id="120" name="Oval 119">
                  <a:extLst>
                    <a:ext uri="{C183D7F6-B498-43B3-948B-1728B52AA6E4}">
                      <adec:decorative xmlns:adec="http://schemas.microsoft.com/office/drawing/2017/decorative" val="1"/>
                    </a:ext>
                  </a:extLst>
                </p:cNvPr>
                <p:cNvSpPr/>
                <p:nvPr/>
              </p:nvSpPr>
              <p:spPr>
                <a:xfrm>
                  <a:off x="1354020" y="3141133"/>
                  <a:ext cx="118534" cy="118534"/>
                </a:xfrm>
                <a:prstGeom prst="ellipse">
                  <a:avLst/>
                </a:prstGeom>
                <a:solidFill>
                  <a:srgbClr val="0070C0"/>
                </a:soli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1" name="TextBox 120"/>
                <p:cNvSpPr txBox="1"/>
                <p:nvPr/>
              </p:nvSpPr>
              <p:spPr>
                <a:xfrm rot="5400000">
                  <a:off x="1229485" y="3369734"/>
                  <a:ext cx="327514" cy="188513"/>
                </a:xfrm>
                <a:prstGeom prst="rect">
                  <a:avLst/>
                </a:prstGeom>
                <a:noFill/>
              </p:spPr>
              <p:txBody>
                <a:bodyPr wrap="none" lIns="0" tIns="0" rIns="0" bIns="0" rtlCol="0">
                  <a:spAutoFit/>
                </a:bodyPr>
                <a:lstStyle/>
                <a:p>
                  <a:pPr algn="ctr">
                    <a:lnSpc>
                      <a:spcPct val="85000"/>
                    </a:lnSpc>
                  </a:pPr>
                  <a:r>
                    <a:rPr lang="en-US" sz="1400" dirty="0">
                      <a:solidFill>
                        <a:srgbClr val="FFFFFF"/>
                      </a:solidFill>
                      <a:latin typeface="Arial Narrow" pitchFamily="112" charset="0"/>
                    </a:rPr>
                    <a:t>2013</a:t>
                  </a:r>
                  <a:endParaRPr lang="en-US" sz="1400" dirty="0">
                    <a:solidFill>
                      <a:srgbClr val="FFFFFF"/>
                    </a:solidFill>
                  </a:endParaRPr>
                </a:p>
              </p:txBody>
            </p:sp>
          </p:grpSp>
          <p:grpSp>
            <p:nvGrpSpPr>
              <p:cNvPr id="115" name="Group 39"/>
              <p:cNvGrpSpPr/>
              <p:nvPr/>
            </p:nvGrpSpPr>
            <p:grpSpPr>
              <a:xfrm>
                <a:off x="7674386" y="3141133"/>
                <a:ext cx="188513" cy="486615"/>
                <a:chOff x="1298985" y="3141133"/>
                <a:chExt cx="188513" cy="486615"/>
              </a:xfrm>
            </p:grpSpPr>
            <p:sp>
              <p:nvSpPr>
                <p:cNvPr id="116" name="Oval 115">
                  <a:extLst>
                    <a:ext uri="{C183D7F6-B498-43B3-948B-1728B52AA6E4}">
                      <adec:decorative xmlns:adec="http://schemas.microsoft.com/office/drawing/2017/decorative" val="1"/>
                    </a:ext>
                  </a:extLst>
                </p:cNvPr>
                <p:cNvSpPr/>
                <p:nvPr/>
              </p:nvSpPr>
              <p:spPr>
                <a:xfrm>
                  <a:off x="1354020" y="3141133"/>
                  <a:ext cx="118534" cy="118534"/>
                </a:xfrm>
                <a:prstGeom prst="ellipse">
                  <a:avLst/>
                </a:prstGeom>
                <a:solidFill>
                  <a:srgbClr val="0070C0"/>
                </a:soli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7" name="TextBox 116"/>
                <p:cNvSpPr txBox="1"/>
                <p:nvPr/>
              </p:nvSpPr>
              <p:spPr>
                <a:xfrm rot="5400000">
                  <a:off x="1229485" y="3369734"/>
                  <a:ext cx="327514" cy="188513"/>
                </a:xfrm>
                <a:prstGeom prst="rect">
                  <a:avLst/>
                </a:prstGeom>
                <a:noFill/>
              </p:spPr>
              <p:txBody>
                <a:bodyPr wrap="none" lIns="0" tIns="0" rIns="0" bIns="0" rtlCol="0">
                  <a:spAutoFit/>
                </a:bodyPr>
                <a:lstStyle/>
                <a:p>
                  <a:pPr algn="ctr">
                    <a:lnSpc>
                      <a:spcPct val="85000"/>
                    </a:lnSpc>
                  </a:pPr>
                  <a:r>
                    <a:rPr lang="en-US" sz="1400" dirty="0">
                      <a:solidFill>
                        <a:srgbClr val="FFFFFF"/>
                      </a:solidFill>
                      <a:latin typeface="Arial Narrow" pitchFamily="112" charset="0"/>
                    </a:rPr>
                    <a:t>2014</a:t>
                  </a:r>
                  <a:endParaRPr lang="en-US" sz="1400" dirty="0">
                    <a:solidFill>
                      <a:srgbClr val="FFFFFF"/>
                    </a:solidFill>
                  </a:endParaRPr>
                </a:p>
              </p:txBody>
            </p:sp>
          </p:grpSp>
        </p:grpSp>
      </p:grpSp>
      <p:grpSp>
        <p:nvGrpSpPr>
          <p:cNvPr id="28" name="Group 27" descr="Events 1-4 text boxes group."/>
          <p:cNvGrpSpPr/>
          <p:nvPr/>
        </p:nvGrpSpPr>
        <p:grpSpPr>
          <a:xfrm>
            <a:off x="1409918" y="1755794"/>
            <a:ext cx="8563773" cy="775141"/>
            <a:chOff x="1409918" y="1755794"/>
            <a:chExt cx="8563773" cy="775141"/>
          </a:xfrm>
        </p:grpSpPr>
        <p:sp>
          <p:nvSpPr>
            <p:cNvPr id="48" name="Rectangle 47"/>
            <p:cNvSpPr/>
            <p:nvPr/>
          </p:nvSpPr>
          <p:spPr>
            <a:xfrm>
              <a:off x="1409918" y="1755794"/>
              <a:ext cx="1816953" cy="775141"/>
            </a:xfrm>
            <a:prstGeom prst="rect">
              <a:avLst/>
            </a:prstGeom>
            <a:solidFill>
              <a:schemeClr val="bg1"/>
            </a:solidFill>
            <a:ln w="31750">
              <a:solidFill>
                <a:srgbClr val="FF2510"/>
              </a:solidFill>
              <a:miter lim="800000"/>
              <a:headEnd/>
              <a:tailEnd/>
            </a:ln>
          </p:spPr>
          <p:txBody>
            <a:bodyPr lIns="91440" tIns="45720" rIns="91440" bIns="45720" anchor="t" anchorCtr="0"/>
            <a:lstStyle/>
            <a:p>
              <a:pPr>
                <a:spcBef>
                  <a:spcPts val="200"/>
                </a:spcBef>
                <a:spcAft>
                  <a:spcPts val="200"/>
                </a:spcAft>
              </a:pPr>
              <a:r>
                <a:rPr lang="en-US" sz="1400" b="1" dirty="0">
                  <a:latin typeface="Arial Black" charset="0"/>
                  <a:ea typeface="Arial Black" charset="0"/>
                  <a:cs typeface="Arial Black" charset="0"/>
                </a:rPr>
                <a:t>Event Number 1</a:t>
              </a:r>
            </a:p>
            <a:p>
              <a:pPr marL="111125" indent="-111125">
                <a:buFontTx/>
                <a:buChar char="•"/>
              </a:pPr>
              <a:r>
                <a:rPr lang="en-US" sz="900" dirty="0">
                  <a:latin typeface="Arial" charset="0"/>
                  <a:ea typeface="Arial" charset="0"/>
                  <a:cs typeface="Arial" charset="0"/>
                </a:rPr>
                <a:t>Your content in this location</a:t>
              </a:r>
            </a:p>
            <a:p>
              <a:pPr marL="111125" indent="-111125">
                <a:buFontTx/>
                <a:buChar char="•"/>
              </a:pPr>
              <a:r>
                <a:rPr lang="en-US" sz="900" dirty="0">
                  <a:latin typeface="Arial" charset="0"/>
                  <a:ea typeface="Arial" charset="0"/>
                  <a:cs typeface="Arial" charset="0"/>
                </a:rPr>
                <a:t>More text placed here</a:t>
              </a:r>
            </a:p>
            <a:p>
              <a:pPr marL="111125" indent="-111125">
                <a:buFontTx/>
                <a:buChar char="•"/>
              </a:pPr>
              <a:r>
                <a:rPr lang="en-US" sz="900" dirty="0">
                  <a:latin typeface="Arial" charset="0"/>
                  <a:ea typeface="Arial" charset="0"/>
                  <a:cs typeface="Arial" charset="0"/>
                </a:rPr>
                <a:t>Add your content in this spot</a:t>
              </a:r>
            </a:p>
          </p:txBody>
        </p:sp>
        <p:sp>
          <p:nvSpPr>
            <p:cNvPr id="97" name="Rectangle 96"/>
            <p:cNvSpPr/>
            <p:nvPr/>
          </p:nvSpPr>
          <p:spPr>
            <a:xfrm>
              <a:off x="3658858" y="1755794"/>
              <a:ext cx="1816953" cy="775141"/>
            </a:xfrm>
            <a:prstGeom prst="rect">
              <a:avLst/>
            </a:prstGeom>
            <a:solidFill>
              <a:schemeClr val="bg1"/>
            </a:solidFill>
            <a:ln w="31750">
              <a:solidFill>
                <a:srgbClr val="FFB300"/>
              </a:solidFill>
              <a:miter lim="800000"/>
              <a:headEnd/>
              <a:tailEnd/>
            </a:ln>
          </p:spPr>
          <p:txBody>
            <a:bodyPr lIns="91440" tIns="45720" rIns="91440" bIns="45720" anchor="t" anchorCtr="0"/>
            <a:lstStyle/>
            <a:p>
              <a:pPr>
                <a:spcBef>
                  <a:spcPts val="200"/>
                </a:spcBef>
                <a:spcAft>
                  <a:spcPts val="200"/>
                </a:spcAft>
              </a:pPr>
              <a:r>
                <a:rPr lang="en-US" sz="1400" b="1" dirty="0">
                  <a:latin typeface="Arial Black" charset="0"/>
                  <a:ea typeface="Arial Black" charset="0"/>
                  <a:cs typeface="Arial Black" charset="0"/>
                </a:rPr>
                <a:t>Event Number 2</a:t>
              </a:r>
            </a:p>
            <a:p>
              <a:pPr marL="111125" indent="-111125">
                <a:buFontTx/>
                <a:buChar char="•"/>
              </a:pPr>
              <a:r>
                <a:rPr lang="en-US" sz="900" dirty="0">
                  <a:latin typeface="Arial" charset="0"/>
                  <a:ea typeface="Arial" charset="0"/>
                  <a:cs typeface="Arial" charset="0"/>
                </a:rPr>
                <a:t>Your content in this location</a:t>
              </a:r>
            </a:p>
            <a:p>
              <a:pPr marL="111125" indent="-111125">
                <a:buFontTx/>
                <a:buChar char="•"/>
              </a:pPr>
              <a:r>
                <a:rPr lang="en-US" sz="900" dirty="0">
                  <a:latin typeface="Arial" charset="0"/>
                  <a:ea typeface="Arial" charset="0"/>
                  <a:cs typeface="Arial" charset="0"/>
                </a:rPr>
                <a:t>More text placed here</a:t>
              </a:r>
            </a:p>
            <a:p>
              <a:pPr marL="111125" indent="-111125">
                <a:buFontTx/>
                <a:buChar char="•"/>
              </a:pPr>
              <a:r>
                <a:rPr lang="en-US" sz="900" dirty="0">
                  <a:latin typeface="Arial" charset="0"/>
                  <a:ea typeface="Arial" charset="0"/>
                  <a:cs typeface="Arial" charset="0"/>
                </a:rPr>
                <a:t>Add your content in this spot</a:t>
              </a:r>
            </a:p>
          </p:txBody>
        </p:sp>
        <p:sp>
          <p:nvSpPr>
            <p:cNvPr id="100" name="Rectangle 99"/>
            <p:cNvSpPr/>
            <p:nvPr/>
          </p:nvSpPr>
          <p:spPr>
            <a:xfrm>
              <a:off x="5907798" y="1755794"/>
              <a:ext cx="1816953" cy="775141"/>
            </a:xfrm>
            <a:prstGeom prst="rect">
              <a:avLst/>
            </a:prstGeom>
            <a:solidFill>
              <a:schemeClr val="bg1"/>
            </a:solidFill>
            <a:ln w="31750">
              <a:solidFill>
                <a:srgbClr val="00C8D3"/>
              </a:solidFill>
              <a:miter lim="800000"/>
              <a:headEnd/>
              <a:tailEnd/>
            </a:ln>
          </p:spPr>
          <p:txBody>
            <a:bodyPr lIns="91440" tIns="45720" rIns="91440" bIns="45720" anchor="t" anchorCtr="0"/>
            <a:lstStyle/>
            <a:p>
              <a:pPr>
                <a:spcBef>
                  <a:spcPts val="200"/>
                </a:spcBef>
                <a:spcAft>
                  <a:spcPts val="200"/>
                </a:spcAft>
              </a:pPr>
              <a:r>
                <a:rPr lang="en-US" sz="1400" b="1" dirty="0">
                  <a:latin typeface="Arial Black" charset="0"/>
                  <a:ea typeface="Arial Black" charset="0"/>
                  <a:cs typeface="Arial Black" charset="0"/>
                </a:rPr>
                <a:t>Event Number 3</a:t>
              </a:r>
            </a:p>
            <a:p>
              <a:pPr marL="111125" indent="-111125">
                <a:buFontTx/>
                <a:buChar char="•"/>
              </a:pPr>
              <a:r>
                <a:rPr lang="en-US" sz="900" dirty="0">
                  <a:latin typeface="Arial" charset="0"/>
                  <a:ea typeface="Arial" charset="0"/>
                  <a:cs typeface="Arial" charset="0"/>
                </a:rPr>
                <a:t>Your content in this location</a:t>
              </a:r>
            </a:p>
            <a:p>
              <a:pPr marL="111125" indent="-111125">
                <a:buFontTx/>
                <a:buChar char="•"/>
              </a:pPr>
              <a:r>
                <a:rPr lang="en-US" sz="900" dirty="0">
                  <a:latin typeface="Arial" charset="0"/>
                  <a:ea typeface="Arial" charset="0"/>
                  <a:cs typeface="Arial" charset="0"/>
                </a:rPr>
                <a:t>More text placed here</a:t>
              </a:r>
            </a:p>
            <a:p>
              <a:pPr marL="111125" indent="-111125">
                <a:buFontTx/>
                <a:buChar char="•"/>
              </a:pPr>
              <a:r>
                <a:rPr lang="en-US" sz="900" dirty="0">
                  <a:latin typeface="Arial" charset="0"/>
                  <a:ea typeface="Arial" charset="0"/>
                  <a:cs typeface="Arial" charset="0"/>
                </a:rPr>
                <a:t>Add your content in this spot</a:t>
              </a:r>
            </a:p>
          </p:txBody>
        </p:sp>
        <p:sp>
          <p:nvSpPr>
            <p:cNvPr id="105" name="Rectangle 104"/>
            <p:cNvSpPr/>
            <p:nvPr/>
          </p:nvSpPr>
          <p:spPr>
            <a:xfrm>
              <a:off x="8156738" y="1755794"/>
              <a:ext cx="1816953" cy="775141"/>
            </a:xfrm>
            <a:prstGeom prst="rect">
              <a:avLst/>
            </a:prstGeom>
            <a:solidFill>
              <a:schemeClr val="bg1"/>
            </a:solidFill>
            <a:ln w="31750">
              <a:solidFill>
                <a:srgbClr val="B65BDE"/>
              </a:solidFill>
              <a:miter lim="800000"/>
              <a:headEnd/>
              <a:tailEnd/>
            </a:ln>
          </p:spPr>
          <p:txBody>
            <a:bodyPr lIns="91440" tIns="45720" rIns="91440" bIns="45720" anchor="t" anchorCtr="0"/>
            <a:lstStyle/>
            <a:p>
              <a:pPr>
                <a:spcBef>
                  <a:spcPts val="200"/>
                </a:spcBef>
                <a:spcAft>
                  <a:spcPts val="200"/>
                </a:spcAft>
              </a:pPr>
              <a:r>
                <a:rPr lang="en-US" sz="1400" b="1" dirty="0">
                  <a:latin typeface="Arial Black" charset="0"/>
                  <a:ea typeface="Arial Black" charset="0"/>
                  <a:cs typeface="Arial Black" charset="0"/>
                </a:rPr>
                <a:t>Event Number 4</a:t>
              </a:r>
            </a:p>
            <a:p>
              <a:pPr marL="111125" indent="-111125">
                <a:buFontTx/>
                <a:buChar char="•"/>
              </a:pPr>
              <a:r>
                <a:rPr lang="en-US" sz="900" dirty="0">
                  <a:latin typeface="Arial" charset="0"/>
                  <a:ea typeface="Arial" charset="0"/>
                  <a:cs typeface="Arial" charset="0"/>
                </a:rPr>
                <a:t>Your content in this location</a:t>
              </a:r>
            </a:p>
            <a:p>
              <a:pPr marL="111125" indent="-111125">
                <a:buFontTx/>
                <a:buChar char="•"/>
              </a:pPr>
              <a:r>
                <a:rPr lang="en-US" sz="900" dirty="0">
                  <a:latin typeface="Arial" charset="0"/>
                  <a:ea typeface="Arial" charset="0"/>
                  <a:cs typeface="Arial" charset="0"/>
                </a:rPr>
                <a:t>More text placed here</a:t>
              </a:r>
            </a:p>
            <a:p>
              <a:pPr marL="111125" indent="-111125">
                <a:buFontTx/>
                <a:buChar char="•"/>
              </a:pPr>
              <a:r>
                <a:rPr lang="en-US" sz="900" dirty="0">
                  <a:latin typeface="Arial" charset="0"/>
                  <a:ea typeface="Arial" charset="0"/>
                  <a:cs typeface="Arial" charset="0"/>
                </a:rPr>
                <a:t>Add your content in this spot</a:t>
              </a:r>
            </a:p>
          </p:txBody>
        </p:sp>
      </p:grpSp>
      <p:grpSp>
        <p:nvGrpSpPr>
          <p:cNvPr id="29" name="Group 28" descr="Event 5-8 text boxes group."/>
          <p:cNvGrpSpPr/>
          <p:nvPr/>
        </p:nvGrpSpPr>
        <p:grpSpPr>
          <a:xfrm>
            <a:off x="2280758" y="5434554"/>
            <a:ext cx="8563773" cy="775141"/>
            <a:chOff x="2280758" y="5434554"/>
            <a:chExt cx="8563773" cy="775141"/>
          </a:xfrm>
        </p:grpSpPr>
        <p:sp>
          <p:nvSpPr>
            <p:cNvPr id="108" name="Rectangle 107"/>
            <p:cNvSpPr/>
            <p:nvPr/>
          </p:nvSpPr>
          <p:spPr>
            <a:xfrm>
              <a:off x="2280758" y="5434554"/>
              <a:ext cx="1816953" cy="775141"/>
            </a:xfrm>
            <a:prstGeom prst="rect">
              <a:avLst/>
            </a:prstGeom>
            <a:solidFill>
              <a:schemeClr val="bg1"/>
            </a:solidFill>
            <a:ln w="31750">
              <a:solidFill>
                <a:srgbClr val="FF7A0F"/>
              </a:solidFill>
              <a:miter lim="800000"/>
              <a:headEnd/>
              <a:tailEnd/>
            </a:ln>
          </p:spPr>
          <p:txBody>
            <a:bodyPr lIns="91440" tIns="45720" rIns="91440" bIns="45720" anchor="t" anchorCtr="0"/>
            <a:lstStyle/>
            <a:p>
              <a:pPr>
                <a:spcBef>
                  <a:spcPts val="200"/>
                </a:spcBef>
                <a:spcAft>
                  <a:spcPts val="200"/>
                </a:spcAft>
              </a:pPr>
              <a:r>
                <a:rPr lang="en-US" sz="1400" b="1" dirty="0">
                  <a:latin typeface="Arial Black" charset="0"/>
                  <a:ea typeface="Arial Black" charset="0"/>
                  <a:cs typeface="Arial Black" charset="0"/>
                </a:rPr>
                <a:t>Event Number 5</a:t>
              </a:r>
            </a:p>
            <a:p>
              <a:pPr marL="111125" indent="-111125">
                <a:buFontTx/>
                <a:buChar char="•"/>
              </a:pPr>
              <a:r>
                <a:rPr lang="en-US" sz="900" dirty="0">
                  <a:latin typeface="Arial" charset="0"/>
                  <a:ea typeface="Arial" charset="0"/>
                  <a:cs typeface="Arial" charset="0"/>
                </a:rPr>
                <a:t>Your content in this location</a:t>
              </a:r>
            </a:p>
            <a:p>
              <a:pPr marL="111125" indent="-111125">
                <a:buFontTx/>
                <a:buChar char="•"/>
              </a:pPr>
              <a:r>
                <a:rPr lang="en-US" sz="900" dirty="0">
                  <a:latin typeface="Arial" charset="0"/>
                  <a:ea typeface="Arial" charset="0"/>
                  <a:cs typeface="Arial" charset="0"/>
                </a:rPr>
                <a:t>More text placed here</a:t>
              </a:r>
            </a:p>
            <a:p>
              <a:pPr marL="111125" indent="-111125">
                <a:buFontTx/>
                <a:buChar char="•"/>
              </a:pPr>
              <a:r>
                <a:rPr lang="en-US" sz="900" dirty="0">
                  <a:latin typeface="Arial" charset="0"/>
                  <a:ea typeface="Arial" charset="0"/>
                  <a:cs typeface="Arial" charset="0"/>
                </a:rPr>
                <a:t>Add your content in this spot</a:t>
              </a:r>
            </a:p>
          </p:txBody>
        </p:sp>
        <p:sp>
          <p:nvSpPr>
            <p:cNvPr id="113" name="Rectangle 112"/>
            <p:cNvSpPr/>
            <p:nvPr/>
          </p:nvSpPr>
          <p:spPr>
            <a:xfrm>
              <a:off x="4529698" y="5434554"/>
              <a:ext cx="1816953" cy="775141"/>
            </a:xfrm>
            <a:prstGeom prst="rect">
              <a:avLst/>
            </a:prstGeom>
            <a:solidFill>
              <a:schemeClr val="bg1"/>
            </a:solidFill>
            <a:ln w="31750">
              <a:solidFill>
                <a:srgbClr val="92D151"/>
              </a:solidFill>
              <a:miter lim="800000"/>
              <a:headEnd/>
              <a:tailEnd/>
            </a:ln>
          </p:spPr>
          <p:txBody>
            <a:bodyPr lIns="91440" tIns="45720" rIns="91440" bIns="45720" anchor="t" anchorCtr="0"/>
            <a:lstStyle/>
            <a:p>
              <a:pPr>
                <a:spcBef>
                  <a:spcPts val="200"/>
                </a:spcBef>
                <a:spcAft>
                  <a:spcPts val="200"/>
                </a:spcAft>
              </a:pPr>
              <a:r>
                <a:rPr lang="en-US" sz="1400" b="1" dirty="0">
                  <a:latin typeface="Arial Black" charset="0"/>
                  <a:ea typeface="Arial Black" charset="0"/>
                  <a:cs typeface="Arial Black" charset="0"/>
                </a:rPr>
                <a:t>Event Number 6</a:t>
              </a:r>
            </a:p>
            <a:p>
              <a:pPr marL="111125" indent="-111125">
                <a:buFontTx/>
                <a:buChar char="•"/>
              </a:pPr>
              <a:r>
                <a:rPr lang="en-US" sz="900" dirty="0">
                  <a:latin typeface="Arial" charset="0"/>
                  <a:ea typeface="Arial" charset="0"/>
                  <a:cs typeface="Arial" charset="0"/>
                </a:rPr>
                <a:t>Your content in this location</a:t>
              </a:r>
            </a:p>
            <a:p>
              <a:pPr marL="111125" indent="-111125">
                <a:buFontTx/>
                <a:buChar char="•"/>
              </a:pPr>
              <a:r>
                <a:rPr lang="en-US" sz="900" dirty="0">
                  <a:latin typeface="Arial" charset="0"/>
                  <a:ea typeface="Arial" charset="0"/>
                  <a:cs typeface="Arial" charset="0"/>
                </a:rPr>
                <a:t>More text placed here</a:t>
              </a:r>
            </a:p>
            <a:p>
              <a:pPr marL="111125" indent="-111125">
                <a:buFontTx/>
                <a:buChar char="•"/>
              </a:pPr>
              <a:r>
                <a:rPr lang="en-US" sz="900" dirty="0">
                  <a:latin typeface="Arial" charset="0"/>
                  <a:ea typeface="Arial" charset="0"/>
                  <a:cs typeface="Arial" charset="0"/>
                </a:rPr>
                <a:t>Add your content in this spot</a:t>
              </a:r>
            </a:p>
          </p:txBody>
        </p:sp>
        <p:sp>
          <p:nvSpPr>
            <p:cNvPr id="118" name="Rectangle 117"/>
            <p:cNvSpPr/>
            <p:nvPr/>
          </p:nvSpPr>
          <p:spPr>
            <a:xfrm>
              <a:off x="6778638" y="5434554"/>
              <a:ext cx="1816953" cy="775141"/>
            </a:xfrm>
            <a:prstGeom prst="rect">
              <a:avLst/>
            </a:prstGeom>
            <a:solidFill>
              <a:schemeClr val="bg1"/>
            </a:solidFill>
            <a:ln w="31750">
              <a:solidFill>
                <a:srgbClr val="0097E5"/>
              </a:solidFill>
              <a:miter lim="800000"/>
              <a:headEnd/>
              <a:tailEnd/>
            </a:ln>
          </p:spPr>
          <p:txBody>
            <a:bodyPr lIns="91440" tIns="45720" rIns="91440" bIns="45720" anchor="t" anchorCtr="0"/>
            <a:lstStyle/>
            <a:p>
              <a:pPr>
                <a:spcBef>
                  <a:spcPts val="200"/>
                </a:spcBef>
                <a:spcAft>
                  <a:spcPts val="200"/>
                </a:spcAft>
              </a:pPr>
              <a:r>
                <a:rPr lang="en-US" sz="1400" b="1" dirty="0">
                  <a:latin typeface="Arial Black" charset="0"/>
                  <a:ea typeface="Arial Black" charset="0"/>
                  <a:cs typeface="Arial Black" charset="0"/>
                </a:rPr>
                <a:t>Event Number 7</a:t>
              </a:r>
            </a:p>
            <a:p>
              <a:pPr marL="111125" indent="-111125">
                <a:buFontTx/>
                <a:buChar char="•"/>
              </a:pPr>
              <a:r>
                <a:rPr lang="en-US" sz="900" dirty="0">
                  <a:latin typeface="Arial" charset="0"/>
                  <a:ea typeface="Arial" charset="0"/>
                  <a:cs typeface="Arial" charset="0"/>
                </a:rPr>
                <a:t>Your content in this location</a:t>
              </a:r>
            </a:p>
            <a:p>
              <a:pPr marL="111125" indent="-111125">
                <a:buFontTx/>
                <a:buChar char="•"/>
              </a:pPr>
              <a:r>
                <a:rPr lang="en-US" sz="900" dirty="0">
                  <a:latin typeface="Arial" charset="0"/>
                  <a:ea typeface="Arial" charset="0"/>
                  <a:cs typeface="Arial" charset="0"/>
                </a:rPr>
                <a:t>More text placed here</a:t>
              </a:r>
            </a:p>
            <a:p>
              <a:pPr marL="111125" indent="-111125">
                <a:buFontTx/>
                <a:buChar char="•"/>
              </a:pPr>
              <a:r>
                <a:rPr lang="en-US" sz="900" dirty="0">
                  <a:latin typeface="Arial" charset="0"/>
                  <a:ea typeface="Arial" charset="0"/>
                  <a:cs typeface="Arial" charset="0"/>
                </a:rPr>
                <a:t>Add your content in this spot</a:t>
              </a:r>
            </a:p>
          </p:txBody>
        </p:sp>
        <p:sp>
          <p:nvSpPr>
            <p:cNvPr id="119" name="Rectangle 118"/>
            <p:cNvSpPr/>
            <p:nvPr/>
          </p:nvSpPr>
          <p:spPr>
            <a:xfrm>
              <a:off x="9027578" y="5434554"/>
              <a:ext cx="1816953" cy="775141"/>
            </a:xfrm>
            <a:prstGeom prst="rect">
              <a:avLst/>
            </a:prstGeom>
            <a:solidFill>
              <a:schemeClr val="bg1"/>
            </a:solidFill>
            <a:ln w="31750">
              <a:solidFill>
                <a:srgbClr val="FF96E6"/>
              </a:solidFill>
              <a:miter lim="800000"/>
              <a:headEnd/>
              <a:tailEnd/>
            </a:ln>
          </p:spPr>
          <p:txBody>
            <a:bodyPr lIns="91440" tIns="45720" rIns="91440" bIns="45720" anchor="t" anchorCtr="0"/>
            <a:lstStyle/>
            <a:p>
              <a:pPr>
                <a:spcBef>
                  <a:spcPts val="200"/>
                </a:spcBef>
                <a:spcAft>
                  <a:spcPts val="200"/>
                </a:spcAft>
              </a:pPr>
              <a:r>
                <a:rPr lang="en-US" sz="1400" b="1" dirty="0">
                  <a:latin typeface="Arial Black" charset="0"/>
                  <a:ea typeface="Arial Black" charset="0"/>
                  <a:cs typeface="Arial Black" charset="0"/>
                </a:rPr>
                <a:t>Event Number 8</a:t>
              </a:r>
            </a:p>
            <a:p>
              <a:pPr marL="111125" indent="-111125">
                <a:buFontTx/>
                <a:buChar char="•"/>
              </a:pPr>
              <a:r>
                <a:rPr lang="en-US" sz="900" dirty="0">
                  <a:latin typeface="Arial" charset="0"/>
                  <a:ea typeface="Arial" charset="0"/>
                  <a:cs typeface="Arial" charset="0"/>
                </a:rPr>
                <a:t>Your content in this location</a:t>
              </a:r>
            </a:p>
            <a:p>
              <a:pPr marL="111125" indent="-111125">
                <a:buFontTx/>
                <a:buChar char="•"/>
              </a:pPr>
              <a:r>
                <a:rPr lang="en-US" sz="900" dirty="0">
                  <a:latin typeface="Arial" charset="0"/>
                  <a:ea typeface="Arial" charset="0"/>
                  <a:cs typeface="Arial" charset="0"/>
                </a:rPr>
                <a:t>More text placed here</a:t>
              </a:r>
            </a:p>
            <a:p>
              <a:pPr marL="111125" indent="-111125">
                <a:buFontTx/>
                <a:buChar char="•"/>
              </a:pPr>
              <a:r>
                <a:rPr lang="en-US" sz="900" dirty="0">
                  <a:latin typeface="Arial" charset="0"/>
                  <a:ea typeface="Arial" charset="0"/>
                  <a:cs typeface="Arial" charset="0"/>
                </a:rPr>
                <a:t>Add your content in this spot</a:t>
              </a:r>
            </a:p>
          </p:txBody>
        </p:sp>
      </p:grpSp>
      <p:sp>
        <p:nvSpPr>
          <p:cNvPr id="23" name="TextBox 22"/>
          <p:cNvSpPr txBox="1"/>
          <p:nvPr/>
        </p:nvSpPr>
        <p:spPr>
          <a:xfrm>
            <a:off x="0" y="372814"/>
            <a:ext cx="12114212" cy="846386"/>
          </a:xfrm>
          <a:prstGeom prst="rect">
            <a:avLst/>
          </a:prstGeom>
          <a:noFill/>
        </p:spPr>
        <p:txBody>
          <a:bodyPr wrap="square" rtlCol="0">
            <a:spAutoFit/>
          </a:bodyPr>
          <a:lstStyle/>
          <a:p>
            <a:pPr algn="ctr"/>
            <a:r>
              <a:rPr lang="en-US" sz="3300" b="1" dirty="0">
                <a:latin typeface="Arial Black" charset="0"/>
                <a:ea typeface="Arial Black" charset="0"/>
                <a:cs typeface="Arial Black" charset="0"/>
              </a:rPr>
              <a:t>SLIDE TITLE</a:t>
            </a:r>
          </a:p>
          <a:p>
            <a:pPr algn="ctr"/>
            <a:r>
              <a:rPr lang="en-US" sz="1600" b="1" dirty="0">
                <a:latin typeface="Arial" charset="0"/>
                <a:ea typeface="Arial" charset="0"/>
                <a:cs typeface="Arial" charset="0"/>
              </a:rPr>
              <a:t>Subtitle and slide description</a:t>
            </a:r>
          </a:p>
        </p:txBody>
      </p:sp>
      <p:grpSp>
        <p:nvGrpSpPr>
          <p:cNvPr id="27" name="Group 26">
            <a:extLst>
              <a:ext uri="{C183D7F6-B498-43B3-948B-1728B52AA6E4}">
                <adec:decorative xmlns:adec="http://schemas.microsoft.com/office/drawing/2017/decorative" val="1"/>
              </a:ext>
            </a:extLst>
          </p:cNvPr>
          <p:cNvGrpSpPr/>
          <p:nvPr/>
        </p:nvGrpSpPr>
        <p:grpSpPr>
          <a:xfrm>
            <a:off x="1054295" y="877610"/>
            <a:ext cx="10080235" cy="0"/>
            <a:chOff x="1065212" y="838200"/>
            <a:chExt cx="10080235" cy="0"/>
          </a:xfrm>
        </p:grpSpPr>
        <p:cxnSp>
          <p:nvCxnSpPr>
            <p:cNvPr id="26" name="Straight Connector 25"/>
            <p:cNvCxnSpPr/>
            <p:nvPr/>
          </p:nvCxnSpPr>
          <p:spPr>
            <a:xfrm flipH="1">
              <a:off x="1065212" y="838200"/>
              <a:ext cx="321271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a:off x="7932736" y="838200"/>
              <a:ext cx="321271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92381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par>
                          <p:cTn id="8" fill="hold">
                            <p:stCondLst>
                              <p:cond delay="1500"/>
                            </p:stCondLst>
                            <p:childTnLst>
                              <p:par>
                                <p:cTn id="9" presetID="2" presetClass="entr" presetSubtype="8" accel="50000" decel="50000" fill="hold" nodeType="after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0-#ppt_w/2"/>
                                          </p:val>
                                        </p:tav>
                                        <p:tav tm="100000">
                                          <p:val>
                                            <p:strVal val="#ppt_x"/>
                                          </p:val>
                                        </p:tav>
                                      </p:tavLst>
                                    </p:anim>
                                    <p:anim calcmode="lin" valueType="num">
                                      <p:cBhvr additive="base">
                                        <p:cTn id="12" dur="1000" fill="hold"/>
                                        <p:tgtEl>
                                          <p:spTgt spid="28"/>
                                        </p:tgtEl>
                                        <p:attrNameLst>
                                          <p:attrName>ppt_y</p:attrName>
                                        </p:attrNameLst>
                                      </p:cBhvr>
                                      <p:tavLst>
                                        <p:tav tm="0">
                                          <p:val>
                                            <p:strVal val="#ppt_y"/>
                                          </p:val>
                                        </p:tav>
                                        <p:tav tm="100000">
                                          <p:val>
                                            <p:strVal val="#ppt_y"/>
                                          </p:val>
                                        </p:tav>
                                      </p:tavLst>
                                    </p:anim>
                                  </p:childTnLst>
                                </p:cTn>
                              </p:par>
                              <p:par>
                                <p:cTn id="13" presetID="2" presetClass="entr" presetSubtype="2" accel="50000" decel="50000" fill="hold" nodeType="withEffect">
                                  <p:stCondLst>
                                    <p:cond delay="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1000" fill="hold"/>
                                        <p:tgtEl>
                                          <p:spTgt spid="29"/>
                                        </p:tgtEl>
                                        <p:attrNameLst>
                                          <p:attrName>ppt_x</p:attrName>
                                        </p:attrNameLst>
                                      </p:cBhvr>
                                      <p:tavLst>
                                        <p:tav tm="0">
                                          <p:val>
                                            <p:strVal val="1+#ppt_w/2"/>
                                          </p:val>
                                        </p:tav>
                                        <p:tav tm="100000">
                                          <p:val>
                                            <p:strVal val="#ppt_x"/>
                                          </p:val>
                                        </p:tav>
                                      </p:tavLst>
                                    </p:anim>
                                    <p:anim calcmode="lin" valueType="num">
                                      <p:cBhvr additive="base">
                                        <p:cTn id="16" dur="1000" fill="hold"/>
                                        <p:tgtEl>
                                          <p:spTgt spid="29"/>
                                        </p:tgtEl>
                                        <p:attrNameLst>
                                          <p:attrName>ppt_y</p:attrName>
                                        </p:attrNameLst>
                                      </p:cBhvr>
                                      <p:tavLst>
                                        <p:tav tm="0">
                                          <p:val>
                                            <p:strVal val="#ppt_y"/>
                                          </p:val>
                                        </p:tav>
                                        <p:tav tm="100000">
                                          <p:val>
                                            <p:strVal val="#ppt_y"/>
                                          </p:val>
                                        </p:tav>
                                      </p:tavLst>
                                    </p:anim>
                                  </p:childTnLst>
                                </p:cTn>
                              </p:par>
                            </p:childTnLst>
                          </p:cTn>
                        </p:par>
                        <p:par>
                          <p:cTn id="17" fill="hold">
                            <p:stCondLst>
                              <p:cond delay="2500"/>
                            </p:stCondLst>
                            <p:childTnLst>
                              <p:par>
                                <p:cTn id="18" presetID="53" presetClass="entr" presetSubtype="16" fill="hold" nodeType="afterEffect">
                                  <p:stCondLst>
                                    <p:cond delay="0"/>
                                  </p:stCondLst>
                                  <p:childTnLst>
                                    <p:set>
                                      <p:cBhvr>
                                        <p:cTn id="19" dur="1" fill="hold">
                                          <p:stCondLst>
                                            <p:cond delay="0"/>
                                          </p:stCondLst>
                                        </p:cTn>
                                        <p:tgtEl>
                                          <p:spTgt spid="30"/>
                                        </p:tgtEl>
                                        <p:attrNameLst>
                                          <p:attrName>style.visibility</p:attrName>
                                        </p:attrNameLst>
                                      </p:cBhvr>
                                      <p:to>
                                        <p:strVal val="visible"/>
                                      </p:to>
                                    </p:set>
                                    <p:anim calcmode="lin" valueType="num">
                                      <p:cBhvr>
                                        <p:cTn id="20" dur="1000" fill="hold"/>
                                        <p:tgtEl>
                                          <p:spTgt spid="30"/>
                                        </p:tgtEl>
                                        <p:attrNameLst>
                                          <p:attrName>ppt_w</p:attrName>
                                        </p:attrNameLst>
                                      </p:cBhvr>
                                      <p:tavLst>
                                        <p:tav tm="0">
                                          <p:val>
                                            <p:fltVal val="0"/>
                                          </p:val>
                                        </p:tav>
                                        <p:tav tm="100000">
                                          <p:val>
                                            <p:strVal val="#ppt_w"/>
                                          </p:val>
                                        </p:tav>
                                      </p:tavLst>
                                    </p:anim>
                                    <p:anim calcmode="lin" valueType="num">
                                      <p:cBhvr>
                                        <p:cTn id="21" dur="1000" fill="hold"/>
                                        <p:tgtEl>
                                          <p:spTgt spid="30"/>
                                        </p:tgtEl>
                                        <p:attrNameLst>
                                          <p:attrName>ppt_h</p:attrName>
                                        </p:attrNameLst>
                                      </p:cBhvr>
                                      <p:tavLst>
                                        <p:tav tm="0">
                                          <p:val>
                                            <p:fltVal val="0"/>
                                          </p:val>
                                        </p:tav>
                                        <p:tav tm="100000">
                                          <p:val>
                                            <p:strVal val="#ppt_h"/>
                                          </p:val>
                                        </p:tav>
                                      </p:tavLst>
                                    </p:anim>
                                    <p:animEffect transition="in" filter="fade">
                                      <p:cBhvr>
                                        <p:cTn id="22" dur="1000"/>
                                        <p:tgtEl>
                                          <p:spTgt spid="30"/>
                                        </p:tgtEl>
                                      </p:cBhvr>
                                    </p:animEffect>
                                  </p:childTnLst>
                                </p:cTn>
                              </p:par>
                            </p:childTnLst>
                          </p:cTn>
                        </p:par>
                        <p:par>
                          <p:cTn id="23" fill="hold">
                            <p:stCondLst>
                              <p:cond delay="3500"/>
                            </p:stCondLst>
                            <p:childTnLst>
                              <p:par>
                                <p:cTn id="24" presetID="10" presetClass="entr" presetSubtype="0" fill="hold" nodeType="afterEffect">
                                  <p:stCondLst>
                                    <p:cond delay="0"/>
                                  </p:stCondLst>
                                  <p:childTnLst>
                                    <p:set>
                                      <p:cBhvr>
                                        <p:cTn id="25" dur="1" fill="hold">
                                          <p:stCondLst>
                                            <p:cond delay="0"/>
                                          </p:stCondLst>
                                        </p:cTn>
                                        <p:tgtEl>
                                          <p:spTgt spid="49"/>
                                        </p:tgtEl>
                                        <p:attrNameLst>
                                          <p:attrName>style.visibility</p:attrName>
                                        </p:attrNameLst>
                                      </p:cBhvr>
                                      <p:to>
                                        <p:strVal val="visible"/>
                                      </p:to>
                                    </p:set>
                                    <p:animEffect transition="in" filter="fade">
                                      <p:cBhvr>
                                        <p:cTn id="26" dur="500"/>
                                        <p:tgtEl>
                                          <p:spTgt spid="49"/>
                                        </p:tgtEl>
                                      </p:cBhvr>
                                    </p:animEffect>
                                  </p:childTnLst>
                                </p:cTn>
                              </p:par>
                            </p:childTnLst>
                          </p:cTn>
                        </p:par>
                        <p:par>
                          <p:cTn id="27" fill="hold">
                            <p:stCondLst>
                              <p:cond delay="4000"/>
                            </p:stCondLst>
                            <p:childTnLst>
                              <p:par>
                                <p:cTn id="28" presetID="10" presetClass="entr" presetSubtype="0" fill="hold" nodeType="afterEffect">
                                  <p:stCondLst>
                                    <p:cond delay="0"/>
                                  </p:stCondLst>
                                  <p:childTnLst>
                                    <p:set>
                                      <p:cBhvr>
                                        <p:cTn id="29" dur="1" fill="hold">
                                          <p:stCondLst>
                                            <p:cond delay="0"/>
                                          </p:stCondLst>
                                        </p:cTn>
                                        <p:tgtEl>
                                          <p:spTgt spid="61"/>
                                        </p:tgtEl>
                                        <p:attrNameLst>
                                          <p:attrName>style.visibility</p:attrName>
                                        </p:attrNameLst>
                                      </p:cBhvr>
                                      <p:to>
                                        <p:strVal val="visible"/>
                                      </p:to>
                                    </p:set>
                                    <p:animEffect transition="in" filter="fade">
                                      <p:cBhvr>
                                        <p:cTn id="30" dur="500"/>
                                        <p:tgtEl>
                                          <p:spTgt spid="61"/>
                                        </p:tgtEl>
                                      </p:cBhvr>
                                    </p:animEffect>
                                  </p:childTnLst>
                                </p:cTn>
                              </p:par>
                            </p:childTnLst>
                          </p:cTn>
                        </p:par>
                        <p:par>
                          <p:cTn id="31" fill="hold">
                            <p:stCondLst>
                              <p:cond delay="4500"/>
                            </p:stCondLst>
                            <p:childTnLst>
                              <p:par>
                                <p:cTn id="32" presetID="10" presetClass="entr" presetSubtype="0" fill="hold" nodeType="afterEffect">
                                  <p:stCondLst>
                                    <p:cond delay="0"/>
                                  </p:stCondLst>
                                  <p:childTnLst>
                                    <p:set>
                                      <p:cBhvr>
                                        <p:cTn id="33" dur="1" fill="hold">
                                          <p:stCondLst>
                                            <p:cond delay="0"/>
                                          </p:stCondLst>
                                        </p:cTn>
                                        <p:tgtEl>
                                          <p:spTgt spid="73"/>
                                        </p:tgtEl>
                                        <p:attrNameLst>
                                          <p:attrName>style.visibility</p:attrName>
                                        </p:attrNameLst>
                                      </p:cBhvr>
                                      <p:to>
                                        <p:strVal val="visible"/>
                                      </p:to>
                                    </p:set>
                                    <p:animEffect transition="in" filter="fade">
                                      <p:cBhvr>
                                        <p:cTn id="34" dur="500"/>
                                        <p:tgtEl>
                                          <p:spTgt spid="73"/>
                                        </p:tgtEl>
                                      </p:cBhvr>
                                    </p:animEffect>
                                  </p:childTnLst>
                                </p:cTn>
                              </p:par>
                            </p:childTnLst>
                          </p:cTn>
                        </p:par>
                        <p:par>
                          <p:cTn id="35" fill="hold">
                            <p:stCondLst>
                              <p:cond delay="5000"/>
                            </p:stCondLst>
                            <p:childTnLst>
                              <p:par>
                                <p:cTn id="36" presetID="10" presetClass="entr" presetSubtype="0" fill="hold" nodeType="afterEffect">
                                  <p:stCondLst>
                                    <p:cond delay="0"/>
                                  </p:stCondLst>
                                  <p:childTnLst>
                                    <p:set>
                                      <p:cBhvr>
                                        <p:cTn id="37" dur="1" fill="hold">
                                          <p:stCondLst>
                                            <p:cond delay="0"/>
                                          </p:stCondLst>
                                        </p:cTn>
                                        <p:tgtEl>
                                          <p:spTgt spid="90"/>
                                        </p:tgtEl>
                                        <p:attrNameLst>
                                          <p:attrName>style.visibility</p:attrName>
                                        </p:attrNameLst>
                                      </p:cBhvr>
                                      <p:to>
                                        <p:strVal val="visible"/>
                                      </p:to>
                                    </p:set>
                                    <p:animEffect transition="in" filter="fade">
                                      <p:cBhvr>
                                        <p:cTn id="38" dur="500"/>
                                        <p:tgtEl>
                                          <p:spTgt spid="90"/>
                                        </p:tgtEl>
                                      </p:cBhvr>
                                    </p:animEffect>
                                  </p:childTnLst>
                                </p:cTn>
                              </p:par>
                            </p:childTnLst>
                          </p:cTn>
                        </p:par>
                        <p:par>
                          <p:cTn id="39" fill="hold">
                            <p:stCondLst>
                              <p:cond delay="5500"/>
                            </p:stCondLst>
                            <p:childTnLst>
                              <p:par>
                                <p:cTn id="40" presetID="10" presetClass="entr" presetSubtype="0" fill="hold" nodeType="afterEffect">
                                  <p:stCondLst>
                                    <p:cond delay="0"/>
                                  </p:stCondLst>
                                  <p:childTnLst>
                                    <p:set>
                                      <p:cBhvr>
                                        <p:cTn id="41" dur="1" fill="hold">
                                          <p:stCondLst>
                                            <p:cond delay="0"/>
                                          </p:stCondLst>
                                        </p:cTn>
                                        <p:tgtEl>
                                          <p:spTgt spid="55"/>
                                        </p:tgtEl>
                                        <p:attrNameLst>
                                          <p:attrName>style.visibility</p:attrName>
                                        </p:attrNameLst>
                                      </p:cBhvr>
                                      <p:to>
                                        <p:strVal val="visible"/>
                                      </p:to>
                                    </p:set>
                                    <p:animEffect transition="in" filter="fade">
                                      <p:cBhvr>
                                        <p:cTn id="42" dur="500"/>
                                        <p:tgtEl>
                                          <p:spTgt spid="55"/>
                                        </p:tgtEl>
                                      </p:cBhvr>
                                    </p:animEffect>
                                  </p:childTnLst>
                                </p:cTn>
                              </p:par>
                            </p:childTnLst>
                          </p:cTn>
                        </p:par>
                        <p:par>
                          <p:cTn id="43" fill="hold">
                            <p:stCondLst>
                              <p:cond delay="6000"/>
                            </p:stCondLst>
                            <p:childTnLst>
                              <p:par>
                                <p:cTn id="44" presetID="10" presetClass="entr" presetSubtype="0" fill="hold" nodeType="afterEffect">
                                  <p:stCondLst>
                                    <p:cond delay="0"/>
                                  </p:stCondLst>
                                  <p:childTnLst>
                                    <p:set>
                                      <p:cBhvr>
                                        <p:cTn id="45" dur="1" fill="hold">
                                          <p:stCondLst>
                                            <p:cond delay="0"/>
                                          </p:stCondLst>
                                        </p:cTn>
                                        <p:tgtEl>
                                          <p:spTgt spid="67"/>
                                        </p:tgtEl>
                                        <p:attrNameLst>
                                          <p:attrName>style.visibility</p:attrName>
                                        </p:attrNameLst>
                                      </p:cBhvr>
                                      <p:to>
                                        <p:strVal val="visible"/>
                                      </p:to>
                                    </p:set>
                                    <p:animEffect transition="in" filter="fade">
                                      <p:cBhvr>
                                        <p:cTn id="46" dur="500"/>
                                        <p:tgtEl>
                                          <p:spTgt spid="67"/>
                                        </p:tgtEl>
                                      </p:cBhvr>
                                    </p:animEffect>
                                  </p:childTnLst>
                                </p:cTn>
                              </p:par>
                            </p:childTnLst>
                          </p:cTn>
                        </p:par>
                        <p:par>
                          <p:cTn id="47" fill="hold">
                            <p:stCondLst>
                              <p:cond delay="6500"/>
                            </p:stCondLst>
                            <p:childTnLst>
                              <p:par>
                                <p:cTn id="48" presetID="10" presetClass="entr" presetSubtype="0" fill="hold" nodeType="afterEffect">
                                  <p:stCondLst>
                                    <p:cond delay="0"/>
                                  </p:stCondLst>
                                  <p:childTnLst>
                                    <p:set>
                                      <p:cBhvr>
                                        <p:cTn id="49" dur="1" fill="hold">
                                          <p:stCondLst>
                                            <p:cond delay="0"/>
                                          </p:stCondLst>
                                        </p:cTn>
                                        <p:tgtEl>
                                          <p:spTgt spid="84"/>
                                        </p:tgtEl>
                                        <p:attrNameLst>
                                          <p:attrName>style.visibility</p:attrName>
                                        </p:attrNameLst>
                                      </p:cBhvr>
                                      <p:to>
                                        <p:strVal val="visible"/>
                                      </p:to>
                                    </p:set>
                                    <p:animEffect transition="in" filter="fade">
                                      <p:cBhvr>
                                        <p:cTn id="50" dur="500"/>
                                        <p:tgtEl>
                                          <p:spTgt spid="84"/>
                                        </p:tgtEl>
                                      </p:cBhvr>
                                    </p:animEffect>
                                  </p:childTnLst>
                                </p:cTn>
                              </p:par>
                            </p:childTnLst>
                          </p:cTn>
                        </p:par>
                        <p:par>
                          <p:cTn id="51" fill="hold">
                            <p:stCondLst>
                              <p:cond delay="7000"/>
                            </p:stCondLst>
                            <p:childTnLst>
                              <p:par>
                                <p:cTn id="52" presetID="10" presetClass="entr" presetSubtype="0" fill="hold" nodeType="afterEffect">
                                  <p:stCondLst>
                                    <p:cond delay="0"/>
                                  </p:stCondLst>
                                  <p:childTnLst>
                                    <p:set>
                                      <p:cBhvr>
                                        <p:cTn id="53" dur="1" fill="hold">
                                          <p:stCondLst>
                                            <p:cond delay="0"/>
                                          </p:stCondLst>
                                        </p:cTn>
                                        <p:tgtEl>
                                          <p:spTgt spid="96"/>
                                        </p:tgtEl>
                                        <p:attrNameLst>
                                          <p:attrName>style.visibility</p:attrName>
                                        </p:attrNameLst>
                                      </p:cBhvr>
                                      <p:to>
                                        <p:strVal val="visible"/>
                                      </p:to>
                                    </p:set>
                                    <p:animEffect transition="in" filter="fade">
                                      <p:cBhvr>
                                        <p:cTn id="54" dur="5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C183D7F6-B498-43B3-948B-1728B52AA6E4}">
                <adec:decorative xmlns:adec="http://schemas.microsoft.com/office/drawing/2017/decorative" val="1"/>
              </a:ext>
            </a:extLst>
          </p:cNvPr>
          <p:cNvSpPr/>
          <p:nvPr/>
        </p:nvSpPr>
        <p:spPr>
          <a:xfrm>
            <a:off x="0" y="0"/>
            <a:ext cx="12188825" cy="6858000"/>
          </a:xfrm>
          <a:prstGeom prst="rect">
            <a:avLst/>
          </a:prstGeom>
          <a:gradFill flip="none" rotWithShape="1">
            <a:gsLst>
              <a:gs pos="100000">
                <a:srgbClr val="0097E5">
                  <a:alpha val="41000"/>
                  <a:lumMod val="100000"/>
                </a:srgbClr>
              </a:gs>
              <a:gs pos="0">
                <a:srgbClr val="FF7A0F">
                  <a:alpha val="34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p:cNvSpPr>
            <a:spLocks noGrp="1"/>
          </p:cNvSpPr>
          <p:nvPr>
            <p:ph type="title"/>
          </p:nvPr>
        </p:nvSpPr>
        <p:spPr>
          <a:noFill/>
        </p:spPr>
        <p:txBody>
          <a:bodyPr/>
          <a:lstStyle/>
          <a:p>
            <a:r>
              <a:rPr lang="en-US" dirty="0">
                <a:noFill/>
              </a:rPr>
              <a:t>Sample 6</a:t>
            </a:r>
          </a:p>
        </p:txBody>
      </p:sp>
      <p:grpSp>
        <p:nvGrpSpPr>
          <p:cNvPr id="47" name="Group 46">
            <a:extLst>
              <a:ext uri="{C183D7F6-B498-43B3-948B-1728B52AA6E4}">
                <adec:decorative xmlns:adec="http://schemas.microsoft.com/office/drawing/2017/decorative" val="1"/>
              </a:ext>
            </a:extLst>
          </p:cNvPr>
          <p:cNvGrpSpPr/>
          <p:nvPr/>
        </p:nvGrpSpPr>
        <p:grpSpPr>
          <a:xfrm>
            <a:off x="990305" y="1602957"/>
            <a:ext cx="9880554" cy="3578644"/>
            <a:chOff x="685800" y="1905000"/>
            <a:chExt cx="7848600" cy="2842688"/>
          </a:xfrm>
        </p:grpSpPr>
        <p:cxnSp>
          <p:nvCxnSpPr>
            <p:cNvPr id="48" name="Straight Connector 47"/>
            <p:cNvCxnSpPr/>
            <p:nvPr/>
          </p:nvCxnSpPr>
          <p:spPr>
            <a:xfrm>
              <a:off x="1643742" y="2164670"/>
              <a:ext cx="5943600" cy="15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1447800" y="2563088"/>
              <a:ext cx="6324600" cy="15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1271814" y="3019562"/>
              <a:ext cx="6675120" cy="15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1066800" y="3476036"/>
              <a:ext cx="7086600" cy="15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867228" y="3917996"/>
              <a:ext cx="7498080" cy="15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685800" y="4418012"/>
              <a:ext cx="7848600" cy="15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rot="5400000">
              <a:off x="3154680" y="3329574"/>
              <a:ext cx="2834640" cy="15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55" name="Group 125"/>
            <p:cNvGrpSpPr/>
            <p:nvPr/>
          </p:nvGrpSpPr>
          <p:grpSpPr>
            <a:xfrm>
              <a:off x="1190172" y="1905000"/>
              <a:ext cx="2820988" cy="2819400"/>
              <a:chOff x="1190172" y="1905000"/>
              <a:chExt cx="2820988" cy="2819400"/>
            </a:xfrm>
          </p:grpSpPr>
          <p:cxnSp>
            <p:nvCxnSpPr>
              <p:cNvPr id="61" name="Straight Connector 60"/>
              <p:cNvCxnSpPr/>
              <p:nvPr/>
            </p:nvCxnSpPr>
            <p:spPr>
              <a:xfrm rot="5400000">
                <a:off x="2486366" y="3199606"/>
                <a:ext cx="2819400" cy="2301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rot="5400000">
                <a:off x="1737066" y="3085306"/>
                <a:ext cx="2819400" cy="4587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rot="5400000">
                <a:off x="987766" y="2971006"/>
                <a:ext cx="2819400" cy="6873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rot="5400000">
                <a:off x="238466" y="2856706"/>
                <a:ext cx="2819400" cy="9159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56" name="Group 132"/>
            <p:cNvGrpSpPr/>
            <p:nvPr/>
          </p:nvGrpSpPr>
          <p:grpSpPr>
            <a:xfrm flipH="1">
              <a:off x="5180012" y="1905000"/>
              <a:ext cx="2820988" cy="2819400"/>
              <a:chOff x="1190172" y="1905000"/>
              <a:chExt cx="2820988" cy="2819400"/>
            </a:xfrm>
          </p:grpSpPr>
          <p:cxnSp>
            <p:nvCxnSpPr>
              <p:cNvPr id="57" name="Straight Connector 56"/>
              <p:cNvCxnSpPr/>
              <p:nvPr/>
            </p:nvCxnSpPr>
            <p:spPr>
              <a:xfrm rot="5400000">
                <a:off x="2486366" y="3199606"/>
                <a:ext cx="2819400" cy="2301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rot="5400000">
                <a:off x="1737066" y="3085306"/>
                <a:ext cx="2819400" cy="4587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rot="5400000">
                <a:off x="987766" y="2971006"/>
                <a:ext cx="2819400" cy="6873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rot="5400000">
                <a:off x="238466" y="2856706"/>
                <a:ext cx="2819400" cy="9159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grpSp>
      </p:grpSp>
      <p:grpSp>
        <p:nvGrpSpPr>
          <p:cNvPr id="65" name="Group 64">
            <a:extLst>
              <a:ext uri="{C183D7F6-B498-43B3-948B-1728B52AA6E4}">
                <adec:decorative xmlns:adec="http://schemas.microsoft.com/office/drawing/2017/decorative" val="1"/>
              </a:ext>
            </a:extLst>
          </p:cNvPr>
          <p:cNvGrpSpPr/>
          <p:nvPr/>
        </p:nvGrpSpPr>
        <p:grpSpPr>
          <a:xfrm>
            <a:off x="1613852" y="1753447"/>
            <a:ext cx="8614153" cy="3520438"/>
            <a:chOff x="685800" y="-3886200"/>
            <a:chExt cx="7831048" cy="3200398"/>
          </a:xfrm>
          <a:solidFill>
            <a:schemeClr val="bg1"/>
          </a:solidFill>
          <a:effectLst/>
        </p:grpSpPr>
        <p:sp>
          <p:nvSpPr>
            <p:cNvPr id="66" name="Freeform 5"/>
            <p:cNvSpPr>
              <a:spLocks/>
            </p:cNvSpPr>
            <p:nvPr/>
          </p:nvSpPr>
          <p:spPr bwMode="auto">
            <a:xfrm>
              <a:off x="7649451" y="-2780880"/>
              <a:ext cx="51663" cy="24472"/>
            </a:xfrm>
            <a:custGeom>
              <a:avLst/>
              <a:gdLst/>
              <a:ahLst/>
              <a:cxnLst>
                <a:cxn ang="0">
                  <a:pos x="38" y="18"/>
                </a:cxn>
                <a:cxn ang="0">
                  <a:pos x="35" y="18"/>
                </a:cxn>
                <a:cxn ang="0">
                  <a:pos x="17" y="10"/>
                </a:cxn>
                <a:cxn ang="0">
                  <a:pos x="6" y="11"/>
                </a:cxn>
                <a:cxn ang="0">
                  <a:pos x="1" y="6"/>
                </a:cxn>
                <a:cxn ang="0">
                  <a:pos x="0" y="0"/>
                </a:cxn>
                <a:cxn ang="0">
                  <a:pos x="13" y="5"/>
                </a:cxn>
                <a:cxn ang="0">
                  <a:pos x="21" y="3"/>
                </a:cxn>
                <a:cxn ang="0">
                  <a:pos x="35" y="11"/>
                </a:cxn>
                <a:cxn ang="0">
                  <a:pos x="38" y="18"/>
                </a:cxn>
                <a:cxn ang="0">
                  <a:pos x="38" y="18"/>
                </a:cxn>
              </a:cxnLst>
              <a:rect l="0" t="0" r="r" b="b"/>
              <a:pathLst>
                <a:path w="38" h="18">
                  <a:moveTo>
                    <a:pt x="38" y="18"/>
                  </a:moveTo>
                  <a:lnTo>
                    <a:pt x="35" y="18"/>
                  </a:lnTo>
                  <a:lnTo>
                    <a:pt x="17" y="10"/>
                  </a:lnTo>
                  <a:lnTo>
                    <a:pt x="6" y="11"/>
                  </a:lnTo>
                  <a:lnTo>
                    <a:pt x="1" y="6"/>
                  </a:lnTo>
                  <a:lnTo>
                    <a:pt x="0" y="0"/>
                  </a:lnTo>
                  <a:lnTo>
                    <a:pt x="13" y="5"/>
                  </a:lnTo>
                  <a:lnTo>
                    <a:pt x="21" y="3"/>
                  </a:lnTo>
                  <a:lnTo>
                    <a:pt x="35" y="11"/>
                  </a:lnTo>
                  <a:lnTo>
                    <a:pt x="38" y="18"/>
                  </a:lnTo>
                  <a:lnTo>
                    <a:pt x="38" y="1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7" name="Freeform 6"/>
            <p:cNvSpPr>
              <a:spLocks/>
            </p:cNvSpPr>
            <p:nvPr/>
          </p:nvSpPr>
          <p:spPr bwMode="auto">
            <a:xfrm>
              <a:off x="6238231" y="-1909403"/>
              <a:ext cx="180822" cy="214810"/>
            </a:xfrm>
            <a:custGeom>
              <a:avLst/>
              <a:gdLst/>
              <a:ahLst/>
              <a:cxnLst>
                <a:cxn ang="0">
                  <a:pos x="98" y="92"/>
                </a:cxn>
                <a:cxn ang="0">
                  <a:pos x="84" y="85"/>
                </a:cxn>
                <a:cxn ang="0">
                  <a:pos x="66" y="77"/>
                </a:cxn>
                <a:cxn ang="0">
                  <a:pos x="53" y="77"/>
                </a:cxn>
                <a:cxn ang="0">
                  <a:pos x="56" y="90"/>
                </a:cxn>
                <a:cxn ang="0">
                  <a:pos x="53" y="103"/>
                </a:cxn>
                <a:cxn ang="0">
                  <a:pos x="55" y="121"/>
                </a:cxn>
                <a:cxn ang="0">
                  <a:pos x="69" y="129"/>
                </a:cxn>
                <a:cxn ang="0">
                  <a:pos x="80" y="140"/>
                </a:cxn>
                <a:cxn ang="0">
                  <a:pos x="96" y="145"/>
                </a:cxn>
                <a:cxn ang="0">
                  <a:pos x="108" y="154"/>
                </a:cxn>
                <a:cxn ang="0">
                  <a:pos x="95" y="158"/>
                </a:cxn>
                <a:cxn ang="0">
                  <a:pos x="90" y="150"/>
                </a:cxn>
                <a:cxn ang="0">
                  <a:pos x="77" y="150"/>
                </a:cxn>
                <a:cxn ang="0">
                  <a:pos x="48" y="130"/>
                </a:cxn>
                <a:cxn ang="0">
                  <a:pos x="40" y="124"/>
                </a:cxn>
                <a:cxn ang="0">
                  <a:pos x="44" y="105"/>
                </a:cxn>
                <a:cxn ang="0">
                  <a:pos x="52" y="93"/>
                </a:cxn>
                <a:cxn ang="0">
                  <a:pos x="36" y="73"/>
                </a:cxn>
                <a:cxn ang="0">
                  <a:pos x="21" y="63"/>
                </a:cxn>
                <a:cxn ang="0">
                  <a:pos x="24" y="57"/>
                </a:cxn>
                <a:cxn ang="0">
                  <a:pos x="26" y="49"/>
                </a:cxn>
                <a:cxn ang="0">
                  <a:pos x="21" y="47"/>
                </a:cxn>
                <a:cxn ang="0">
                  <a:pos x="8" y="34"/>
                </a:cxn>
                <a:cxn ang="0">
                  <a:pos x="3" y="24"/>
                </a:cxn>
                <a:cxn ang="0">
                  <a:pos x="3" y="12"/>
                </a:cxn>
                <a:cxn ang="0">
                  <a:pos x="24" y="5"/>
                </a:cxn>
                <a:cxn ang="0">
                  <a:pos x="34" y="0"/>
                </a:cxn>
                <a:cxn ang="0">
                  <a:pos x="36" y="2"/>
                </a:cxn>
                <a:cxn ang="0">
                  <a:pos x="42" y="10"/>
                </a:cxn>
                <a:cxn ang="0">
                  <a:pos x="52" y="12"/>
                </a:cxn>
                <a:cxn ang="0">
                  <a:pos x="53" y="31"/>
                </a:cxn>
                <a:cxn ang="0">
                  <a:pos x="68" y="28"/>
                </a:cxn>
                <a:cxn ang="0">
                  <a:pos x="74" y="29"/>
                </a:cxn>
                <a:cxn ang="0">
                  <a:pos x="84" y="28"/>
                </a:cxn>
                <a:cxn ang="0">
                  <a:pos x="92" y="24"/>
                </a:cxn>
                <a:cxn ang="0">
                  <a:pos x="109" y="34"/>
                </a:cxn>
                <a:cxn ang="0">
                  <a:pos x="117" y="47"/>
                </a:cxn>
                <a:cxn ang="0">
                  <a:pos x="124" y="50"/>
                </a:cxn>
                <a:cxn ang="0">
                  <a:pos x="132" y="57"/>
                </a:cxn>
                <a:cxn ang="0">
                  <a:pos x="130" y="68"/>
                </a:cxn>
                <a:cxn ang="0">
                  <a:pos x="125" y="68"/>
                </a:cxn>
                <a:cxn ang="0">
                  <a:pos x="100" y="68"/>
                </a:cxn>
                <a:cxn ang="0">
                  <a:pos x="88" y="76"/>
                </a:cxn>
                <a:cxn ang="0">
                  <a:pos x="93" y="85"/>
                </a:cxn>
                <a:cxn ang="0">
                  <a:pos x="105" y="97"/>
                </a:cxn>
              </a:cxnLst>
              <a:rect l="0" t="0" r="r" b="b"/>
              <a:pathLst>
                <a:path w="133" h="158">
                  <a:moveTo>
                    <a:pt x="105" y="97"/>
                  </a:moveTo>
                  <a:lnTo>
                    <a:pt x="98" y="92"/>
                  </a:lnTo>
                  <a:lnTo>
                    <a:pt x="92" y="90"/>
                  </a:lnTo>
                  <a:lnTo>
                    <a:pt x="84" y="85"/>
                  </a:lnTo>
                  <a:lnTo>
                    <a:pt x="71" y="85"/>
                  </a:lnTo>
                  <a:lnTo>
                    <a:pt x="66" y="77"/>
                  </a:lnTo>
                  <a:lnTo>
                    <a:pt x="56" y="76"/>
                  </a:lnTo>
                  <a:lnTo>
                    <a:pt x="53" y="77"/>
                  </a:lnTo>
                  <a:lnTo>
                    <a:pt x="55" y="82"/>
                  </a:lnTo>
                  <a:lnTo>
                    <a:pt x="56" y="90"/>
                  </a:lnTo>
                  <a:lnTo>
                    <a:pt x="53" y="97"/>
                  </a:lnTo>
                  <a:lnTo>
                    <a:pt x="53" y="103"/>
                  </a:lnTo>
                  <a:lnTo>
                    <a:pt x="50" y="111"/>
                  </a:lnTo>
                  <a:lnTo>
                    <a:pt x="55" y="121"/>
                  </a:lnTo>
                  <a:lnTo>
                    <a:pt x="64" y="121"/>
                  </a:lnTo>
                  <a:lnTo>
                    <a:pt x="69" y="129"/>
                  </a:lnTo>
                  <a:lnTo>
                    <a:pt x="74" y="132"/>
                  </a:lnTo>
                  <a:lnTo>
                    <a:pt x="80" y="140"/>
                  </a:lnTo>
                  <a:lnTo>
                    <a:pt x="87" y="143"/>
                  </a:lnTo>
                  <a:lnTo>
                    <a:pt x="96" y="145"/>
                  </a:lnTo>
                  <a:lnTo>
                    <a:pt x="109" y="151"/>
                  </a:lnTo>
                  <a:lnTo>
                    <a:pt x="108" y="154"/>
                  </a:lnTo>
                  <a:lnTo>
                    <a:pt x="101" y="154"/>
                  </a:lnTo>
                  <a:lnTo>
                    <a:pt x="95" y="158"/>
                  </a:lnTo>
                  <a:lnTo>
                    <a:pt x="93" y="151"/>
                  </a:lnTo>
                  <a:lnTo>
                    <a:pt x="90" y="150"/>
                  </a:lnTo>
                  <a:lnTo>
                    <a:pt x="76" y="146"/>
                  </a:lnTo>
                  <a:lnTo>
                    <a:pt x="77" y="150"/>
                  </a:lnTo>
                  <a:lnTo>
                    <a:pt x="56" y="135"/>
                  </a:lnTo>
                  <a:lnTo>
                    <a:pt x="48" y="130"/>
                  </a:lnTo>
                  <a:lnTo>
                    <a:pt x="44" y="132"/>
                  </a:lnTo>
                  <a:lnTo>
                    <a:pt x="40" y="124"/>
                  </a:lnTo>
                  <a:lnTo>
                    <a:pt x="42" y="111"/>
                  </a:lnTo>
                  <a:lnTo>
                    <a:pt x="44" y="105"/>
                  </a:lnTo>
                  <a:lnTo>
                    <a:pt x="48" y="100"/>
                  </a:lnTo>
                  <a:lnTo>
                    <a:pt x="52" y="93"/>
                  </a:lnTo>
                  <a:lnTo>
                    <a:pt x="40" y="81"/>
                  </a:lnTo>
                  <a:lnTo>
                    <a:pt x="36" y="73"/>
                  </a:lnTo>
                  <a:lnTo>
                    <a:pt x="24" y="66"/>
                  </a:lnTo>
                  <a:lnTo>
                    <a:pt x="21" y="63"/>
                  </a:lnTo>
                  <a:lnTo>
                    <a:pt x="21" y="60"/>
                  </a:lnTo>
                  <a:lnTo>
                    <a:pt x="24" y="57"/>
                  </a:lnTo>
                  <a:lnTo>
                    <a:pt x="24" y="53"/>
                  </a:lnTo>
                  <a:lnTo>
                    <a:pt x="26" y="49"/>
                  </a:lnTo>
                  <a:lnTo>
                    <a:pt x="24" y="47"/>
                  </a:lnTo>
                  <a:lnTo>
                    <a:pt x="21" y="47"/>
                  </a:lnTo>
                  <a:lnTo>
                    <a:pt x="18" y="39"/>
                  </a:lnTo>
                  <a:lnTo>
                    <a:pt x="8" y="34"/>
                  </a:lnTo>
                  <a:lnTo>
                    <a:pt x="0" y="24"/>
                  </a:lnTo>
                  <a:lnTo>
                    <a:pt x="3" y="24"/>
                  </a:lnTo>
                  <a:lnTo>
                    <a:pt x="2" y="20"/>
                  </a:lnTo>
                  <a:lnTo>
                    <a:pt x="3" y="12"/>
                  </a:lnTo>
                  <a:lnTo>
                    <a:pt x="16" y="12"/>
                  </a:lnTo>
                  <a:lnTo>
                    <a:pt x="24" y="5"/>
                  </a:lnTo>
                  <a:lnTo>
                    <a:pt x="31" y="4"/>
                  </a:lnTo>
                  <a:lnTo>
                    <a:pt x="34" y="0"/>
                  </a:lnTo>
                  <a:lnTo>
                    <a:pt x="34" y="2"/>
                  </a:lnTo>
                  <a:lnTo>
                    <a:pt x="36" y="2"/>
                  </a:lnTo>
                  <a:lnTo>
                    <a:pt x="39" y="5"/>
                  </a:lnTo>
                  <a:lnTo>
                    <a:pt x="42" y="10"/>
                  </a:lnTo>
                  <a:lnTo>
                    <a:pt x="42" y="10"/>
                  </a:lnTo>
                  <a:lnTo>
                    <a:pt x="52" y="12"/>
                  </a:lnTo>
                  <a:lnTo>
                    <a:pt x="53" y="21"/>
                  </a:lnTo>
                  <a:lnTo>
                    <a:pt x="53" y="31"/>
                  </a:lnTo>
                  <a:lnTo>
                    <a:pt x="55" y="34"/>
                  </a:lnTo>
                  <a:lnTo>
                    <a:pt x="68" y="28"/>
                  </a:lnTo>
                  <a:lnTo>
                    <a:pt x="71" y="28"/>
                  </a:lnTo>
                  <a:lnTo>
                    <a:pt x="74" y="29"/>
                  </a:lnTo>
                  <a:lnTo>
                    <a:pt x="79" y="29"/>
                  </a:lnTo>
                  <a:lnTo>
                    <a:pt x="84" y="28"/>
                  </a:lnTo>
                  <a:lnTo>
                    <a:pt x="85" y="26"/>
                  </a:lnTo>
                  <a:lnTo>
                    <a:pt x="92" y="24"/>
                  </a:lnTo>
                  <a:lnTo>
                    <a:pt x="95" y="24"/>
                  </a:lnTo>
                  <a:lnTo>
                    <a:pt x="109" y="34"/>
                  </a:lnTo>
                  <a:lnTo>
                    <a:pt x="113" y="37"/>
                  </a:lnTo>
                  <a:lnTo>
                    <a:pt x="117" y="47"/>
                  </a:lnTo>
                  <a:lnTo>
                    <a:pt x="122" y="50"/>
                  </a:lnTo>
                  <a:lnTo>
                    <a:pt x="124" y="50"/>
                  </a:lnTo>
                  <a:lnTo>
                    <a:pt x="130" y="53"/>
                  </a:lnTo>
                  <a:lnTo>
                    <a:pt x="132" y="57"/>
                  </a:lnTo>
                  <a:lnTo>
                    <a:pt x="133" y="66"/>
                  </a:lnTo>
                  <a:lnTo>
                    <a:pt x="130" y="68"/>
                  </a:lnTo>
                  <a:lnTo>
                    <a:pt x="129" y="69"/>
                  </a:lnTo>
                  <a:lnTo>
                    <a:pt x="125" y="68"/>
                  </a:lnTo>
                  <a:lnTo>
                    <a:pt x="113" y="68"/>
                  </a:lnTo>
                  <a:lnTo>
                    <a:pt x="100" y="68"/>
                  </a:lnTo>
                  <a:lnTo>
                    <a:pt x="92" y="74"/>
                  </a:lnTo>
                  <a:lnTo>
                    <a:pt x="88" y="76"/>
                  </a:lnTo>
                  <a:lnTo>
                    <a:pt x="88" y="79"/>
                  </a:lnTo>
                  <a:lnTo>
                    <a:pt x="93" y="85"/>
                  </a:lnTo>
                  <a:lnTo>
                    <a:pt x="101" y="90"/>
                  </a:lnTo>
                  <a:lnTo>
                    <a:pt x="105" y="97"/>
                  </a:lnTo>
                  <a:lnTo>
                    <a:pt x="105" y="9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8" name="Freeform 7"/>
            <p:cNvSpPr>
              <a:spLocks/>
            </p:cNvSpPr>
            <p:nvPr/>
          </p:nvSpPr>
          <p:spPr bwMode="auto">
            <a:xfrm>
              <a:off x="6284455" y="-1936594"/>
              <a:ext cx="176742" cy="123720"/>
            </a:xfrm>
            <a:custGeom>
              <a:avLst/>
              <a:gdLst/>
              <a:ahLst/>
              <a:cxnLst>
                <a:cxn ang="0">
                  <a:pos x="37" y="48"/>
                </a:cxn>
                <a:cxn ang="0">
                  <a:pos x="45" y="49"/>
                </a:cxn>
                <a:cxn ang="0">
                  <a:pos x="51" y="46"/>
                </a:cxn>
                <a:cxn ang="0">
                  <a:pos x="61" y="44"/>
                </a:cxn>
                <a:cxn ang="0">
                  <a:pos x="79" y="57"/>
                </a:cxn>
                <a:cxn ang="0">
                  <a:pos x="88" y="70"/>
                </a:cxn>
                <a:cxn ang="0">
                  <a:pos x="96" y="73"/>
                </a:cxn>
                <a:cxn ang="0">
                  <a:pos x="99" y="86"/>
                </a:cxn>
                <a:cxn ang="0">
                  <a:pos x="99" y="89"/>
                </a:cxn>
                <a:cxn ang="0">
                  <a:pos x="111" y="91"/>
                </a:cxn>
                <a:cxn ang="0">
                  <a:pos x="114" y="86"/>
                </a:cxn>
                <a:cxn ang="0">
                  <a:pos x="123" y="88"/>
                </a:cxn>
                <a:cxn ang="0">
                  <a:pos x="128" y="78"/>
                </a:cxn>
                <a:cxn ang="0">
                  <a:pos x="112" y="64"/>
                </a:cxn>
                <a:cxn ang="0">
                  <a:pos x="107" y="62"/>
                </a:cxn>
                <a:cxn ang="0">
                  <a:pos x="96" y="54"/>
                </a:cxn>
                <a:cxn ang="0">
                  <a:pos x="80" y="43"/>
                </a:cxn>
                <a:cxn ang="0">
                  <a:pos x="61" y="32"/>
                </a:cxn>
                <a:cxn ang="0">
                  <a:pos x="72" y="28"/>
                </a:cxn>
                <a:cxn ang="0">
                  <a:pos x="62" y="20"/>
                </a:cxn>
                <a:cxn ang="0">
                  <a:pos x="43" y="17"/>
                </a:cxn>
                <a:cxn ang="0">
                  <a:pos x="38" y="11"/>
                </a:cxn>
                <a:cxn ang="0">
                  <a:pos x="26" y="1"/>
                </a:cxn>
                <a:cxn ang="0">
                  <a:pos x="14" y="1"/>
                </a:cxn>
                <a:cxn ang="0">
                  <a:pos x="19" y="11"/>
                </a:cxn>
                <a:cxn ang="0">
                  <a:pos x="14" y="14"/>
                </a:cxn>
                <a:cxn ang="0">
                  <a:pos x="10" y="12"/>
                </a:cxn>
                <a:cxn ang="0">
                  <a:pos x="5" y="17"/>
                </a:cxn>
                <a:cxn ang="0">
                  <a:pos x="0" y="20"/>
                </a:cxn>
                <a:cxn ang="0">
                  <a:pos x="2" y="22"/>
                </a:cxn>
                <a:cxn ang="0">
                  <a:pos x="8" y="30"/>
                </a:cxn>
                <a:cxn ang="0">
                  <a:pos x="18" y="32"/>
                </a:cxn>
                <a:cxn ang="0">
                  <a:pos x="19" y="51"/>
                </a:cxn>
                <a:cxn ang="0">
                  <a:pos x="34" y="48"/>
                </a:cxn>
              </a:cxnLst>
              <a:rect l="0" t="0" r="r" b="b"/>
              <a:pathLst>
                <a:path w="130" h="91">
                  <a:moveTo>
                    <a:pt x="34" y="48"/>
                  </a:moveTo>
                  <a:lnTo>
                    <a:pt x="37" y="48"/>
                  </a:lnTo>
                  <a:lnTo>
                    <a:pt x="40" y="49"/>
                  </a:lnTo>
                  <a:lnTo>
                    <a:pt x="45" y="49"/>
                  </a:lnTo>
                  <a:lnTo>
                    <a:pt x="50" y="48"/>
                  </a:lnTo>
                  <a:lnTo>
                    <a:pt x="51" y="46"/>
                  </a:lnTo>
                  <a:lnTo>
                    <a:pt x="58" y="44"/>
                  </a:lnTo>
                  <a:lnTo>
                    <a:pt x="61" y="44"/>
                  </a:lnTo>
                  <a:lnTo>
                    <a:pt x="75" y="54"/>
                  </a:lnTo>
                  <a:lnTo>
                    <a:pt x="79" y="57"/>
                  </a:lnTo>
                  <a:lnTo>
                    <a:pt x="83" y="67"/>
                  </a:lnTo>
                  <a:lnTo>
                    <a:pt x="88" y="70"/>
                  </a:lnTo>
                  <a:lnTo>
                    <a:pt x="90" y="70"/>
                  </a:lnTo>
                  <a:lnTo>
                    <a:pt x="96" y="73"/>
                  </a:lnTo>
                  <a:lnTo>
                    <a:pt x="98" y="77"/>
                  </a:lnTo>
                  <a:lnTo>
                    <a:pt x="99" y="86"/>
                  </a:lnTo>
                  <a:lnTo>
                    <a:pt x="96" y="88"/>
                  </a:lnTo>
                  <a:lnTo>
                    <a:pt x="99" y="89"/>
                  </a:lnTo>
                  <a:lnTo>
                    <a:pt x="107" y="91"/>
                  </a:lnTo>
                  <a:lnTo>
                    <a:pt x="111" y="91"/>
                  </a:lnTo>
                  <a:lnTo>
                    <a:pt x="109" y="88"/>
                  </a:lnTo>
                  <a:lnTo>
                    <a:pt x="114" y="86"/>
                  </a:lnTo>
                  <a:lnTo>
                    <a:pt x="119" y="86"/>
                  </a:lnTo>
                  <a:lnTo>
                    <a:pt x="123" y="88"/>
                  </a:lnTo>
                  <a:lnTo>
                    <a:pt x="130" y="85"/>
                  </a:lnTo>
                  <a:lnTo>
                    <a:pt x="128" y="78"/>
                  </a:lnTo>
                  <a:lnTo>
                    <a:pt x="119" y="67"/>
                  </a:lnTo>
                  <a:lnTo>
                    <a:pt x="112" y="64"/>
                  </a:lnTo>
                  <a:lnTo>
                    <a:pt x="109" y="64"/>
                  </a:lnTo>
                  <a:lnTo>
                    <a:pt x="107" y="62"/>
                  </a:lnTo>
                  <a:lnTo>
                    <a:pt x="104" y="56"/>
                  </a:lnTo>
                  <a:lnTo>
                    <a:pt x="96" y="54"/>
                  </a:lnTo>
                  <a:lnTo>
                    <a:pt x="82" y="44"/>
                  </a:lnTo>
                  <a:lnTo>
                    <a:pt x="80" y="43"/>
                  </a:lnTo>
                  <a:lnTo>
                    <a:pt x="61" y="35"/>
                  </a:lnTo>
                  <a:lnTo>
                    <a:pt x="61" y="32"/>
                  </a:lnTo>
                  <a:lnTo>
                    <a:pt x="69" y="32"/>
                  </a:lnTo>
                  <a:lnTo>
                    <a:pt x="72" y="28"/>
                  </a:lnTo>
                  <a:lnTo>
                    <a:pt x="71" y="27"/>
                  </a:lnTo>
                  <a:lnTo>
                    <a:pt x="62" y="20"/>
                  </a:lnTo>
                  <a:lnTo>
                    <a:pt x="59" y="17"/>
                  </a:lnTo>
                  <a:lnTo>
                    <a:pt x="43" y="17"/>
                  </a:lnTo>
                  <a:lnTo>
                    <a:pt x="38" y="16"/>
                  </a:lnTo>
                  <a:lnTo>
                    <a:pt x="38" y="11"/>
                  </a:lnTo>
                  <a:lnTo>
                    <a:pt x="37" y="9"/>
                  </a:lnTo>
                  <a:lnTo>
                    <a:pt x="26" y="1"/>
                  </a:lnTo>
                  <a:lnTo>
                    <a:pt x="18" y="0"/>
                  </a:lnTo>
                  <a:lnTo>
                    <a:pt x="14" y="1"/>
                  </a:lnTo>
                  <a:lnTo>
                    <a:pt x="18" y="8"/>
                  </a:lnTo>
                  <a:lnTo>
                    <a:pt x="19" y="11"/>
                  </a:lnTo>
                  <a:lnTo>
                    <a:pt x="19" y="14"/>
                  </a:lnTo>
                  <a:lnTo>
                    <a:pt x="14" y="14"/>
                  </a:lnTo>
                  <a:lnTo>
                    <a:pt x="11" y="9"/>
                  </a:lnTo>
                  <a:lnTo>
                    <a:pt x="10" y="12"/>
                  </a:lnTo>
                  <a:lnTo>
                    <a:pt x="3" y="16"/>
                  </a:lnTo>
                  <a:lnTo>
                    <a:pt x="5" y="17"/>
                  </a:lnTo>
                  <a:lnTo>
                    <a:pt x="2" y="19"/>
                  </a:lnTo>
                  <a:lnTo>
                    <a:pt x="0" y="20"/>
                  </a:lnTo>
                  <a:lnTo>
                    <a:pt x="0" y="22"/>
                  </a:lnTo>
                  <a:lnTo>
                    <a:pt x="2" y="22"/>
                  </a:lnTo>
                  <a:lnTo>
                    <a:pt x="5" y="25"/>
                  </a:lnTo>
                  <a:lnTo>
                    <a:pt x="8" y="30"/>
                  </a:lnTo>
                  <a:lnTo>
                    <a:pt x="8" y="30"/>
                  </a:lnTo>
                  <a:lnTo>
                    <a:pt x="18" y="32"/>
                  </a:lnTo>
                  <a:lnTo>
                    <a:pt x="19" y="41"/>
                  </a:lnTo>
                  <a:lnTo>
                    <a:pt x="19" y="51"/>
                  </a:lnTo>
                  <a:lnTo>
                    <a:pt x="21" y="54"/>
                  </a:lnTo>
                  <a:lnTo>
                    <a:pt x="34" y="48"/>
                  </a:lnTo>
                  <a:lnTo>
                    <a:pt x="34" y="4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9" name="Freeform 8"/>
            <p:cNvSpPr>
              <a:spLocks/>
            </p:cNvSpPr>
            <p:nvPr/>
          </p:nvSpPr>
          <p:spPr bwMode="auto">
            <a:xfrm>
              <a:off x="7039010" y="-1614380"/>
              <a:ext cx="265114" cy="122360"/>
            </a:xfrm>
            <a:custGeom>
              <a:avLst/>
              <a:gdLst/>
              <a:ahLst/>
              <a:cxnLst>
                <a:cxn ang="0">
                  <a:pos x="176" y="48"/>
                </a:cxn>
                <a:cxn ang="0">
                  <a:pos x="183" y="66"/>
                </a:cxn>
                <a:cxn ang="0">
                  <a:pos x="195" y="90"/>
                </a:cxn>
                <a:cxn ang="0">
                  <a:pos x="170" y="78"/>
                </a:cxn>
                <a:cxn ang="0">
                  <a:pos x="159" y="80"/>
                </a:cxn>
                <a:cxn ang="0">
                  <a:pos x="155" y="80"/>
                </a:cxn>
                <a:cxn ang="0">
                  <a:pos x="151" y="82"/>
                </a:cxn>
                <a:cxn ang="0">
                  <a:pos x="138" y="75"/>
                </a:cxn>
                <a:cxn ang="0">
                  <a:pos x="147" y="72"/>
                </a:cxn>
                <a:cxn ang="0">
                  <a:pos x="152" y="72"/>
                </a:cxn>
                <a:cxn ang="0">
                  <a:pos x="151" y="69"/>
                </a:cxn>
                <a:cxn ang="0">
                  <a:pos x="144" y="67"/>
                </a:cxn>
                <a:cxn ang="0">
                  <a:pos x="139" y="61"/>
                </a:cxn>
                <a:cxn ang="0">
                  <a:pos x="130" y="53"/>
                </a:cxn>
                <a:cxn ang="0">
                  <a:pos x="122" y="50"/>
                </a:cxn>
                <a:cxn ang="0">
                  <a:pos x="78" y="42"/>
                </a:cxn>
                <a:cxn ang="0">
                  <a:pos x="70" y="37"/>
                </a:cxn>
                <a:cxn ang="0">
                  <a:pos x="64" y="38"/>
                </a:cxn>
                <a:cxn ang="0">
                  <a:pos x="51" y="27"/>
                </a:cxn>
                <a:cxn ang="0">
                  <a:pos x="48" y="38"/>
                </a:cxn>
                <a:cxn ang="0">
                  <a:pos x="37" y="30"/>
                </a:cxn>
                <a:cxn ang="0">
                  <a:pos x="29" y="27"/>
                </a:cxn>
                <a:cxn ang="0">
                  <a:pos x="21" y="26"/>
                </a:cxn>
                <a:cxn ang="0">
                  <a:pos x="32" y="26"/>
                </a:cxn>
                <a:cxn ang="0">
                  <a:pos x="46" y="22"/>
                </a:cxn>
                <a:cxn ang="0">
                  <a:pos x="48" y="18"/>
                </a:cxn>
                <a:cxn ang="0">
                  <a:pos x="25" y="21"/>
                </a:cxn>
                <a:cxn ang="0">
                  <a:pos x="13" y="13"/>
                </a:cxn>
                <a:cxn ang="0">
                  <a:pos x="5" y="13"/>
                </a:cxn>
                <a:cxn ang="0">
                  <a:pos x="1" y="6"/>
                </a:cxn>
                <a:cxn ang="0">
                  <a:pos x="14" y="1"/>
                </a:cxn>
                <a:cxn ang="0">
                  <a:pos x="27" y="1"/>
                </a:cxn>
                <a:cxn ang="0">
                  <a:pos x="45" y="5"/>
                </a:cxn>
                <a:cxn ang="0">
                  <a:pos x="53" y="18"/>
                </a:cxn>
                <a:cxn ang="0">
                  <a:pos x="61" y="26"/>
                </a:cxn>
                <a:cxn ang="0">
                  <a:pos x="64" y="24"/>
                </a:cxn>
                <a:cxn ang="0">
                  <a:pos x="75" y="30"/>
                </a:cxn>
                <a:cxn ang="0">
                  <a:pos x="82" y="29"/>
                </a:cxn>
                <a:cxn ang="0">
                  <a:pos x="90" y="19"/>
                </a:cxn>
                <a:cxn ang="0">
                  <a:pos x="102" y="18"/>
                </a:cxn>
                <a:cxn ang="0">
                  <a:pos x="109" y="11"/>
                </a:cxn>
                <a:cxn ang="0">
                  <a:pos x="155" y="21"/>
                </a:cxn>
                <a:cxn ang="0">
                  <a:pos x="165" y="22"/>
                </a:cxn>
              </a:cxnLst>
              <a:rect l="0" t="0" r="r" b="b"/>
              <a:pathLst>
                <a:path w="195" h="90">
                  <a:moveTo>
                    <a:pt x="165" y="22"/>
                  </a:moveTo>
                  <a:lnTo>
                    <a:pt x="176" y="48"/>
                  </a:lnTo>
                  <a:lnTo>
                    <a:pt x="183" y="61"/>
                  </a:lnTo>
                  <a:lnTo>
                    <a:pt x="183" y="66"/>
                  </a:lnTo>
                  <a:lnTo>
                    <a:pt x="186" y="69"/>
                  </a:lnTo>
                  <a:lnTo>
                    <a:pt x="195" y="90"/>
                  </a:lnTo>
                  <a:lnTo>
                    <a:pt x="189" y="88"/>
                  </a:lnTo>
                  <a:lnTo>
                    <a:pt x="170" y="78"/>
                  </a:lnTo>
                  <a:lnTo>
                    <a:pt x="165" y="80"/>
                  </a:lnTo>
                  <a:lnTo>
                    <a:pt x="159" y="80"/>
                  </a:lnTo>
                  <a:lnTo>
                    <a:pt x="157" y="80"/>
                  </a:lnTo>
                  <a:lnTo>
                    <a:pt x="155" y="80"/>
                  </a:lnTo>
                  <a:lnTo>
                    <a:pt x="154" y="82"/>
                  </a:lnTo>
                  <a:lnTo>
                    <a:pt x="151" y="82"/>
                  </a:lnTo>
                  <a:lnTo>
                    <a:pt x="138" y="83"/>
                  </a:lnTo>
                  <a:lnTo>
                    <a:pt x="138" y="75"/>
                  </a:lnTo>
                  <a:lnTo>
                    <a:pt x="141" y="72"/>
                  </a:lnTo>
                  <a:lnTo>
                    <a:pt x="147" y="72"/>
                  </a:lnTo>
                  <a:lnTo>
                    <a:pt x="152" y="74"/>
                  </a:lnTo>
                  <a:lnTo>
                    <a:pt x="152" y="72"/>
                  </a:lnTo>
                  <a:lnTo>
                    <a:pt x="149" y="70"/>
                  </a:lnTo>
                  <a:lnTo>
                    <a:pt x="151" y="69"/>
                  </a:lnTo>
                  <a:lnTo>
                    <a:pt x="144" y="67"/>
                  </a:lnTo>
                  <a:lnTo>
                    <a:pt x="144" y="67"/>
                  </a:lnTo>
                  <a:lnTo>
                    <a:pt x="144" y="64"/>
                  </a:lnTo>
                  <a:lnTo>
                    <a:pt x="139" y="61"/>
                  </a:lnTo>
                  <a:lnTo>
                    <a:pt x="136" y="56"/>
                  </a:lnTo>
                  <a:lnTo>
                    <a:pt x="130" y="53"/>
                  </a:lnTo>
                  <a:lnTo>
                    <a:pt x="126" y="51"/>
                  </a:lnTo>
                  <a:lnTo>
                    <a:pt x="122" y="50"/>
                  </a:lnTo>
                  <a:lnTo>
                    <a:pt x="104" y="45"/>
                  </a:lnTo>
                  <a:lnTo>
                    <a:pt x="78" y="42"/>
                  </a:lnTo>
                  <a:lnTo>
                    <a:pt x="74" y="40"/>
                  </a:lnTo>
                  <a:lnTo>
                    <a:pt x="70" y="37"/>
                  </a:lnTo>
                  <a:lnTo>
                    <a:pt x="64" y="37"/>
                  </a:lnTo>
                  <a:lnTo>
                    <a:pt x="64" y="38"/>
                  </a:lnTo>
                  <a:lnTo>
                    <a:pt x="54" y="34"/>
                  </a:lnTo>
                  <a:lnTo>
                    <a:pt x="51" y="27"/>
                  </a:lnTo>
                  <a:lnTo>
                    <a:pt x="49" y="37"/>
                  </a:lnTo>
                  <a:lnTo>
                    <a:pt x="48" y="38"/>
                  </a:lnTo>
                  <a:lnTo>
                    <a:pt x="41" y="38"/>
                  </a:lnTo>
                  <a:lnTo>
                    <a:pt x="37" y="30"/>
                  </a:lnTo>
                  <a:lnTo>
                    <a:pt x="35" y="30"/>
                  </a:lnTo>
                  <a:lnTo>
                    <a:pt x="29" y="27"/>
                  </a:lnTo>
                  <a:lnTo>
                    <a:pt x="22" y="27"/>
                  </a:lnTo>
                  <a:lnTo>
                    <a:pt x="21" y="26"/>
                  </a:lnTo>
                  <a:lnTo>
                    <a:pt x="24" y="24"/>
                  </a:lnTo>
                  <a:lnTo>
                    <a:pt x="32" y="26"/>
                  </a:lnTo>
                  <a:lnTo>
                    <a:pt x="40" y="22"/>
                  </a:lnTo>
                  <a:lnTo>
                    <a:pt x="46" y="22"/>
                  </a:lnTo>
                  <a:lnTo>
                    <a:pt x="49" y="22"/>
                  </a:lnTo>
                  <a:lnTo>
                    <a:pt x="48" y="18"/>
                  </a:lnTo>
                  <a:lnTo>
                    <a:pt x="35" y="21"/>
                  </a:lnTo>
                  <a:lnTo>
                    <a:pt x="25" y="21"/>
                  </a:lnTo>
                  <a:lnTo>
                    <a:pt x="21" y="19"/>
                  </a:lnTo>
                  <a:lnTo>
                    <a:pt x="13" y="13"/>
                  </a:lnTo>
                  <a:lnTo>
                    <a:pt x="5" y="11"/>
                  </a:lnTo>
                  <a:lnTo>
                    <a:pt x="5" y="13"/>
                  </a:lnTo>
                  <a:lnTo>
                    <a:pt x="0" y="11"/>
                  </a:lnTo>
                  <a:lnTo>
                    <a:pt x="1" y="6"/>
                  </a:lnTo>
                  <a:lnTo>
                    <a:pt x="11" y="5"/>
                  </a:lnTo>
                  <a:lnTo>
                    <a:pt x="14" y="1"/>
                  </a:lnTo>
                  <a:lnTo>
                    <a:pt x="17" y="0"/>
                  </a:lnTo>
                  <a:lnTo>
                    <a:pt x="27" y="1"/>
                  </a:lnTo>
                  <a:lnTo>
                    <a:pt x="35" y="5"/>
                  </a:lnTo>
                  <a:lnTo>
                    <a:pt x="45" y="5"/>
                  </a:lnTo>
                  <a:lnTo>
                    <a:pt x="49" y="10"/>
                  </a:lnTo>
                  <a:lnTo>
                    <a:pt x="53" y="18"/>
                  </a:lnTo>
                  <a:lnTo>
                    <a:pt x="56" y="22"/>
                  </a:lnTo>
                  <a:lnTo>
                    <a:pt x="61" y="26"/>
                  </a:lnTo>
                  <a:lnTo>
                    <a:pt x="61" y="22"/>
                  </a:lnTo>
                  <a:lnTo>
                    <a:pt x="64" y="24"/>
                  </a:lnTo>
                  <a:lnTo>
                    <a:pt x="69" y="29"/>
                  </a:lnTo>
                  <a:lnTo>
                    <a:pt x="75" y="30"/>
                  </a:lnTo>
                  <a:lnTo>
                    <a:pt x="82" y="30"/>
                  </a:lnTo>
                  <a:lnTo>
                    <a:pt x="82" y="29"/>
                  </a:lnTo>
                  <a:lnTo>
                    <a:pt x="90" y="22"/>
                  </a:lnTo>
                  <a:lnTo>
                    <a:pt x="90" y="19"/>
                  </a:lnTo>
                  <a:lnTo>
                    <a:pt x="99" y="19"/>
                  </a:lnTo>
                  <a:lnTo>
                    <a:pt x="102" y="18"/>
                  </a:lnTo>
                  <a:lnTo>
                    <a:pt x="102" y="14"/>
                  </a:lnTo>
                  <a:lnTo>
                    <a:pt x="109" y="11"/>
                  </a:lnTo>
                  <a:lnTo>
                    <a:pt x="141" y="19"/>
                  </a:lnTo>
                  <a:lnTo>
                    <a:pt x="155" y="21"/>
                  </a:lnTo>
                  <a:lnTo>
                    <a:pt x="162" y="22"/>
                  </a:lnTo>
                  <a:lnTo>
                    <a:pt x="165" y="22"/>
                  </a:lnTo>
                  <a:lnTo>
                    <a:pt x="165" y="2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0" name="Freeform 9"/>
            <p:cNvSpPr>
              <a:spLocks/>
            </p:cNvSpPr>
            <p:nvPr/>
          </p:nvSpPr>
          <p:spPr bwMode="auto">
            <a:xfrm>
              <a:off x="7263336" y="-1584470"/>
              <a:ext cx="261035" cy="114203"/>
            </a:xfrm>
            <a:custGeom>
              <a:avLst/>
              <a:gdLst/>
              <a:ahLst/>
              <a:cxnLst>
                <a:cxn ang="0">
                  <a:pos x="0" y="0"/>
                </a:cxn>
                <a:cxn ang="0">
                  <a:pos x="11" y="26"/>
                </a:cxn>
                <a:cxn ang="0">
                  <a:pos x="18" y="39"/>
                </a:cxn>
                <a:cxn ang="0">
                  <a:pos x="18" y="44"/>
                </a:cxn>
                <a:cxn ang="0">
                  <a:pos x="21" y="47"/>
                </a:cxn>
                <a:cxn ang="0">
                  <a:pos x="30" y="68"/>
                </a:cxn>
                <a:cxn ang="0">
                  <a:pos x="56" y="69"/>
                </a:cxn>
                <a:cxn ang="0">
                  <a:pos x="64" y="66"/>
                </a:cxn>
                <a:cxn ang="0">
                  <a:pos x="56" y="60"/>
                </a:cxn>
                <a:cxn ang="0">
                  <a:pos x="62" y="58"/>
                </a:cxn>
                <a:cxn ang="0">
                  <a:pos x="62" y="56"/>
                </a:cxn>
                <a:cxn ang="0">
                  <a:pos x="69" y="56"/>
                </a:cxn>
                <a:cxn ang="0">
                  <a:pos x="66" y="52"/>
                </a:cxn>
                <a:cxn ang="0">
                  <a:pos x="72" y="53"/>
                </a:cxn>
                <a:cxn ang="0">
                  <a:pos x="75" y="50"/>
                </a:cxn>
                <a:cxn ang="0">
                  <a:pos x="107" y="58"/>
                </a:cxn>
                <a:cxn ang="0">
                  <a:pos x="117" y="66"/>
                </a:cxn>
                <a:cxn ang="0">
                  <a:pos x="123" y="68"/>
                </a:cxn>
                <a:cxn ang="0">
                  <a:pos x="123" y="69"/>
                </a:cxn>
                <a:cxn ang="0">
                  <a:pos x="141" y="77"/>
                </a:cxn>
                <a:cxn ang="0">
                  <a:pos x="178" y="81"/>
                </a:cxn>
                <a:cxn ang="0">
                  <a:pos x="180" y="82"/>
                </a:cxn>
                <a:cxn ang="0">
                  <a:pos x="184" y="84"/>
                </a:cxn>
                <a:cxn ang="0">
                  <a:pos x="189" y="82"/>
                </a:cxn>
                <a:cxn ang="0">
                  <a:pos x="183" y="81"/>
                </a:cxn>
                <a:cxn ang="0">
                  <a:pos x="189" y="81"/>
                </a:cxn>
                <a:cxn ang="0">
                  <a:pos x="192" y="79"/>
                </a:cxn>
                <a:cxn ang="0">
                  <a:pos x="191" y="79"/>
                </a:cxn>
                <a:cxn ang="0">
                  <a:pos x="183" y="77"/>
                </a:cxn>
                <a:cxn ang="0">
                  <a:pos x="173" y="76"/>
                </a:cxn>
                <a:cxn ang="0">
                  <a:pos x="175" y="73"/>
                </a:cxn>
                <a:cxn ang="0">
                  <a:pos x="162" y="71"/>
                </a:cxn>
                <a:cxn ang="0">
                  <a:pos x="160" y="68"/>
                </a:cxn>
                <a:cxn ang="0">
                  <a:pos x="159" y="66"/>
                </a:cxn>
                <a:cxn ang="0">
                  <a:pos x="152" y="68"/>
                </a:cxn>
                <a:cxn ang="0">
                  <a:pos x="149" y="66"/>
                </a:cxn>
                <a:cxn ang="0">
                  <a:pos x="141" y="61"/>
                </a:cxn>
                <a:cxn ang="0">
                  <a:pos x="138" y="56"/>
                </a:cxn>
                <a:cxn ang="0">
                  <a:pos x="136" y="56"/>
                </a:cxn>
                <a:cxn ang="0">
                  <a:pos x="122" y="50"/>
                </a:cxn>
                <a:cxn ang="0">
                  <a:pos x="115" y="45"/>
                </a:cxn>
                <a:cxn ang="0">
                  <a:pos x="117" y="44"/>
                </a:cxn>
                <a:cxn ang="0">
                  <a:pos x="128" y="42"/>
                </a:cxn>
                <a:cxn ang="0">
                  <a:pos x="127" y="40"/>
                </a:cxn>
                <a:cxn ang="0">
                  <a:pos x="122" y="36"/>
                </a:cxn>
                <a:cxn ang="0">
                  <a:pos x="91" y="31"/>
                </a:cxn>
                <a:cxn ang="0">
                  <a:pos x="88" y="26"/>
                </a:cxn>
                <a:cxn ang="0">
                  <a:pos x="82" y="21"/>
                </a:cxn>
                <a:cxn ang="0">
                  <a:pos x="64" y="16"/>
                </a:cxn>
                <a:cxn ang="0">
                  <a:pos x="59" y="13"/>
                </a:cxn>
                <a:cxn ang="0">
                  <a:pos x="26" y="7"/>
                </a:cxn>
                <a:cxn ang="0">
                  <a:pos x="0" y="0"/>
                </a:cxn>
                <a:cxn ang="0">
                  <a:pos x="0" y="0"/>
                </a:cxn>
              </a:cxnLst>
              <a:rect l="0" t="0" r="r" b="b"/>
              <a:pathLst>
                <a:path w="192" h="84">
                  <a:moveTo>
                    <a:pt x="0" y="0"/>
                  </a:moveTo>
                  <a:lnTo>
                    <a:pt x="11" y="26"/>
                  </a:lnTo>
                  <a:lnTo>
                    <a:pt x="18" y="39"/>
                  </a:lnTo>
                  <a:lnTo>
                    <a:pt x="18" y="44"/>
                  </a:lnTo>
                  <a:lnTo>
                    <a:pt x="21" y="47"/>
                  </a:lnTo>
                  <a:lnTo>
                    <a:pt x="30" y="68"/>
                  </a:lnTo>
                  <a:lnTo>
                    <a:pt x="56" y="69"/>
                  </a:lnTo>
                  <a:lnTo>
                    <a:pt x="64" y="66"/>
                  </a:lnTo>
                  <a:lnTo>
                    <a:pt x="56" y="60"/>
                  </a:lnTo>
                  <a:lnTo>
                    <a:pt x="62" y="58"/>
                  </a:lnTo>
                  <a:lnTo>
                    <a:pt x="62" y="56"/>
                  </a:lnTo>
                  <a:lnTo>
                    <a:pt x="69" y="56"/>
                  </a:lnTo>
                  <a:lnTo>
                    <a:pt x="66" y="52"/>
                  </a:lnTo>
                  <a:lnTo>
                    <a:pt x="72" y="53"/>
                  </a:lnTo>
                  <a:lnTo>
                    <a:pt x="75" y="50"/>
                  </a:lnTo>
                  <a:lnTo>
                    <a:pt x="107" y="58"/>
                  </a:lnTo>
                  <a:lnTo>
                    <a:pt x="117" y="66"/>
                  </a:lnTo>
                  <a:lnTo>
                    <a:pt x="123" y="68"/>
                  </a:lnTo>
                  <a:lnTo>
                    <a:pt x="123" y="69"/>
                  </a:lnTo>
                  <a:lnTo>
                    <a:pt x="141" y="77"/>
                  </a:lnTo>
                  <a:lnTo>
                    <a:pt x="178" y="81"/>
                  </a:lnTo>
                  <a:lnTo>
                    <a:pt x="180" y="82"/>
                  </a:lnTo>
                  <a:lnTo>
                    <a:pt x="184" y="84"/>
                  </a:lnTo>
                  <a:lnTo>
                    <a:pt x="189" y="82"/>
                  </a:lnTo>
                  <a:lnTo>
                    <a:pt x="183" y="81"/>
                  </a:lnTo>
                  <a:lnTo>
                    <a:pt x="189" y="81"/>
                  </a:lnTo>
                  <a:lnTo>
                    <a:pt x="192" y="79"/>
                  </a:lnTo>
                  <a:lnTo>
                    <a:pt x="191" y="79"/>
                  </a:lnTo>
                  <a:lnTo>
                    <a:pt x="183" y="77"/>
                  </a:lnTo>
                  <a:lnTo>
                    <a:pt x="173" y="76"/>
                  </a:lnTo>
                  <a:lnTo>
                    <a:pt x="175" y="73"/>
                  </a:lnTo>
                  <a:lnTo>
                    <a:pt x="162" y="71"/>
                  </a:lnTo>
                  <a:lnTo>
                    <a:pt x="160" y="68"/>
                  </a:lnTo>
                  <a:lnTo>
                    <a:pt x="159" y="66"/>
                  </a:lnTo>
                  <a:lnTo>
                    <a:pt x="152" y="68"/>
                  </a:lnTo>
                  <a:lnTo>
                    <a:pt x="149" y="66"/>
                  </a:lnTo>
                  <a:lnTo>
                    <a:pt x="141" y="61"/>
                  </a:lnTo>
                  <a:lnTo>
                    <a:pt x="138" y="56"/>
                  </a:lnTo>
                  <a:lnTo>
                    <a:pt x="136" y="56"/>
                  </a:lnTo>
                  <a:lnTo>
                    <a:pt x="122" y="50"/>
                  </a:lnTo>
                  <a:lnTo>
                    <a:pt x="115" y="45"/>
                  </a:lnTo>
                  <a:lnTo>
                    <a:pt x="117" y="44"/>
                  </a:lnTo>
                  <a:lnTo>
                    <a:pt x="128" y="42"/>
                  </a:lnTo>
                  <a:lnTo>
                    <a:pt x="127" y="40"/>
                  </a:lnTo>
                  <a:lnTo>
                    <a:pt x="122" y="36"/>
                  </a:lnTo>
                  <a:lnTo>
                    <a:pt x="91" y="31"/>
                  </a:lnTo>
                  <a:lnTo>
                    <a:pt x="88" y="26"/>
                  </a:lnTo>
                  <a:lnTo>
                    <a:pt x="82" y="21"/>
                  </a:lnTo>
                  <a:lnTo>
                    <a:pt x="64" y="16"/>
                  </a:lnTo>
                  <a:lnTo>
                    <a:pt x="59" y="13"/>
                  </a:lnTo>
                  <a:lnTo>
                    <a:pt x="26" y="7"/>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1" name="Freeform 10"/>
            <p:cNvSpPr>
              <a:spLocks/>
            </p:cNvSpPr>
            <p:nvPr/>
          </p:nvSpPr>
          <p:spPr bwMode="auto">
            <a:xfrm>
              <a:off x="6341557" y="-1710908"/>
              <a:ext cx="108765" cy="74776"/>
            </a:xfrm>
            <a:custGeom>
              <a:avLst/>
              <a:gdLst/>
              <a:ahLst/>
              <a:cxnLst>
                <a:cxn ang="0">
                  <a:pos x="33" y="5"/>
                </a:cxn>
                <a:cxn ang="0">
                  <a:pos x="37" y="5"/>
                </a:cxn>
                <a:cxn ang="0">
                  <a:pos x="48" y="12"/>
                </a:cxn>
                <a:cxn ang="0">
                  <a:pos x="57" y="18"/>
                </a:cxn>
                <a:cxn ang="0">
                  <a:pos x="62" y="36"/>
                </a:cxn>
                <a:cxn ang="0">
                  <a:pos x="65" y="39"/>
                </a:cxn>
                <a:cxn ang="0">
                  <a:pos x="70" y="42"/>
                </a:cxn>
                <a:cxn ang="0">
                  <a:pos x="80" y="50"/>
                </a:cxn>
                <a:cxn ang="0">
                  <a:pos x="78" y="55"/>
                </a:cxn>
                <a:cxn ang="0">
                  <a:pos x="72" y="52"/>
                </a:cxn>
                <a:cxn ang="0">
                  <a:pos x="69" y="55"/>
                </a:cxn>
                <a:cxn ang="0">
                  <a:pos x="46" y="47"/>
                </a:cxn>
                <a:cxn ang="0">
                  <a:pos x="30" y="39"/>
                </a:cxn>
                <a:cxn ang="0">
                  <a:pos x="27" y="34"/>
                </a:cxn>
                <a:cxn ang="0">
                  <a:pos x="17" y="28"/>
                </a:cxn>
                <a:cxn ang="0">
                  <a:pos x="14" y="24"/>
                </a:cxn>
                <a:cxn ang="0">
                  <a:pos x="12" y="20"/>
                </a:cxn>
                <a:cxn ang="0">
                  <a:pos x="9" y="16"/>
                </a:cxn>
                <a:cxn ang="0">
                  <a:pos x="1" y="4"/>
                </a:cxn>
                <a:cxn ang="0">
                  <a:pos x="0" y="0"/>
                </a:cxn>
                <a:cxn ang="0">
                  <a:pos x="14" y="4"/>
                </a:cxn>
                <a:cxn ang="0">
                  <a:pos x="17" y="5"/>
                </a:cxn>
                <a:cxn ang="0">
                  <a:pos x="19" y="12"/>
                </a:cxn>
                <a:cxn ang="0">
                  <a:pos x="25" y="8"/>
                </a:cxn>
                <a:cxn ang="0">
                  <a:pos x="32" y="8"/>
                </a:cxn>
                <a:cxn ang="0">
                  <a:pos x="33" y="5"/>
                </a:cxn>
                <a:cxn ang="0">
                  <a:pos x="33" y="5"/>
                </a:cxn>
              </a:cxnLst>
              <a:rect l="0" t="0" r="r" b="b"/>
              <a:pathLst>
                <a:path w="80" h="55">
                  <a:moveTo>
                    <a:pt x="33" y="5"/>
                  </a:moveTo>
                  <a:lnTo>
                    <a:pt x="37" y="5"/>
                  </a:lnTo>
                  <a:lnTo>
                    <a:pt x="48" y="12"/>
                  </a:lnTo>
                  <a:lnTo>
                    <a:pt x="57" y="18"/>
                  </a:lnTo>
                  <a:lnTo>
                    <a:pt x="62" y="36"/>
                  </a:lnTo>
                  <a:lnTo>
                    <a:pt x="65" y="39"/>
                  </a:lnTo>
                  <a:lnTo>
                    <a:pt x="70" y="42"/>
                  </a:lnTo>
                  <a:lnTo>
                    <a:pt x="80" y="50"/>
                  </a:lnTo>
                  <a:lnTo>
                    <a:pt x="78" y="55"/>
                  </a:lnTo>
                  <a:lnTo>
                    <a:pt x="72" y="52"/>
                  </a:lnTo>
                  <a:lnTo>
                    <a:pt x="69" y="55"/>
                  </a:lnTo>
                  <a:lnTo>
                    <a:pt x="46" y="47"/>
                  </a:lnTo>
                  <a:lnTo>
                    <a:pt x="30" y="39"/>
                  </a:lnTo>
                  <a:lnTo>
                    <a:pt x="27" y="34"/>
                  </a:lnTo>
                  <a:lnTo>
                    <a:pt x="17" y="28"/>
                  </a:lnTo>
                  <a:lnTo>
                    <a:pt x="14" y="24"/>
                  </a:lnTo>
                  <a:lnTo>
                    <a:pt x="12" y="20"/>
                  </a:lnTo>
                  <a:lnTo>
                    <a:pt x="9" y="16"/>
                  </a:lnTo>
                  <a:lnTo>
                    <a:pt x="1" y="4"/>
                  </a:lnTo>
                  <a:lnTo>
                    <a:pt x="0" y="0"/>
                  </a:lnTo>
                  <a:lnTo>
                    <a:pt x="14" y="4"/>
                  </a:lnTo>
                  <a:lnTo>
                    <a:pt x="17" y="5"/>
                  </a:lnTo>
                  <a:lnTo>
                    <a:pt x="19" y="12"/>
                  </a:lnTo>
                  <a:lnTo>
                    <a:pt x="25" y="8"/>
                  </a:lnTo>
                  <a:lnTo>
                    <a:pt x="32" y="8"/>
                  </a:lnTo>
                  <a:lnTo>
                    <a:pt x="33" y="5"/>
                  </a:lnTo>
                  <a:lnTo>
                    <a:pt x="33"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2" name="Freeform 11"/>
            <p:cNvSpPr>
              <a:spLocks/>
            </p:cNvSpPr>
            <p:nvPr/>
          </p:nvSpPr>
          <p:spPr bwMode="auto">
            <a:xfrm>
              <a:off x="6561805" y="-1714987"/>
              <a:ext cx="193057" cy="85653"/>
            </a:xfrm>
            <a:custGeom>
              <a:avLst/>
              <a:gdLst/>
              <a:ahLst/>
              <a:cxnLst>
                <a:cxn ang="0">
                  <a:pos x="73" y="31"/>
                </a:cxn>
                <a:cxn ang="0">
                  <a:pos x="73" y="24"/>
                </a:cxn>
                <a:cxn ang="0">
                  <a:pos x="80" y="26"/>
                </a:cxn>
                <a:cxn ang="0">
                  <a:pos x="83" y="24"/>
                </a:cxn>
                <a:cxn ang="0">
                  <a:pos x="83" y="19"/>
                </a:cxn>
                <a:cxn ang="0">
                  <a:pos x="81" y="16"/>
                </a:cxn>
                <a:cxn ang="0">
                  <a:pos x="96" y="0"/>
                </a:cxn>
                <a:cxn ang="0">
                  <a:pos x="101" y="0"/>
                </a:cxn>
                <a:cxn ang="0">
                  <a:pos x="105" y="3"/>
                </a:cxn>
                <a:cxn ang="0">
                  <a:pos x="113" y="11"/>
                </a:cxn>
                <a:cxn ang="0">
                  <a:pos x="121" y="13"/>
                </a:cxn>
                <a:cxn ang="0">
                  <a:pos x="139" y="16"/>
                </a:cxn>
                <a:cxn ang="0">
                  <a:pos x="134" y="21"/>
                </a:cxn>
                <a:cxn ang="0">
                  <a:pos x="128" y="24"/>
                </a:cxn>
                <a:cxn ang="0">
                  <a:pos x="126" y="29"/>
                </a:cxn>
                <a:cxn ang="0">
                  <a:pos x="120" y="29"/>
                </a:cxn>
                <a:cxn ang="0">
                  <a:pos x="91" y="27"/>
                </a:cxn>
                <a:cxn ang="0">
                  <a:pos x="83" y="43"/>
                </a:cxn>
                <a:cxn ang="0">
                  <a:pos x="80" y="55"/>
                </a:cxn>
                <a:cxn ang="0">
                  <a:pos x="64" y="59"/>
                </a:cxn>
                <a:cxn ang="0">
                  <a:pos x="53" y="56"/>
                </a:cxn>
                <a:cxn ang="0">
                  <a:pos x="36" y="61"/>
                </a:cxn>
                <a:cxn ang="0">
                  <a:pos x="25" y="61"/>
                </a:cxn>
                <a:cxn ang="0">
                  <a:pos x="14" y="61"/>
                </a:cxn>
                <a:cxn ang="0">
                  <a:pos x="1" y="53"/>
                </a:cxn>
                <a:cxn ang="0">
                  <a:pos x="1" y="50"/>
                </a:cxn>
                <a:cxn ang="0">
                  <a:pos x="9" y="53"/>
                </a:cxn>
                <a:cxn ang="0">
                  <a:pos x="25" y="55"/>
                </a:cxn>
                <a:cxn ang="0">
                  <a:pos x="25" y="48"/>
                </a:cxn>
                <a:cxn ang="0">
                  <a:pos x="28" y="45"/>
                </a:cxn>
                <a:cxn ang="0">
                  <a:pos x="48" y="40"/>
                </a:cxn>
                <a:cxn ang="0">
                  <a:pos x="61" y="24"/>
                </a:cxn>
              </a:cxnLst>
              <a:rect l="0" t="0" r="r" b="b"/>
              <a:pathLst>
                <a:path w="142" h="63">
                  <a:moveTo>
                    <a:pt x="61" y="24"/>
                  </a:moveTo>
                  <a:lnTo>
                    <a:pt x="73" y="31"/>
                  </a:lnTo>
                  <a:lnTo>
                    <a:pt x="75" y="29"/>
                  </a:lnTo>
                  <a:lnTo>
                    <a:pt x="73" y="24"/>
                  </a:lnTo>
                  <a:lnTo>
                    <a:pt x="75" y="23"/>
                  </a:lnTo>
                  <a:lnTo>
                    <a:pt x="80" y="26"/>
                  </a:lnTo>
                  <a:lnTo>
                    <a:pt x="83" y="27"/>
                  </a:lnTo>
                  <a:lnTo>
                    <a:pt x="83" y="24"/>
                  </a:lnTo>
                  <a:lnTo>
                    <a:pt x="80" y="21"/>
                  </a:lnTo>
                  <a:lnTo>
                    <a:pt x="83" y="19"/>
                  </a:lnTo>
                  <a:lnTo>
                    <a:pt x="80" y="18"/>
                  </a:lnTo>
                  <a:lnTo>
                    <a:pt x="81" y="16"/>
                  </a:lnTo>
                  <a:lnTo>
                    <a:pt x="86" y="16"/>
                  </a:lnTo>
                  <a:lnTo>
                    <a:pt x="96" y="0"/>
                  </a:lnTo>
                  <a:lnTo>
                    <a:pt x="97" y="5"/>
                  </a:lnTo>
                  <a:lnTo>
                    <a:pt x="101" y="0"/>
                  </a:lnTo>
                  <a:lnTo>
                    <a:pt x="102" y="0"/>
                  </a:lnTo>
                  <a:lnTo>
                    <a:pt x="105" y="3"/>
                  </a:lnTo>
                  <a:lnTo>
                    <a:pt x="112" y="7"/>
                  </a:lnTo>
                  <a:lnTo>
                    <a:pt x="113" y="11"/>
                  </a:lnTo>
                  <a:lnTo>
                    <a:pt x="120" y="11"/>
                  </a:lnTo>
                  <a:lnTo>
                    <a:pt x="121" y="13"/>
                  </a:lnTo>
                  <a:lnTo>
                    <a:pt x="125" y="13"/>
                  </a:lnTo>
                  <a:lnTo>
                    <a:pt x="139" y="16"/>
                  </a:lnTo>
                  <a:lnTo>
                    <a:pt x="142" y="18"/>
                  </a:lnTo>
                  <a:lnTo>
                    <a:pt x="134" y="21"/>
                  </a:lnTo>
                  <a:lnTo>
                    <a:pt x="126" y="21"/>
                  </a:lnTo>
                  <a:lnTo>
                    <a:pt x="128" y="24"/>
                  </a:lnTo>
                  <a:lnTo>
                    <a:pt x="134" y="27"/>
                  </a:lnTo>
                  <a:lnTo>
                    <a:pt x="126" y="29"/>
                  </a:lnTo>
                  <a:lnTo>
                    <a:pt x="120" y="27"/>
                  </a:lnTo>
                  <a:lnTo>
                    <a:pt x="120" y="29"/>
                  </a:lnTo>
                  <a:lnTo>
                    <a:pt x="110" y="27"/>
                  </a:lnTo>
                  <a:lnTo>
                    <a:pt x="91" y="27"/>
                  </a:lnTo>
                  <a:lnTo>
                    <a:pt x="89" y="39"/>
                  </a:lnTo>
                  <a:lnTo>
                    <a:pt x="83" y="43"/>
                  </a:lnTo>
                  <a:lnTo>
                    <a:pt x="81" y="51"/>
                  </a:lnTo>
                  <a:lnTo>
                    <a:pt x="80" y="55"/>
                  </a:lnTo>
                  <a:lnTo>
                    <a:pt x="75" y="58"/>
                  </a:lnTo>
                  <a:lnTo>
                    <a:pt x="64" y="59"/>
                  </a:lnTo>
                  <a:lnTo>
                    <a:pt x="56" y="58"/>
                  </a:lnTo>
                  <a:lnTo>
                    <a:pt x="53" y="56"/>
                  </a:lnTo>
                  <a:lnTo>
                    <a:pt x="45" y="56"/>
                  </a:lnTo>
                  <a:lnTo>
                    <a:pt x="36" y="61"/>
                  </a:lnTo>
                  <a:lnTo>
                    <a:pt x="28" y="63"/>
                  </a:lnTo>
                  <a:lnTo>
                    <a:pt x="25" y="61"/>
                  </a:lnTo>
                  <a:lnTo>
                    <a:pt x="19" y="63"/>
                  </a:lnTo>
                  <a:lnTo>
                    <a:pt x="14" y="61"/>
                  </a:lnTo>
                  <a:lnTo>
                    <a:pt x="11" y="61"/>
                  </a:lnTo>
                  <a:lnTo>
                    <a:pt x="1" y="53"/>
                  </a:lnTo>
                  <a:lnTo>
                    <a:pt x="0" y="51"/>
                  </a:lnTo>
                  <a:lnTo>
                    <a:pt x="1" y="50"/>
                  </a:lnTo>
                  <a:lnTo>
                    <a:pt x="4" y="53"/>
                  </a:lnTo>
                  <a:lnTo>
                    <a:pt x="9" y="53"/>
                  </a:lnTo>
                  <a:lnTo>
                    <a:pt x="14" y="53"/>
                  </a:lnTo>
                  <a:lnTo>
                    <a:pt x="25" y="55"/>
                  </a:lnTo>
                  <a:lnTo>
                    <a:pt x="27" y="50"/>
                  </a:lnTo>
                  <a:lnTo>
                    <a:pt x="25" y="48"/>
                  </a:lnTo>
                  <a:lnTo>
                    <a:pt x="28" y="48"/>
                  </a:lnTo>
                  <a:lnTo>
                    <a:pt x="28" y="45"/>
                  </a:lnTo>
                  <a:lnTo>
                    <a:pt x="30" y="43"/>
                  </a:lnTo>
                  <a:lnTo>
                    <a:pt x="48" y="40"/>
                  </a:lnTo>
                  <a:lnTo>
                    <a:pt x="59" y="29"/>
                  </a:lnTo>
                  <a:lnTo>
                    <a:pt x="61" y="24"/>
                  </a:lnTo>
                  <a:lnTo>
                    <a:pt x="61" y="2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3" name="Freeform 12"/>
            <p:cNvSpPr>
              <a:spLocks/>
            </p:cNvSpPr>
            <p:nvPr/>
          </p:nvSpPr>
          <p:spPr bwMode="auto">
            <a:xfrm>
              <a:off x="6552289" y="-1678279"/>
              <a:ext cx="216170" cy="118282"/>
            </a:xfrm>
            <a:custGeom>
              <a:avLst/>
              <a:gdLst/>
              <a:ahLst/>
              <a:cxnLst>
                <a:cxn ang="0">
                  <a:pos x="124" y="4"/>
                </a:cxn>
                <a:cxn ang="0">
                  <a:pos x="132" y="7"/>
                </a:cxn>
                <a:cxn ang="0">
                  <a:pos x="130" y="13"/>
                </a:cxn>
                <a:cxn ang="0">
                  <a:pos x="140" y="24"/>
                </a:cxn>
                <a:cxn ang="0">
                  <a:pos x="151" y="36"/>
                </a:cxn>
                <a:cxn ang="0">
                  <a:pos x="143" y="34"/>
                </a:cxn>
                <a:cxn ang="0">
                  <a:pos x="141" y="37"/>
                </a:cxn>
                <a:cxn ang="0">
                  <a:pos x="141" y="48"/>
                </a:cxn>
                <a:cxn ang="0">
                  <a:pos x="133" y="57"/>
                </a:cxn>
                <a:cxn ang="0">
                  <a:pos x="128" y="63"/>
                </a:cxn>
                <a:cxn ang="0">
                  <a:pos x="133" y="68"/>
                </a:cxn>
                <a:cxn ang="0">
                  <a:pos x="130" y="71"/>
                </a:cxn>
                <a:cxn ang="0">
                  <a:pos x="111" y="87"/>
                </a:cxn>
                <a:cxn ang="0">
                  <a:pos x="104" y="81"/>
                </a:cxn>
                <a:cxn ang="0">
                  <a:pos x="100" y="79"/>
                </a:cxn>
                <a:cxn ang="0">
                  <a:pos x="88" y="77"/>
                </a:cxn>
                <a:cxn ang="0">
                  <a:pos x="79" y="76"/>
                </a:cxn>
                <a:cxn ang="0">
                  <a:pos x="72" y="79"/>
                </a:cxn>
                <a:cxn ang="0">
                  <a:pos x="61" y="81"/>
                </a:cxn>
                <a:cxn ang="0">
                  <a:pos x="55" y="74"/>
                </a:cxn>
                <a:cxn ang="0">
                  <a:pos x="48" y="76"/>
                </a:cxn>
                <a:cxn ang="0">
                  <a:pos x="37" y="74"/>
                </a:cxn>
                <a:cxn ang="0">
                  <a:pos x="26" y="63"/>
                </a:cxn>
                <a:cxn ang="0">
                  <a:pos x="24" y="57"/>
                </a:cxn>
                <a:cxn ang="0">
                  <a:pos x="10" y="48"/>
                </a:cxn>
                <a:cxn ang="0">
                  <a:pos x="7" y="44"/>
                </a:cxn>
                <a:cxn ang="0">
                  <a:pos x="0" y="34"/>
                </a:cxn>
                <a:cxn ang="0">
                  <a:pos x="7" y="24"/>
                </a:cxn>
                <a:cxn ang="0">
                  <a:pos x="8" y="26"/>
                </a:cxn>
                <a:cxn ang="0">
                  <a:pos x="21" y="34"/>
                </a:cxn>
                <a:cxn ang="0">
                  <a:pos x="32" y="34"/>
                </a:cxn>
                <a:cxn ang="0">
                  <a:pos x="43" y="34"/>
                </a:cxn>
                <a:cxn ang="0">
                  <a:pos x="60" y="29"/>
                </a:cxn>
                <a:cxn ang="0">
                  <a:pos x="71" y="32"/>
                </a:cxn>
                <a:cxn ang="0">
                  <a:pos x="87" y="28"/>
                </a:cxn>
                <a:cxn ang="0">
                  <a:pos x="90" y="16"/>
                </a:cxn>
                <a:cxn ang="0">
                  <a:pos x="98" y="0"/>
                </a:cxn>
                <a:cxn ang="0">
                  <a:pos x="127" y="2"/>
                </a:cxn>
              </a:cxnLst>
              <a:rect l="0" t="0" r="r" b="b"/>
              <a:pathLst>
                <a:path w="159" h="87">
                  <a:moveTo>
                    <a:pt x="127" y="2"/>
                  </a:moveTo>
                  <a:lnTo>
                    <a:pt x="124" y="4"/>
                  </a:lnTo>
                  <a:lnTo>
                    <a:pt x="130" y="5"/>
                  </a:lnTo>
                  <a:lnTo>
                    <a:pt x="132" y="7"/>
                  </a:lnTo>
                  <a:lnTo>
                    <a:pt x="122" y="8"/>
                  </a:lnTo>
                  <a:lnTo>
                    <a:pt x="130" y="13"/>
                  </a:lnTo>
                  <a:lnTo>
                    <a:pt x="140" y="21"/>
                  </a:lnTo>
                  <a:lnTo>
                    <a:pt x="140" y="24"/>
                  </a:lnTo>
                  <a:lnTo>
                    <a:pt x="159" y="36"/>
                  </a:lnTo>
                  <a:lnTo>
                    <a:pt x="151" y="36"/>
                  </a:lnTo>
                  <a:lnTo>
                    <a:pt x="146" y="36"/>
                  </a:lnTo>
                  <a:lnTo>
                    <a:pt x="143" y="34"/>
                  </a:lnTo>
                  <a:lnTo>
                    <a:pt x="145" y="36"/>
                  </a:lnTo>
                  <a:lnTo>
                    <a:pt x="141" y="37"/>
                  </a:lnTo>
                  <a:lnTo>
                    <a:pt x="140" y="40"/>
                  </a:lnTo>
                  <a:lnTo>
                    <a:pt x="141" y="48"/>
                  </a:lnTo>
                  <a:lnTo>
                    <a:pt x="136" y="57"/>
                  </a:lnTo>
                  <a:lnTo>
                    <a:pt x="133" y="57"/>
                  </a:lnTo>
                  <a:lnTo>
                    <a:pt x="127" y="63"/>
                  </a:lnTo>
                  <a:lnTo>
                    <a:pt x="128" y="63"/>
                  </a:lnTo>
                  <a:lnTo>
                    <a:pt x="130" y="66"/>
                  </a:lnTo>
                  <a:lnTo>
                    <a:pt x="133" y="68"/>
                  </a:lnTo>
                  <a:lnTo>
                    <a:pt x="133" y="71"/>
                  </a:lnTo>
                  <a:lnTo>
                    <a:pt x="130" y="71"/>
                  </a:lnTo>
                  <a:lnTo>
                    <a:pt x="128" y="81"/>
                  </a:lnTo>
                  <a:lnTo>
                    <a:pt x="111" y="87"/>
                  </a:lnTo>
                  <a:lnTo>
                    <a:pt x="109" y="87"/>
                  </a:lnTo>
                  <a:lnTo>
                    <a:pt x="104" y="81"/>
                  </a:lnTo>
                  <a:lnTo>
                    <a:pt x="103" y="81"/>
                  </a:lnTo>
                  <a:lnTo>
                    <a:pt x="100" y="79"/>
                  </a:lnTo>
                  <a:lnTo>
                    <a:pt x="92" y="79"/>
                  </a:lnTo>
                  <a:lnTo>
                    <a:pt x="88" y="77"/>
                  </a:lnTo>
                  <a:lnTo>
                    <a:pt x="84" y="77"/>
                  </a:lnTo>
                  <a:lnTo>
                    <a:pt x="79" y="76"/>
                  </a:lnTo>
                  <a:lnTo>
                    <a:pt x="79" y="77"/>
                  </a:lnTo>
                  <a:lnTo>
                    <a:pt x="72" y="79"/>
                  </a:lnTo>
                  <a:lnTo>
                    <a:pt x="71" y="79"/>
                  </a:lnTo>
                  <a:lnTo>
                    <a:pt x="61" y="81"/>
                  </a:lnTo>
                  <a:lnTo>
                    <a:pt x="56" y="73"/>
                  </a:lnTo>
                  <a:lnTo>
                    <a:pt x="55" y="74"/>
                  </a:lnTo>
                  <a:lnTo>
                    <a:pt x="52" y="74"/>
                  </a:lnTo>
                  <a:lnTo>
                    <a:pt x="48" y="76"/>
                  </a:lnTo>
                  <a:lnTo>
                    <a:pt x="42" y="76"/>
                  </a:lnTo>
                  <a:lnTo>
                    <a:pt x="37" y="74"/>
                  </a:lnTo>
                  <a:lnTo>
                    <a:pt x="35" y="74"/>
                  </a:lnTo>
                  <a:lnTo>
                    <a:pt x="26" y="63"/>
                  </a:lnTo>
                  <a:lnTo>
                    <a:pt x="26" y="60"/>
                  </a:lnTo>
                  <a:lnTo>
                    <a:pt x="24" y="57"/>
                  </a:lnTo>
                  <a:lnTo>
                    <a:pt x="18" y="52"/>
                  </a:lnTo>
                  <a:lnTo>
                    <a:pt x="10" y="48"/>
                  </a:lnTo>
                  <a:lnTo>
                    <a:pt x="8" y="47"/>
                  </a:lnTo>
                  <a:lnTo>
                    <a:pt x="7" y="44"/>
                  </a:lnTo>
                  <a:lnTo>
                    <a:pt x="3" y="40"/>
                  </a:lnTo>
                  <a:lnTo>
                    <a:pt x="0" y="34"/>
                  </a:lnTo>
                  <a:lnTo>
                    <a:pt x="2" y="29"/>
                  </a:lnTo>
                  <a:lnTo>
                    <a:pt x="7" y="24"/>
                  </a:lnTo>
                  <a:lnTo>
                    <a:pt x="7" y="24"/>
                  </a:lnTo>
                  <a:lnTo>
                    <a:pt x="8" y="26"/>
                  </a:lnTo>
                  <a:lnTo>
                    <a:pt x="18" y="34"/>
                  </a:lnTo>
                  <a:lnTo>
                    <a:pt x="21" y="34"/>
                  </a:lnTo>
                  <a:lnTo>
                    <a:pt x="26" y="36"/>
                  </a:lnTo>
                  <a:lnTo>
                    <a:pt x="32" y="34"/>
                  </a:lnTo>
                  <a:lnTo>
                    <a:pt x="35" y="36"/>
                  </a:lnTo>
                  <a:lnTo>
                    <a:pt x="43" y="34"/>
                  </a:lnTo>
                  <a:lnTo>
                    <a:pt x="52" y="29"/>
                  </a:lnTo>
                  <a:lnTo>
                    <a:pt x="60" y="29"/>
                  </a:lnTo>
                  <a:lnTo>
                    <a:pt x="63" y="31"/>
                  </a:lnTo>
                  <a:lnTo>
                    <a:pt x="71" y="32"/>
                  </a:lnTo>
                  <a:lnTo>
                    <a:pt x="82" y="31"/>
                  </a:lnTo>
                  <a:lnTo>
                    <a:pt x="87" y="28"/>
                  </a:lnTo>
                  <a:lnTo>
                    <a:pt x="88" y="24"/>
                  </a:lnTo>
                  <a:lnTo>
                    <a:pt x="90" y="16"/>
                  </a:lnTo>
                  <a:lnTo>
                    <a:pt x="96" y="12"/>
                  </a:lnTo>
                  <a:lnTo>
                    <a:pt x="98" y="0"/>
                  </a:lnTo>
                  <a:lnTo>
                    <a:pt x="117" y="0"/>
                  </a:lnTo>
                  <a:lnTo>
                    <a:pt x="127" y="2"/>
                  </a:lnTo>
                  <a:lnTo>
                    <a:pt x="127"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4" name="Freeform 13"/>
            <p:cNvSpPr>
              <a:spLocks/>
            </p:cNvSpPr>
            <p:nvPr/>
          </p:nvSpPr>
          <p:spPr bwMode="auto">
            <a:xfrm>
              <a:off x="6644739" y="-1689155"/>
              <a:ext cx="29910" cy="16315"/>
            </a:xfrm>
            <a:custGeom>
              <a:avLst/>
              <a:gdLst/>
              <a:ahLst/>
              <a:cxnLst>
                <a:cxn ang="0">
                  <a:pos x="0" y="5"/>
                </a:cxn>
                <a:cxn ang="0">
                  <a:pos x="12" y="12"/>
                </a:cxn>
                <a:cxn ang="0">
                  <a:pos x="14" y="10"/>
                </a:cxn>
                <a:cxn ang="0">
                  <a:pos x="12" y="5"/>
                </a:cxn>
                <a:cxn ang="0">
                  <a:pos x="14" y="4"/>
                </a:cxn>
                <a:cxn ang="0">
                  <a:pos x="19" y="7"/>
                </a:cxn>
                <a:cxn ang="0">
                  <a:pos x="22" y="8"/>
                </a:cxn>
                <a:cxn ang="0">
                  <a:pos x="22" y="5"/>
                </a:cxn>
                <a:cxn ang="0">
                  <a:pos x="19" y="2"/>
                </a:cxn>
                <a:cxn ang="0">
                  <a:pos x="14" y="2"/>
                </a:cxn>
                <a:cxn ang="0">
                  <a:pos x="14" y="0"/>
                </a:cxn>
                <a:cxn ang="0">
                  <a:pos x="8" y="5"/>
                </a:cxn>
                <a:cxn ang="0">
                  <a:pos x="0" y="5"/>
                </a:cxn>
                <a:cxn ang="0">
                  <a:pos x="0" y="5"/>
                </a:cxn>
              </a:cxnLst>
              <a:rect l="0" t="0" r="r" b="b"/>
              <a:pathLst>
                <a:path w="22" h="12">
                  <a:moveTo>
                    <a:pt x="0" y="5"/>
                  </a:moveTo>
                  <a:lnTo>
                    <a:pt x="12" y="12"/>
                  </a:lnTo>
                  <a:lnTo>
                    <a:pt x="14" y="10"/>
                  </a:lnTo>
                  <a:lnTo>
                    <a:pt x="12" y="5"/>
                  </a:lnTo>
                  <a:lnTo>
                    <a:pt x="14" y="4"/>
                  </a:lnTo>
                  <a:lnTo>
                    <a:pt x="19" y="7"/>
                  </a:lnTo>
                  <a:lnTo>
                    <a:pt x="22" y="8"/>
                  </a:lnTo>
                  <a:lnTo>
                    <a:pt x="22" y="5"/>
                  </a:lnTo>
                  <a:lnTo>
                    <a:pt x="19" y="2"/>
                  </a:lnTo>
                  <a:lnTo>
                    <a:pt x="14" y="2"/>
                  </a:lnTo>
                  <a:lnTo>
                    <a:pt x="14" y="0"/>
                  </a:lnTo>
                  <a:lnTo>
                    <a:pt x="8" y="5"/>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0" name="Freeform 14"/>
            <p:cNvSpPr>
              <a:spLocks/>
            </p:cNvSpPr>
            <p:nvPr/>
          </p:nvSpPr>
          <p:spPr bwMode="auto">
            <a:xfrm>
              <a:off x="6404097" y="-1762571"/>
              <a:ext cx="4079" cy="4079"/>
            </a:xfrm>
            <a:custGeom>
              <a:avLst/>
              <a:gdLst/>
              <a:ahLst/>
              <a:cxnLst>
                <a:cxn ang="0">
                  <a:pos x="2" y="0"/>
                </a:cxn>
                <a:cxn ang="0">
                  <a:pos x="3" y="3"/>
                </a:cxn>
                <a:cxn ang="0">
                  <a:pos x="0" y="1"/>
                </a:cxn>
                <a:cxn ang="0">
                  <a:pos x="2" y="0"/>
                </a:cxn>
                <a:cxn ang="0">
                  <a:pos x="2" y="0"/>
                </a:cxn>
              </a:cxnLst>
              <a:rect l="0" t="0" r="r" b="b"/>
              <a:pathLst>
                <a:path w="3" h="3">
                  <a:moveTo>
                    <a:pt x="2" y="0"/>
                  </a:moveTo>
                  <a:lnTo>
                    <a:pt x="3" y="3"/>
                  </a:ln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1" name="Freeform 15"/>
            <p:cNvSpPr>
              <a:spLocks/>
            </p:cNvSpPr>
            <p:nvPr/>
          </p:nvSpPr>
          <p:spPr bwMode="auto">
            <a:xfrm>
              <a:off x="6319804" y="-1946112"/>
              <a:ext cx="191698" cy="209372"/>
            </a:xfrm>
            <a:custGeom>
              <a:avLst/>
              <a:gdLst/>
              <a:ahLst/>
              <a:cxnLst>
                <a:cxn ang="0">
                  <a:pos x="81" y="21"/>
                </a:cxn>
                <a:cxn ang="0">
                  <a:pos x="72" y="27"/>
                </a:cxn>
                <a:cxn ang="0">
                  <a:pos x="64" y="35"/>
                </a:cxn>
                <a:cxn ang="0">
                  <a:pos x="64" y="50"/>
                </a:cxn>
                <a:cxn ang="0">
                  <a:pos x="78" y="59"/>
                </a:cxn>
                <a:cxn ang="0">
                  <a:pos x="102" y="74"/>
                </a:cxn>
                <a:cxn ang="0">
                  <a:pos x="110" y="77"/>
                </a:cxn>
                <a:cxn ang="0">
                  <a:pos x="115" y="80"/>
                </a:cxn>
                <a:cxn ang="0">
                  <a:pos x="129" y="93"/>
                </a:cxn>
                <a:cxn ang="0">
                  <a:pos x="139" y="112"/>
                </a:cxn>
                <a:cxn ang="0">
                  <a:pos x="138" y="114"/>
                </a:cxn>
                <a:cxn ang="0">
                  <a:pos x="139" y="125"/>
                </a:cxn>
                <a:cxn ang="0">
                  <a:pos x="125" y="132"/>
                </a:cxn>
                <a:cxn ang="0">
                  <a:pos x="107" y="135"/>
                </a:cxn>
                <a:cxn ang="0">
                  <a:pos x="104" y="141"/>
                </a:cxn>
                <a:cxn ang="0">
                  <a:pos x="105" y="144"/>
                </a:cxn>
                <a:cxn ang="0">
                  <a:pos x="99" y="144"/>
                </a:cxn>
                <a:cxn ang="0">
                  <a:pos x="94" y="148"/>
                </a:cxn>
                <a:cxn ang="0">
                  <a:pos x="85" y="154"/>
                </a:cxn>
                <a:cxn ang="0">
                  <a:pos x="85" y="152"/>
                </a:cxn>
                <a:cxn ang="0">
                  <a:pos x="80" y="143"/>
                </a:cxn>
                <a:cxn ang="0">
                  <a:pos x="73" y="136"/>
                </a:cxn>
                <a:cxn ang="0">
                  <a:pos x="77" y="133"/>
                </a:cxn>
                <a:cxn ang="0">
                  <a:pos x="83" y="132"/>
                </a:cxn>
                <a:cxn ang="0">
                  <a:pos x="89" y="122"/>
                </a:cxn>
                <a:cxn ang="0">
                  <a:pos x="97" y="120"/>
                </a:cxn>
                <a:cxn ang="0">
                  <a:pos x="109" y="116"/>
                </a:cxn>
                <a:cxn ang="0">
                  <a:pos x="112" y="114"/>
                </a:cxn>
                <a:cxn ang="0">
                  <a:pos x="105" y="98"/>
                </a:cxn>
                <a:cxn ang="0">
                  <a:pos x="102" y="85"/>
                </a:cxn>
                <a:cxn ang="0">
                  <a:pos x="86" y="71"/>
                </a:cxn>
                <a:cxn ang="0">
                  <a:pos x="81" y="69"/>
                </a:cxn>
                <a:cxn ang="0">
                  <a:pos x="70" y="61"/>
                </a:cxn>
                <a:cxn ang="0">
                  <a:pos x="54" y="50"/>
                </a:cxn>
                <a:cxn ang="0">
                  <a:pos x="35" y="39"/>
                </a:cxn>
                <a:cxn ang="0">
                  <a:pos x="46" y="35"/>
                </a:cxn>
                <a:cxn ang="0">
                  <a:pos x="36" y="27"/>
                </a:cxn>
                <a:cxn ang="0">
                  <a:pos x="17" y="24"/>
                </a:cxn>
                <a:cxn ang="0">
                  <a:pos x="12" y="18"/>
                </a:cxn>
                <a:cxn ang="0">
                  <a:pos x="0" y="8"/>
                </a:cxn>
                <a:cxn ang="0">
                  <a:pos x="11" y="7"/>
                </a:cxn>
                <a:cxn ang="0">
                  <a:pos x="17" y="7"/>
                </a:cxn>
                <a:cxn ang="0">
                  <a:pos x="22" y="7"/>
                </a:cxn>
                <a:cxn ang="0">
                  <a:pos x="32" y="5"/>
                </a:cxn>
                <a:cxn ang="0">
                  <a:pos x="54" y="3"/>
                </a:cxn>
                <a:cxn ang="0">
                  <a:pos x="65" y="7"/>
                </a:cxn>
                <a:cxn ang="0">
                  <a:pos x="70" y="15"/>
                </a:cxn>
                <a:cxn ang="0">
                  <a:pos x="88" y="18"/>
                </a:cxn>
              </a:cxnLst>
              <a:rect l="0" t="0" r="r" b="b"/>
              <a:pathLst>
                <a:path w="141" h="154">
                  <a:moveTo>
                    <a:pt x="88" y="18"/>
                  </a:moveTo>
                  <a:lnTo>
                    <a:pt x="81" y="21"/>
                  </a:lnTo>
                  <a:lnTo>
                    <a:pt x="81" y="23"/>
                  </a:lnTo>
                  <a:lnTo>
                    <a:pt x="72" y="27"/>
                  </a:lnTo>
                  <a:lnTo>
                    <a:pt x="72" y="31"/>
                  </a:lnTo>
                  <a:lnTo>
                    <a:pt x="64" y="35"/>
                  </a:lnTo>
                  <a:lnTo>
                    <a:pt x="62" y="45"/>
                  </a:lnTo>
                  <a:lnTo>
                    <a:pt x="64" y="50"/>
                  </a:lnTo>
                  <a:lnTo>
                    <a:pt x="75" y="55"/>
                  </a:lnTo>
                  <a:lnTo>
                    <a:pt x="78" y="59"/>
                  </a:lnTo>
                  <a:lnTo>
                    <a:pt x="89" y="66"/>
                  </a:lnTo>
                  <a:lnTo>
                    <a:pt x="102" y="74"/>
                  </a:lnTo>
                  <a:lnTo>
                    <a:pt x="107" y="74"/>
                  </a:lnTo>
                  <a:lnTo>
                    <a:pt x="110" y="77"/>
                  </a:lnTo>
                  <a:lnTo>
                    <a:pt x="112" y="76"/>
                  </a:lnTo>
                  <a:lnTo>
                    <a:pt x="115" y="80"/>
                  </a:lnTo>
                  <a:lnTo>
                    <a:pt x="123" y="84"/>
                  </a:lnTo>
                  <a:lnTo>
                    <a:pt x="129" y="93"/>
                  </a:lnTo>
                  <a:lnTo>
                    <a:pt x="139" y="111"/>
                  </a:lnTo>
                  <a:lnTo>
                    <a:pt x="139" y="112"/>
                  </a:lnTo>
                  <a:lnTo>
                    <a:pt x="138" y="114"/>
                  </a:lnTo>
                  <a:lnTo>
                    <a:pt x="138" y="114"/>
                  </a:lnTo>
                  <a:lnTo>
                    <a:pt x="141" y="122"/>
                  </a:lnTo>
                  <a:lnTo>
                    <a:pt x="139" y="125"/>
                  </a:lnTo>
                  <a:lnTo>
                    <a:pt x="126" y="130"/>
                  </a:lnTo>
                  <a:lnTo>
                    <a:pt x="125" y="132"/>
                  </a:lnTo>
                  <a:lnTo>
                    <a:pt x="115" y="135"/>
                  </a:lnTo>
                  <a:lnTo>
                    <a:pt x="107" y="135"/>
                  </a:lnTo>
                  <a:lnTo>
                    <a:pt x="107" y="140"/>
                  </a:lnTo>
                  <a:lnTo>
                    <a:pt x="104" y="141"/>
                  </a:lnTo>
                  <a:lnTo>
                    <a:pt x="105" y="143"/>
                  </a:lnTo>
                  <a:lnTo>
                    <a:pt x="105" y="144"/>
                  </a:lnTo>
                  <a:lnTo>
                    <a:pt x="96" y="140"/>
                  </a:lnTo>
                  <a:lnTo>
                    <a:pt x="99" y="144"/>
                  </a:lnTo>
                  <a:lnTo>
                    <a:pt x="101" y="146"/>
                  </a:lnTo>
                  <a:lnTo>
                    <a:pt x="94" y="148"/>
                  </a:lnTo>
                  <a:lnTo>
                    <a:pt x="86" y="154"/>
                  </a:lnTo>
                  <a:lnTo>
                    <a:pt x="85" y="154"/>
                  </a:lnTo>
                  <a:lnTo>
                    <a:pt x="83" y="154"/>
                  </a:lnTo>
                  <a:lnTo>
                    <a:pt x="85" y="152"/>
                  </a:lnTo>
                  <a:lnTo>
                    <a:pt x="80" y="146"/>
                  </a:lnTo>
                  <a:lnTo>
                    <a:pt x="80" y="143"/>
                  </a:lnTo>
                  <a:lnTo>
                    <a:pt x="81" y="140"/>
                  </a:lnTo>
                  <a:lnTo>
                    <a:pt x="73" y="136"/>
                  </a:lnTo>
                  <a:lnTo>
                    <a:pt x="72" y="135"/>
                  </a:lnTo>
                  <a:lnTo>
                    <a:pt x="77" y="133"/>
                  </a:lnTo>
                  <a:lnTo>
                    <a:pt x="78" y="132"/>
                  </a:lnTo>
                  <a:lnTo>
                    <a:pt x="83" y="132"/>
                  </a:lnTo>
                  <a:lnTo>
                    <a:pt x="91" y="128"/>
                  </a:lnTo>
                  <a:lnTo>
                    <a:pt x="89" y="122"/>
                  </a:lnTo>
                  <a:lnTo>
                    <a:pt x="97" y="122"/>
                  </a:lnTo>
                  <a:lnTo>
                    <a:pt x="97" y="120"/>
                  </a:lnTo>
                  <a:lnTo>
                    <a:pt x="104" y="119"/>
                  </a:lnTo>
                  <a:lnTo>
                    <a:pt x="109" y="116"/>
                  </a:lnTo>
                  <a:lnTo>
                    <a:pt x="110" y="116"/>
                  </a:lnTo>
                  <a:lnTo>
                    <a:pt x="112" y="114"/>
                  </a:lnTo>
                  <a:lnTo>
                    <a:pt x="110" y="103"/>
                  </a:lnTo>
                  <a:lnTo>
                    <a:pt x="105" y="98"/>
                  </a:lnTo>
                  <a:lnTo>
                    <a:pt x="104" y="92"/>
                  </a:lnTo>
                  <a:lnTo>
                    <a:pt x="102" y="85"/>
                  </a:lnTo>
                  <a:lnTo>
                    <a:pt x="93" y="74"/>
                  </a:lnTo>
                  <a:lnTo>
                    <a:pt x="86" y="71"/>
                  </a:lnTo>
                  <a:lnTo>
                    <a:pt x="83" y="71"/>
                  </a:lnTo>
                  <a:lnTo>
                    <a:pt x="81" y="69"/>
                  </a:lnTo>
                  <a:lnTo>
                    <a:pt x="78" y="63"/>
                  </a:lnTo>
                  <a:lnTo>
                    <a:pt x="70" y="61"/>
                  </a:lnTo>
                  <a:lnTo>
                    <a:pt x="56" y="51"/>
                  </a:lnTo>
                  <a:lnTo>
                    <a:pt x="54" y="50"/>
                  </a:lnTo>
                  <a:lnTo>
                    <a:pt x="35" y="42"/>
                  </a:lnTo>
                  <a:lnTo>
                    <a:pt x="35" y="39"/>
                  </a:lnTo>
                  <a:lnTo>
                    <a:pt x="43" y="39"/>
                  </a:lnTo>
                  <a:lnTo>
                    <a:pt x="46" y="35"/>
                  </a:lnTo>
                  <a:lnTo>
                    <a:pt x="45" y="34"/>
                  </a:lnTo>
                  <a:lnTo>
                    <a:pt x="36" y="27"/>
                  </a:lnTo>
                  <a:lnTo>
                    <a:pt x="33" y="24"/>
                  </a:lnTo>
                  <a:lnTo>
                    <a:pt x="17" y="24"/>
                  </a:lnTo>
                  <a:lnTo>
                    <a:pt x="12" y="23"/>
                  </a:lnTo>
                  <a:lnTo>
                    <a:pt x="12" y="18"/>
                  </a:lnTo>
                  <a:lnTo>
                    <a:pt x="11" y="16"/>
                  </a:lnTo>
                  <a:lnTo>
                    <a:pt x="0" y="8"/>
                  </a:lnTo>
                  <a:lnTo>
                    <a:pt x="1" y="5"/>
                  </a:lnTo>
                  <a:lnTo>
                    <a:pt x="11" y="7"/>
                  </a:lnTo>
                  <a:lnTo>
                    <a:pt x="16" y="5"/>
                  </a:lnTo>
                  <a:lnTo>
                    <a:pt x="17" y="7"/>
                  </a:lnTo>
                  <a:lnTo>
                    <a:pt x="20" y="5"/>
                  </a:lnTo>
                  <a:lnTo>
                    <a:pt x="22" y="7"/>
                  </a:lnTo>
                  <a:lnTo>
                    <a:pt x="27" y="5"/>
                  </a:lnTo>
                  <a:lnTo>
                    <a:pt x="32" y="5"/>
                  </a:lnTo>
                  <a:lnTo>
                    <a:pt x="41" y="0"/>
                  </a:lnTo>
                  <a:lnTo>
                    <a:pt x="54" y="3"/>
                  </a:lnTo>
                  <a:lnTo>
                    <a:pt x="64" y="5"/>
                  </a:lnTo>
                  <a:lnTo>
                    <a:pt x="65" y="7"/>
                  </a:lnTo>
                  <a:lnTo>
                    <a:pt x="64" y="8"/>
                  </a:lnTo>
                  <a:lnTo>
                    <a:pt x="70" y="15"/>
                  </a:lnTo>
                  <a:lnTo>
                    <a:pt x="78" y="18"/>
                  </a:lnTo>
                  <a:lnTo>
                    <a:pt x="88" y="18"/>
                  </a:lnTo>
                  <a:lnTo>
                    <a:pt x="88" y="1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2" name="Freeform 16"/>
            <p:cNvSpPr>
              <a:spLocks/>
            </p:cNvSpPr>
            <p:nvPr/>
          </p:nvSpPr>
          <p:spPr bwMode="auto">
            <a:xfrm>
              <a:off x="6115870" y="-2024966"/>
              <a:ext cx="193057" cy="266473"/>
            </a:xfrm>
            <a:custGeom>
              <a:avLst/>
              <a:gdLst/>
              <a:ahLst/>
              <a:cxnLst>
                <a:cxn ang="0">
                  <a:pos x="129" y="194"/>
                </a:cxn>
                <a:cxn ang="0">
                  <a:pos x="124" y="178"/>
                </a:cxn>
                <a:cxn ang="0">
                  <a:pos x="127" y="177"/>
                </a:cxn>
                <a:cxn ang="0">
                  <a:pos x="116" y="159"/>
                </a:cxn>
                <a:cxn ang="0">
                  <a:pos x="105" y="146"/>
                </a:cxn>
                <a:cxn ang="0">
                  <a:pos x="92" y="129"/>
                </a:cxn>
                <a:cxn ang="0">
                  <a:pos x="84" y="126"/>
                </a:cxn>
                <a:cxn ang="0">
                  <a:pos x="81" y="129"/>
                </a:cxn>
                <a:cxn ang="0">
                  <a:pos x="65" y="138"/>
                </a:cxn>
                <a:cxn ang="0">
                  <a:pos x="58" y="138"/>
                </a:cxn>
                <a:cxn ang="0">
                  <a:pos x="50" y="135"/>
                </a:cxn>
                <a:cxn ang="0">
                  <a:pos x="47" y="135"/>
                </a:cxn>
                <a:cxn ang="0">
                  <a:pos x="41" y="111"/>
                </a:cxn>
                <a:cxn ang="0">
                  <a:pos x="33" y="105"/>
                </a:cxn>
                <a:cxn ang="0">
                  <a:pos x="26" y="101"/>
                </a:cxn>
                <a:cxn ang="0">
                  <a:pos x="29" y="100"/>
                </a:cxn>
                <a:cxn ang="0">
                  <a:pos x="26" y="97"/>
                </a:cxn>
                <a:cxn ang="0">
                  <a:pos x="13" y="90"/>
                </a:cxn>
                <a:cxn ang="0">
                  <a:pos x="2" y="84"/>
                </a:cxn>
                <a:cxn ang="0">
                  <a:pos x="2" y="77"/>
                </a:cxn>
                <a:cxn ang="0">
                  <a:pos x="4" y="73"/>
                </a:cxn>
                <a:cxn ang="0">
                  <a:pos x="7" y="65"/>
                </a:cxn>
                <a:cxn ang="0">
                  <a:pos x="12" y="61"/>
                </a:cxn>
                <a:cxn ang="0">
                  <a:pos x="12" y="50"/>
                </a:cxn>
                <a:cxn ang="0">
                  <a:pos x="21" y="50"/>
                </a:cxn>
                <a:cxn ang="0">
                  <a:pos x="25" y="36"/>
                </a:cxn>
                <a:cxn ang="0">
                  <a:pos x="29" y="24"/>
                </a:cxn>
                <a:cxn ang="0">
                  <a:pos x="37" y="18"/>
                </a:cxn>
                <a:cxn ang="0">
                  <a:pos x="49" y="12"/>
                </a:cxn>
                <a:cxn ang="0">
                  <a:pos x="53" y="7"/>
                </a:cxn>
                <a:cxn ang="0">
                  <a:pos x="57" y="2"/>
                </a:cxn>
                <a:cxn ang="0">
                  <a:pos x="65" y="2"/>
                </a:cxn>
                <a:cxn ang="0">
                  <a:pos x="73" y="8"/>
                </a:cxn>
                <a:cxn ang="0">
                  <a:pos x="82" y="20"/>
                </a:cxn>
                <a:cxn ang="0">
                  <a:pos x="81" y="31"/>
                </a:cxn>
                <a:cxn ang="0">
                  <a:pos x="74" y="44"/>
                </a:cxn>
                <a:cxn ang="0">
                  <a:pos x="74" y="52"/>
                </a:cxn>
                <a:cxn ang="0">
                  <a:pos x="85" y="49"/>
                </a:cxn>
                <a:cxn ang="0">
                  <a:pos x="97" y="57"/>
                </a:cxn>
                <a:cxn ang="0">
                  <a:pos x="105" y="69"/>
                </a:cxn>
                <a:cxn ang="0">
                  <a:pos x="116" y="73"/>
                </a:cxn>
                <a:cxn ang="0">
                  <a:pos x="127" y="76"/>
                </a:cxn>
                <a:cxn ang="0">
                  <a:pos x="134" y="73"/>
                </a:cxn>
                <a:cxn ang="0">
                  <a:pos x="134" y="77"/>
                </a:cxn>
                <a:cxn ang="0">
                  <a:pos x="129" y="82"/>
                </a:cxn>
                <a:cxn ang="0">
                  <a:pos x="124" y="85"/>
                </a:cxn>
                <a:cxn ang="0">
                  <a:pos x="114" y="90"/>
                </a:cxn>
                <a:cxn ang="0">
                  <a:pos x="93" y="97"/>
                </a:cxn>
                <a:cxn ang="0">
                  <a:pos x="93" y="109"/>
                </a:cxn>
                <a:cxn ang="0">
                  <a:pos x="98" y="119"/>
                </a:cxn>
                <a:cxn ang="0">
                  <a:pos x="111" y="132"/>
                </a:cxn>
                <a:cxn ang="0">
                  <a:pos x="116" y="134"/>
                </a:cxn>
                <a:cxn ang="0">
                  <a:pos x="114" y="142"/>
                </a:cxn>
                <a:cxn ang="0">
                  <a:pos x="111" y="148"/>
                </a:cxn>
                <a:cxn ang="0">
                  <a:pos x="126" y="158"/>
                </a:cxn>
                <a:cxn ang="0">
                  <a:pos x="142" y="178"/>
                </a:cxn>
                <a:cxn ang="0">
                  <a:pos x="134" y="190"/>
                </a:cxn>
                <a:cxn ang="0">
                  <a:pos x="132" y="196"/>
                </a:cxn>
              </a:cxnLst>
              <a:rect l="0" t="0" r="r" b="b"/>
              <a:pathLst>
                <a:path w="142" h="196">
                  <a:moveTo>
                    <a:pt x="132" y="196"/>
                  </a:moveTo>
                  <a:lnTo>
                    <a:pt x="129" y="194"/>
                  </a:lnTo>
                  <a:lnTo>
                    <a:pt x="130" y="180"/>
                  </a:lnTo>
                  <a:lnTo>
                    <a:pt x="124" y="178"/>
                  </a:lnTo>
                  <a:lnTo>
                    <a:pt x="124" y="177"/>
                  </a:lnTo>
                  <a:lnTo>
                    <a:pt x="127" y="177"/>
                  </a:lnTo>
                  <a:lnTo>
                    <a:pt x="122" y="167"/>
                  </a:lnTo>
                  <a:lnTo>
                    <a:pt x="116" y="159"/>
                  </a:lnTo>
                  <a:lnTo>
                    <a:pt x="114" y="161"/>
                  </a:lnTo>
                  <a:lnTo>
                    <a:pt x="105" y="146"/>
                  </a:lnTo>
                  <a:lnTo>
                    <a:pt x="98" y="130"/>
                  </a:lnTo>
                  <a:lnTo>
                    <a:pt x="92" y="129"/>
                  </a:lnTo>
                  <a:lnTo>
                    <a:pt x="85" y="126"/>
                  </a:lnTo>
                  <a:lnTo>
                    <a:pt x="84" y="126"/>
                  </a:lnTo>
                  <a:lnTo>
                    <a:pt x="81" y="121"/>
                  </a:lnTo>
                  <a:lnTo>
                    <a:pt x="81" y="129"/>
                  </a:lnTo>
                  <a:lnTo>
                    <a:pt x="74" y="132"/>
                  </a:lnTo>
                  <a:lnTo>
                    <a:pt x="65" y="138"/>
                  </a:lnTo>
                  <a:lnTo>
                    <a:pt x="58" y="137"/>
                  </a:lnTo>
                  <a:lnTo>
                    <a:pt x="58" y="138"/>
                  </a:lnTo>
                  <a:lnTo>
                    <a:pt x="52" y="137"/>
                  </a:lnTo>
                  <a:lnTo>
                    <a:pt x="50" y="135"/>
                  </a:lnTo>
                  <a:lnTo>
                    <a:pt x="50" y="134"/>
                  </a:lnTo>
                  <a:lnTo>
                    <a:pt x="47" y="135"/>
                  </a:lnTo>
                  <a:lnTo>
                    <a:pt x="47" y="124"/>
                  </a:lnTo>
                  <a:lnTo>
                    <a:pt x="41" y="111"/>
                  </a:lnTo>
                  <a:lnTo>
                    <a:pt x="33" y="103"/>
                  </a:lnTo>
                  <a:lnTo>
                    <a:pt x="33" y="105"/>
                  </a:lnTo>
                  <a:lnTo>
                    <a:pt x="29" y="103"/>
                  </a:lnTo>
                  <a:lnTo>
                    <a:pt x="26" y="101"/>
                  </a:lnTo>
                  <a:lnTo>
                    <a:pt x="26" y="100"/>
                  </a:lnTo>
                  <a:lnTo>
                    <a:pt x="29" y="100"/>
                  </a:lnTo>
                  <a:lnTo>
                    <a:pt x="26" y="98"/>
                  </a:lnTo>
                  <a:lnTo>
                    <a:pt x="26" y="97"/>
                  </a:lnTo>
                  <a:lnTo>
                    <a:pt x="15" y="92"/>
                  </a:lnTo>
                  <a:lnTo>
                    <a:pt x="13" y="90"/>
                  </a:lnTo>
                  <a:lnTo>
                    <a:pt x="7" y="89"/>
                  </a:lnTo>
                  <a:lnTo>
                    <a:pt x="2" y="84"/>
                  </a:lnTo>
                  <a:lnTo>
                    <a:pt x="0" y="79"/>
                  </a:lnTo>
                  <a:lnTo>
                    <a:pt x="2" y="77"/>
                  </a:lnTo>
                  <a:lnTo>
                    <a:pt x="5" y="79"/>
                  </a:lnTo>
                  <a:lnTo>
                    <a:pt x="4" y="73"/>
                  </a:lnTo>
                  <a:lnTo>
                    <a:pt x="10" y="69"/>
                  </a:lnTo>
                  <a:lnTo>
                    <a:pt x="7" y="65"/>
                  </a:lnTo>
                  <a:lnTo>
                    <a:pt x="7" y="61"/>
                  </a:lnTo>
                  <a:lnTo>
                    <a:pt x="12" y="61"/>
                  </a:lnTo>
                  <a:lnTo>
                    <a:pt x="8" y="52"/>
                  </a:lnTo>
                  <a:lnTo>
                    <a:pt x="12" y="50"/>
                  </a:lnTo>
                  <a:lnTo>
                    <a:pt x="21" y="50"/>
                  </a:lnTo>
                  <a:lnTo>
                    <a:pt x="21" y="50"/>
                  </a:lnTo>
                  <a:lnTo>
                    <a:pt x="26" y="39"/>
                  </a:lnTo>
                  <a:lnTo>
                    <a:pt x="25" y="36"/>
                  </a:lnTo>
                  <a:lnTo>
                    <a:pt x="31" y="29"/>
                  </a:lnTo>
                  <a:lnTo>
                    <a:pt x="29" y="24"/>
                  </a:lnTo>
                  <a:lnTo>
                    <a:pt x="29" y="21"/>
                  </a:lnTo>
                  <a:lnTo>
                    <a:pt x="37" y="18"/>
                  </a:lnTo>
                  <a:lnTo>
                    <a:pt x="41" y="13"/>
                  </a:lnTo>
                  <a:lnTo>
                    <a:pt x="49" y="12"/>
                  </a:lnTo>
                  <a:lnTo>
                    <a:pt x="53" y="13"/>
                  </a:lnTo>
                  <a:lnTo>
                    <a:pt x="53" y="7"/>
                  </a:lnTo>
                  <a:lnTo>
                    <a:pt x="57" y="5"/>
                  </a:lnTo>
                  <a:lnTo>
                    <a:pt x="57" y="2"/>
                  </a:lnTo>
                  <a:lnTo>
                    <a:pt x="60" y="0"/>
                  </a:lnTo>
                  <a:lnTo>
                    <a:pt x="65" y="2"/>
                  </a:lnTo>
                  <a:lnTo>
                    <a:pt x="68" y="4"/>
                  </a:lnTo>
                  <a:lnTo>
                    <a:pt x="73" y="8"/>
                  </a:lnTo>
                  <a:lnTo>
                    <a:pt x="76" y="10"/>
                  </a:lnTo>
                  <a:lnTo>
                    <a:pt x="82" y="20"/>
                  </a:lnTo>
                  <a:lnTo>
                    <a:pt x="82" y="26"/>
                  </a:lnTo>
                  <a:lnTo>
                    <a:pt x="81" y="31"/>
                  </a:lnTo>
                  <a:lnTo>
                    <a:pt x="74" y="37"/>
                  </a:lnTo>
                  <a:lnTo>
                    <a:pt x="74" y="44"/>
                  </a:lnTo>
                  <a:lnTo>
                    <a:pt x="76" y="49"/>
                  </a:lnTo>
                  <a:lnTo>
                    <a:pt x="74" y="52"/>
                  </a:lnTo>
                  <a:lnTo>
                    <a:pt x="76" y="52"/>
                  </a:lnTo>
                  <a:lnTo>
                    <a:pt x="85" y="49"/>
                  </a:lnTo>
                  <a:lnTo>
                    <a:pt x="92" y="49"/>
                  </a:lnTo>
                  <a:lnTo>
                    <a:pt x="97" y="57"/>
                  </a:lnTo>
                  <a:lnTo>
                    <a:pt x="105" y="60"/>
                  </a:lnTo>
                  <a:lnTo>
                    <a:pt x="105" y="69"/>
                  </a:lnTo>
                  <a:lnTo>
                    <a:pt x="114" y="71"/>
                  </a:lnTo>
                  <a:lnTo>
                    <a:pt x="116" y="73"/>
                  </a:lnTo>
                  <a:lnTo>
                    <a:pt x="122" y="76"/>
                  </a:lnTo>
                  <a:lnTo>
                    <a:pt x="127" y="76"/>
                  </a:lnTo>
                  <a:lnTo>
                    <a:pt x="130" y="73"/>
                  </a:lnTo>
                  <a:lnTo>
                    <a:pt x="134" y="73"/>
                  </a:lnTo>
                  <a:lnTo>
                    <a:pt x="135" y="74"/>
                  </a:lnTo>
                  <a:lnTo>
                    <a:pt x="134" y="77"/>
                  </a:lnTo>
                  <a:lnTo>
                    <a:pt x="127" y="81"/>
                  </a:lnTo>
                  <a:lnTo>
                    <a:pt x="129" y="82"/>
                  </a:lnTo>
                  <a:lnTo>
                    <a:pt x="126" y="84"/>
                  </a:lnTo>
                  <a:lnTo>
                    <a:pt x="124" y="85"/>
                  </a:lnTo>
                  <a:lnTo>
                    <a:pt x="121" y="89"/>
                  </a:lnTo>
                  <a:lnTo>
                    <a:pt x="114" y="90"/>
                  </a:lnTo>
                  <a:lnTo>
                    <a:pt x="106" y="97"/>
                  </a:lnTo>
                  <a:lnTo>
                    <a:pt x="93" y="97"/>
                  </a:lnTo>
                  <a:lnTo>
                    <a:pt x="92" y="105"/>
                  </a:lnTo>
                  <a:lnTo>
                    <a:pt x="93" y="109"/>
                  </a:lnTo>
                  <a:lnTo>
                    <a:pt x="90" y="109"/>
                  </a:lnTo>
                  <a:lnTo>
                    <a:pt x="98" y="119"/>
                  </a:lnTo>
                  <a:lnTo>
                    <a:pt x="108" y="124"/>
                  </a:lnTo>
                  <a:lnTo>
                    <a:pt x="111" y="132"/>
                  </a:lnTo>
                  <a:lnTo>
                    <a:pt x="114" y="132"/>
                  </a:lnTo>
                  <a:lnTo>
                    <a:pt x="116" y="134"/>
                  </a:lnTo>
                  <a:lnTo>
                    <a:pt x="114" y="138"/>
                  </a:lnTo>
                  <a:lnTo>
                    <a:pt x="114" y="142"/>
                  </a:lnTo>
                  <a:lnTo>
                    <a:pt x="111" y="145"/>
                  </a:lnTo>
                  <a:lnTo>
                    <a:pt x="111" y="148"/>
                  </a:lnTo>
                  <a:lnTo>
                    <a:pt x="114" y="151"/>
                  </a:lnTo>
                  <a:lnTo>
                    <a:pt x="126" y="158"/>
                  </a:lnTo>
                  <a:lnTo>
                    <a:pt x="130" y="166"/>
                  </a:lnTo>
                  <a:lnTo>
                    <a:pt x="142" y="178"/>
                  </a:lnTo>
                  <a:lnTo>
                    <a:pt x="138" y="185"/>
                  </a:lnTo>
                  <a:lnTo>
                    <a:pt x="134" y="190"/>
                  </a:lnTo>
                  <a:lnTo>
                    <a:pt x="132" y="196"/>
                  </a:lnTo>
                  <a:lnTo>
                    <a:pt x="132" y="19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3" name="Freeform 17"/>
            <p:cNvSpPr>
              <a:spLocks/>
            </p:cNvSpPr>
            <p:nvPr/>
          </p:nvSpPr>
          <p:spPr bwMode="auto">
            <a:xfrm>
              <a:off x="6357872" y="-1821033"/>
              <a:ext cx="114203" cy="58461"/>
            </a:xfrm>
            <a:custGeom>
              <a:avLst/>
              <a:gdLst/>
              <a:ahLst/>
              <a:cxnLst>
                <a:cxn ang="0">
                  <a:pos x="76" y="0"/>
                </a:cxn>
                <a:cxn ang="0">
                  <a:pos x="77" y="6"/>
                </a:cxn>
                <a:cxn ang="0">
                  <a:pos x="82" y="11"/>
                </a:cxn>
                <a:cxn ang="0">
                  <a:pos x="84" y="22"/>
                </a:cxn>
                <a:cxn ang="0">
                  <a:pos x="82" y="24"/>
                </a:cxn>
                <a:cxn ang="0">
                  <a:pos x="81" y="24"/>
                </a:cxn>
                <a:cxn ang="0">
                  <a:pos x="76" y="27"/>
                </a:cxn>
                <a:cxn ang="0">
                  <a:pos x="69" y="28"/>
                </a:cxn>
                <a:cxn ang="0">
                  <a:pos x="69" y="30"/>
                </a:cxn>
                <a:cxn ang="0">
                  <a:pos x="61" y="30"/>
                </a:cxn>
                <a:cxn ang="0">
                  <a:pos x="63" y="36"/>
                </a:cxn>
                <a:cxn ang="0">
                  <a:pos x="55" y="40"/>
                </a:cxn>
                <a:cxn ang="0">
                  <a:pos x="50" y="40"/>
                </a:cxn>
                <a:cxn ang="0">
                  <a:pos x="49" y="41"/>
                </a:cxn>
                <a:cxn ang="0">
                  <a:pos x="44" y="43"/>
                </a:cxn>
                <a:cxn ang="0">
                  <a:pos x="39" y="41"/>
                </a:cxn>
                <a:cxn ang="0">
                  <a:pos x="29" y="41"/>
                </a:cxn>
                <a:cxn ang="0">
                  <a:pos x="28" y="36"/>
                </a:cxn>
                <a:cxn ang="0">
                  <a:pos x="26" y="36"/>
                </a:cxn>
                <a:cxn ang="0">
                  <a:pos x="21" y="38"/>
                </a:cxn>
                <a:cxn ang="0">
                  <a:pos x="18" y="33"/>
                </a:cxn>
                <a:cxn ang="0">
                  <a:pos x="17" y="32"/>
                </a:cxn>
                <a:cxn ang="0">
                  <a:pos x="13" y="25"/>
                </a:cxn>
                <a:cxn ang="0">
                  <a:pos x="5" y="20"/>
                </a:cxn>
                <a:cxn ang="0">
                  <a:pos x="0" y="14"/>
                </a:cxn>
                <a:cxn ang="0">
                  <a:pos x="0" y="11"/>
                </a:cxn>
                <a:cxn ang="0">
                  <a:pos x="4" y="9"/>
                </a:cxn>
                <a:cxn ang="0">
                  <a:pos x="12" y="3"/>
                </a:cxn>
                <a:cxn ang="0">
                  <a:pos x="25" y="3"/>
                </a:cxn>
                <a:cxn ang="0">
                  <a:pos x="37" y="3"/>
                </a:cxn>
                <a:cxn ang="0">
                  <a:pos x="41" y="4"/>
                </a:cxn>
                <a:cxn ang="0">
                  <a:pos x="42" y="3"/>
                </a:cxn>
                <a:cxn ang="0">
                  <a:pos x="45" y="4"/>
                </a:cxn>
                <a:cxn ang="0">
                  <a:pos x="53" y="6"/>
                </a:cxn>
                <a:cxn ang="0">
                  <a:pos x="57" y="6"/>
                </a:cxn>
                <a:cxn ang="0">
                  <a:pos x="55" y="3"/>
                </a:cxn>
                <a:cxn ang="0">
                  <a:pos x="60" y="1"/>
                </a:cxn>
                <a:cxn ang="0">
                  <a:pos x="65" y="1"/>
                </a:cxn>
                <a:cxn ang="0">
                  <a:pos x="69" y="3"/>
                </a:cxn>
                <a:cxn ang="0">
                  <a:pos x="76" y="0"/>
                </a:cxn>
                <a:cxn ang="0">
                  <a:pos x="76" y="0"/>
                </a:cxn>
              </a:cxnLst>
              <a:rect l="0" t="0" r="r" b="b"/>
              <a:pathLst>
                <a:path w="84" h="43">
                  <a:moveTo>
                    <a:pt x="76" y="0"/>
                  </a:moveTo>
                  <a:lnTo>
                    <a:pt x="77" y="6"/>
                  </a:lnTo>
                  <a:lnTo>
                    <a:pt x="82" y="11"/>
                  </a:lnTo>
                  <a:lnTo>
                    <a:pt x="84" y="22"/>
                  </a:lnTo>
                  <a:lnTo>
                    <a:pt x="82" y="24"/>
                  </a:lnTo>
                  <a:lnTo>
                    <a:pt x="81" y="24"/>
                  </a:lnTo>
                  <a:lnTo>
                    <a:pt x="76" y="27"/>
                  </a:lnTo>
                  <a:lnTo>
                    <a:pt x="69" y="28"/>
                  </a:lnTo>
                  <a:lnTo>
                    <a:pt x="69" y="30"/>
                  </a:lnTo>
                  <a:lnTo>
                    <a:pt x="61" y="30"/>
                  </a:lnTo>
                  <a:lnTo>
                    <a:pt x="63" y="36"/>
                  </a:lnTo>
                  <a:lnTo>
                    <a:pt x="55" y="40"/>
                  </a:lnTo>
                  <a:lnTo>
                    <a:pt x="50" y="40"/>
                  </a:lnTo>
                  <a:lnTo>
                    <a:pt x="49" y="41"/>
                  </a:lnTo>
                  <a:lnTo>
                    <a:pt x="44" y="43"/>
                  </a:lnTo>
                  <a:lnTo>
                    <a:pt x="39" y="41"/>
                  </a:lnTo>
                  <a:lnTo>
                    <a:pt x="29" y="41"/>
                  </a:lnTo>
                  <a:lnTo>
                    <a:pt x="28" y="36"/>
                  </a:lnTo>
                  <a:lnTo>
                    <a:pt x="26" y="36"/>
                  </a:lnTo>
                  <a:lnTo>
                    <a:pt x="21" y="38"/>
                  </a:lnTo>
                  <a:lnTo>
                    <a:pt x="18" y="33"/>
                  </a:lnTo>
                  <a:lnTo>
                    <a:pt x="17" y="32"/>
                  </a:lnTo>
                  <a:lnTo>
                    <a:pt x="13" y="25"/>
                  </a:lnTo>
                  <a:lnTo>
                    <a:pt x="5" y="20"/>
                  </a:lnTo>
                  <a:lnTo>
                    <a:pt x="0" y="14"/>
                  </a:lnTo>
                  <a:lnTo>
                    <a:pt x="0" y="11"/>
                  </a:lnTo>
                  <a:lnTo>
                    <a:pt x="4" y="9"/>
                  </a:lnTo>
                  <a:lnTo>
                    <a:pt x="12" y="3"/>
                  </a:lnTo>
                  <a:lnTo>
                    <a:pt x="25" y="3"/>
                  </a:lnTo>
                  <a:lnTo>
                    <a:pt x="37" y="3"/>
                  </a:lnTo>
                  <a:lnTo>
                    <a:pt x="41" y="4"/>
                  </a:lnTo>
                  <a:lnTo>
                    <a:pt x="42" y="3"/>
                  </a:lnTo>
                  <a:lnTo>
                    <a:pt x="45" y="4"/>
                  </a:lnTo>
                  <a:lnTo>
                    <a:pt x="53" y="6"/>
                  </a:lnTo>
                  <a:lnTo>
                    <a:pt x="57" y="6"/>
                  </a:lnTo>
                  <a:lnTo>
                    <a:pt x="55" y="3"/>
                  </a:lnTo>
                  <a:lnTo>
                    <a:pt x="60" y="1"/>
                  </a:lnTo>
                  <a:lnTo>
                    <a:pt x="65" y="1"/>
                  </a:lnTo>
                  <a:lnTo>
                    <a:pt x="69" y="3"/>
                  </a:lnTo>
                  <a:lnTo>
                    <a:pt x="76" y="0"/>
                  </a:lnTo>
                  <a:lnTo>
                    <a:pt x="7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4" name="Freeform 18"/>
            <p:cNvSpPr>
              <a:spLocks/>
            </p:cNvSpPr>
            <p:nvPr/>
          </p:nvSpPr>
          <p:spPr bwMode="auto">
            <a:xfrm>
              <a:off x="6729031" y="-2196270"/>
              <a:ext cx="74776" cy="73416"/>
            </a:xfrm>
            <a:custGeom>
              <a:avLst/>
              <a:gdLst/>
              <a:ahLst/>
              <a:cxnLst>
                <a:cxn ang="0">
                  <a:pos x="2" y="11"/>
                </a:cxn>
                <a:cxn ang="0">
                  <a:pos x="0" y="11"/>
                </a:cxn>
                <a:cxn ang="0">
                  <a:pos x="3" y="14"/>
                </a:cxn>
                <a:cxn ang="0">
                  <a:pos x="8" y="16"/>
                </a:cxn>
                <a:cxn ang="0">
                  <a:pos x="6" y="17"/>
                </a:cxn>
                <a:cxn ang="0">
                  <a:pos x="11" y="22"/>
                </a:cxn>
                <a:cxn ang="0">
                  <a:pos x="6" y="21"/>
                </a:cxn>
                <a:cxn ang="0">
                  <a:pos x="0" y="24"/>
                </a:cxn>
                <a:cxn ang="0">
                  <a:pos x="0" y="25"/>
                </a:cxn>
                <a:cxn ang="0">
                  <a:pos x="3" y="27"/>
                </a:cxn>
                <a:cxn ang="0">
                  <a:pos x="5" y="25"/>
                </a:cxn>
                <a:cxn ang="0">
                  <a:pos x="3" y="24"/>
                </a:cxn>
                <a:cxn ang="0">
                  <a:pos x="5" y="24"/>
                </a:cxn>
                <a:cxn ang="0">
                  <a:pos x="10" y="32"/>
                </a:cxn>
                <a:cxn ang="0">
                  <a:pos x="13" y="35"/>
                </a:cxn>
                <a:cxn ang="0">
                  <a:pos x="11" y="38"/>
                </a:cxn>
                <a:cxn ang="0">
                  <a:pos x="13" y="38"/>
                </a:cxn>
                <a:cxn ang="0">
                  <a:pos x="11" y="46"/>
                </a:cxn>
                <a:cxn ang="0">
                  <a:pos x="13" y="48"/>
                </a:cxn>
                <a:cxn ang="0">
                  <a:pos x="13" y="46"/>
                </a:cxn>
                <a:cxn ang="0">
                  <a:pos x="15" y="48"/>
                </a:cxn>
                <a:cxn ang="0">
                  <a:pos x="16" y="49"/>
                </a:cxn>
                <a:cxn ang="0">
                  <a:pos x="13" y="49"/>
                </a:cxn>
                <a:cxn ang="0">
                  <a:pos x="11" y="53"/>
                </a:cxn>
                <a:cxn ang="0">
                  <a:pos x="13" y="54"/>
                </a:cxn>
                <a:cxn ang="0">
                  <a:pos x="16" y="51"/>
                </a:cxn>
                <a:cxn ang="0">
                  <a:pos x="16" y="53"/>
                </a:cxn>
                <a:cxn ang="0">
                  <a:pos x="19" y="51"/>
                </a:cxn>
                <a:cxn ang="0">
                  <a:pos x="21" y="51"/>
                </a:cxn>
                <a:cxn ang="0">
                  <a:pos x="27" y="48"/>
                </a:cxn>
                <a:cxn ang="0">
                  <a:pos x="26" y="51"/>
                </a:cxn>
                <a:cxn ang="0">
                  <a:pos x="27" y="51"/>
                </a:cxn>
                <a:cxn ang="0">
                  <a:pos x="29" y="51"/>
                </a:cxn>
                <a:cxn ang="0">
                  <a:pos x="27" y="48"/>
                </a:cxn>
                <a:cxn ang="0">
                  <a:pos x="31" y="49"/>
                </a:cxn>
                <a:cxn ang="0">
                  <a:pos x="32" y="48"/>
                </a:cxn>
                <a:cxn ang="0">
                  <a:pos x="31" y="46"/>
                </a:cxn>
                <a:cxn ang="0">
                  <a:pos x="34" y="45"/>
                </a:cxn>
                <a:cxn ang="0">
                  <a:pos x="40" y="46"/>
                </a:cxn>
                <a:cxn ang="0">
                  <a:pos x="42" y="48"/>
                </a:cxn>
                <a:cxn ang="0">
                  <a:pos x="43" y="43"/>
                </a:cxn>
                <a:cxn ang="0">
                  <a:pos x="50" y="43"/>
                </a:cxn>
                <a:cxn ang="0">
                  <a:pos x="53" y="40"/>
                </a:cxn>
                <a:cxn ang="0">
                  <a:pos x="55" y="32"/>
                </a:cxn>
                <a:cxn ang="0">
                  <a:pos x="53" y="32"/>
                </a:cxn>
                <a:cxn ang="0">
                  <a:pos x="48" y="21"/>
                </a:cxn>
                <a:cxn ang="0">
                  <a:pos x="43" y="14"/>
                </a:cxn>
                <a:cxn ang="0">
                  <a:pos x="26" y="0"/>
                </a:cxn>
                <a:cxn ang="0">
                  <a:pos x="18" y="5"/>
                </a:cxn>
                <a:cxn ang="0">
                  <a:pos x="10" y="5"/>
                </a:cxn>
                <a:cxn ang="0">
                  <a:pos x="2" y="11"/>
                </a:cxn>
                <a:cxn ang="0">
                  <a:pos x="2" y="11"/>
                </a:cxn>
              </a:cxnLst>
              <a:rect l="0" t="0" r="r" b="b"/>
              <a:pathLst>
                <a:path w="55" h="54">
                  <a:moveTo>
                    <a:pt x="2" y="11"/>
                  </a:moveTo>
                  <a:lnTo>
                    <a:pt x="0" y="11"/>
                  </a:lnTo>
                  <a:lnTo>
                    <a:pt x="3" y="14"/>
                  </a:lnTo>
                  <a:lnTo>
                    <a:pt x="8" y="16"/>
                  </a:lnTo>
                  <a:lnTo>
                    <a:pt x="6" y="17"/>
                  </a:lnTo>
                  <a:lnTo>
                    <a:pt x="11" y="22"/>
                  </a:lnTo>
                  <a:lnTo>
                    <a:pt x="6" y="21"/>
                  </a:lnTo>
                  <a:lnTo>
                    <a:pt x="0" y="24"/>
                  </a:lnTo>
                  <a:lnTo>
                    <a:pt x="0" y="25"/>
                  </a:lnTo>
                  <a:lnTo>
                    <a:pt x="3" y="27"/>
                  </a:lnTo>
                  <a:lnTo>
                    <a:pt x="5" y="25"/>
                  </a:lnTo>
                  <a:lnTo>
                    <a:pt x="3" y="24"/>
                  </a:lnTo>
                  <a:lnTo>
                    <a:pt x="5" y="24"/>
                  </a:lnTo>
                  <a:lnTo>
                    <a:pt x="10" y="32"/>
                  </a:lnTo>
                  <a:lnTo>
                    <a:pt x="13" y="35"/>
                  </a:lnTo>
                  <a:lnTo>
                    <a:pt x="11" y="38"/>
                  </a:lnTo>
                  <a:lnTo>
                    <a:pt x="13" y="38"/>
                  </a:lnTo>
                  <a:lnTo>
                    <a:pt x="11" y="46"/>
                  </a:lnTo>
                  <a:lnTo>
                    <a:pt x="13" y="48"/>
                  </a:lnTo>
                  <a:lnTo>
                    <a:pt x="13" y="46"/>
                  </a:lnTo>
                  <a:lnTo>
                    <a:pt x="15" y="48"/>
                  </a:lnTo>
                  <a:lnTo>
                    <a:pt x="16" y="49"/>
                  </a:lnTo>
                  <a:lnTo>
                    <a:pt x="13" y="49"/>
                  </a:lnTo>
                  <a:lnTo>
                    <a:pt x="11" y="53"/>
                  </a:lnTo>
                  <a:lnTo>
                    <a:pt x="13" y="54"/>
                  </a:lnTo>
                  <a:lnTo>
                    <a:pt x="16" y="51"/>
                  </a:lnTo>
                  <a:lnTo>
                    <a:pt x="16" y="53"/>
                  </a:lnTo>
                  <a:lnTo>
                    <a:pt x="19" y="51"/>
                  </a:lnTo>
                  <a:lnTo>
                    <a:pt x="21" y="51"/>
                  </a:lnTo>
                  <a:lnTo>
                    <a:pt x="27" y="48"/>
                  </a:lnTo>
                  <a:lnTo>
                    <a:pt x="26" y="51"/>
                  </a:lnTo>
                  <a:lnTo>
                    <a:pt x="27" y="51"/>
                  </a:lnTo>
                  <a:lnTo>
                    <a:pt x="29" y="51"/>
                  </a:lnTo>
                  <a:lnTo>
                    <a:pt x="27" y="48"/>
                  </a:lnTo>
                  <a:lnTo>
                    <a:pt x="31" y="49"/>
                  </a:lnTo>
                  <a:lnTo>
                    <a:pt x="32" y="48"/>
                  </a:lnTo>
                  <a:lnTo>
                    <a:pt x="31" y="46"/>
                  </a:lnTo>
                  <a:lnTo>
                    <a:pt x="34" y="45"/>
                  </a:lnTo>
                  <a:lnTo>
                    <a:pt x="40" y="46"/>
                  </a:lnTo>
                  <a:lnTo>
                    <a:pt x="42" y="48"/>
                  </a:lnTo>
                  <a:lnTo>
                    <a:pt x="43" y="43"/>
                  </a:lnTo>
                  <a:lnTo>
                    <a:pt x="50" y="43"/>
                  </a:lnTo>
                  <a:lnTo>
                    <a:pt x="53" y="40"/>
                  </a:lnTo>
                  <a:lnTo>
                    <a:pt x="55" y="32"/>
                  </a:lnTo>
                  <a:lnTo>
                    <a:pt x="53" y="32"/>
                  </a:lnTo>
                  <a:lnTo>
                    <a:pt x="48" y="21"/>
                  </a:lnTo>
                  <a:lnTo>
                    <a:pt x="43" y="14"/>
                  </a:lnTo>
                  <a:lnTo>
                    <a:pt x="26" y="0"/>
                  </a:lnTo>
                  <a:lnTo>
                    <a:pt x="18" y="5"/>
                  </a:lnTo>
                  <a:lnTo>
                    <a:pt x="10" y="5"/>
                  </a:lnTo>
                  <a:lnTo>
                    <a:pt x="2" y="11"/>
                  </a:lnTo>
                  <a:lnTo>
                    <a:pt x="2" y="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5" name="Freeform 19"/>
            <p:cNvSpPr>
              <a:spLocks/>
            </p:cNvSpPr>
            <p:nvPr/>
          </p:nvSpPr>
          <p:spPr bwMode="auto">
            <a:xfrm>
              <a:off x="6674649" y="-2277844"/>
              <a:ext cx="108765" cy="96529"/>
            </a:xfrm>
            <a:custGeom>
              <a:avLst/>
              <a:gdLst/>
              <a:ahLst/>
              <a:cxnLst>
                <a:cxn ang="0">
                  <a:pos x="0" y="42"/>
                </a:cxn>
                <a:cxn ang="0">
                  <a:pos x="5" y="47"/>
                </a:cxn>
                <a:cxn ang="0">
                  <a:pos x="8" y="45"/>
                </a:cxn>
                <a:cxn ang="0">
                  <a:pos x="18" y="47"/>
                </a:cxn>
                <a:cxn ang="0">
                  <a:pos x="18" y="57"/>
                </a:cxn>
                <a:cxn ang="0">
                  <a:pos x="19" y="58"/>
                </a:cxn>
                <a:cxn ang="0">
                  <a:pos x="21" y="58"/>
                </a:cxn>
                <a:cxn ang="0">
                  <a:pos x="16" y="61"/>
                </a:cxn>
                <a:cxn ang="0">
                  <a:pos x="14" y="66"/>
                </a:cxn>
                <a:cxn ang="0">
                  <a:pos x="21" y="66"/>
                </a:cxn>
                <a:cxn ang="0">
                  <a:pos x="19" y="68"/>
                </a:cxn>
                <a:cxn ang="0">
                  <a:pos x="24" y="71"/>
                </a:cxn>
                <a:cxn ang="0">
                  <a:pos x="27" y="69"/>
                </a:cxn>
                <a:cxn ang="0">
                  <a:pos x="27" y="68"/>
                </a:cxn>
                <a:cxn ang="0">
                  <a:pos x="35" y="71"/>
                </a:cxn>
                <a:cxn ang="0">
                  <a:pos x="38" y="69"/>
                </a:cxn>
                <a:cxn ang="0">
                  <a:pos x="42" y="71"/>
                </a:cxn>
                <a:cxn ang="0">
                  <a:pos x="50" y="65"/>
                </a:cxn>
                <a:cxn ang="0">
                  <a:pos x="58" y="65"/>
                </a:cxn>
                <a:cxn ang="0">
                  <a:pos x="66" y="60"/>
                </a:cxn>
                <a:cxn ang="0">
                  <a:pos x="51" y="53"/>
                </a:cxn>
                <a:cxn ang="0">
                  <a:pos x="48" y="52"/>
                </a:cxn>
                <a:cxn ang="0">
                  <a:pos x="46" y="44"/>
                </a:cxn>
                <a:cxn ang="0">
                  <a:pos x="51" y="41"/>
                </a:cxn>
                <a:cxn ang="0">
                  <a:pos x="58" y="41"/>
                </a:cxn>
                <a:cxn ang="0">
                  <a:pos x="66" y="34"/>
                </a:cxn>
                <a:cxn ang="0">
                  <a:pos x="72" y="29"/>
                </a:cxn>
                <a:cxn ang="0">
                  <a:pos x="69" y="20"/>
                </a:cxn>
                <a:cxn ang="0">
                  <a:pos x="74" y="15"/>
                </a:cxn>
                <a:cxn ang="0">
                  <a:pos x="77" y="10"/>
                </a:cxn>
                <a:cxn ang="0">
                  <a:pos x="80" y="10"/>
                </a:cxn>
                <a:cxn ang="0">
                  <a:pos x="79" y="8"/>
                </a:cxn>
                <a:cxn ang="0">
                  <a:pos x="77" y="5"/>
                </a:cxn>
                <a:cxn ang="0">
                  <a:pos x="75" y="5"/>
                </a:cxn>
                <a:cxn ang="0">
                  <a:pos x="67" y="0"/>
                </a:cxn>
                <a:cxn ang="0">
                  <a:pos x="66" y="2"/>
                </a:cxn>
                <a:cxn ang="0">
                  <a:pos x="64" y="10"/>
                </a:cxn>
                <a:cxn ang="0">
                  <a:pos x="56" y="13"/>
                </a:cxn>
                <a:cxn ang="0">
                  <a:pos x="45" y="15"/>
                </a:cxn>
                <a:cxn ang="0">
                  <a:pos x="45" y="16"/>
                </a:cxn>
                <a:cxn ang="0">
                  <a:pos x="48" y="23"/>
                </a:cxn>
                <a:cxn ang="0">
                  <a:pos x="38" y="23"/>
                </a:cxn>
                <a:cxn ang="0">
                  <a:pos x="29" y="20"/>
                </a:cxn>
                <a:cxn ang="0">
                  <a:pos x="18" y="31"/>
                </a:cxn>
                <a:cxn ang="0">
                  <a:pos x="5" y="36"/>
                </a:cxn>
                <a:cxn ang="0">
                  <a:pos x="0" y="42"/>
                </a:cxn>
                <a:cxn ang="0">
                  <a:pos x="0" y="42"/>
                </a:cxn>
              </a:cxnLst>
              <a:rect l="0" t="0" r="r" b="b"/>
              <a:pathLst>
                <a:path w="80" h="71">
                  <a:moveTo>
                    <a:pt x="0" y="42"/>
                  </a:moveTo>
                  <a:lnTo>
                    <a:pt x="5" y="47"/>
                  </a:lnTo>
                  <a:lnTo>
                    <a:pt x="8" y="45"/>
                  </a:lnTo>
                  <a:lnTo>
                    <a:pt x="18" y="47"/>
                  </a:lnTo>
                  <a:lnTo>
                    <a:pt x="18" y="57"/>
                  </a:lnTo>
                  <a:lnTo>
                    <a:pt x="19" y="58"/>
                  </a:lnTo>
                  <a:lnTo>
                    <a:pt x="21" y="58"/>
                  </a:lnTo>
                  <a:lnTo>
                    <a:pt x="16" y="61"/>
                  </a:lnTo>
                  <a:lnTo>
                    <a:pt x="14" y="66"/>
                  </a:lnTo>
                  <a:lnTo>
                    <a:pt x="21" y="66"/>
                  </a:lnTo>
                  <a:lnTo>
                    <a:pt x="19" y="68"/>
                  </a:lnTo>
                  <a:lnTo>
                    <a:pt x="24" y="71"/>
                  </a:lnTo>
                  <a:lnTo>
                    <a:pt x="27" y="69"/>
                  </a:lnTo>
                  <a:lnTo>
                    <a:pt x="27" y="68"/>
                  </a:lnTo>
                  <a:lnTo>
                    <a:pt x="35" y="71"/>
                  </a:lnTo>
                  <a:lnTo>
                    <a:pt x="38" y="69"/>
                  </a:lnTo>
                  <a:lnTo>
                    <a:pt x="42" y="71"/>
                  </a:lnTo>
                  <a:lnTo>
                    <a:pt x="50" y="65"/>
                  </a:lnTo>
                  <a:lnTo>
                    <a:pt x="58" y="65"/>
                  </a:lnTo>
                  <a:lnTo>
                    <a:pt x="66" y="60"/>
                  </a:lnTo>
                  <a:lnTo>
                    <a:pt x="51" y="53"/>
                  </a:lnTo>
                  <a:lnTo>
                    <a:pt x="48" y="52"/>
                  </a:lnTo>
                  <a:lnTo>
                    <a:pt x="46" y="44"/>
                  </a:lnTo>
                  <a:lnTo>
                    <a:pt x="51" y="41"/>
                  </a:lnTo>
                  <a:lnTo>
                    <a:pt x="58" y="41"/>
                  </a:lnTo>
                  <a:lnTo>
                    <a:pt x="66" y="34"/>
                  </a:lnTo>
                  <a:lnTo>
                    <a:pt x="72" y="29"/>
                  </a:lnTo>
                  <a:lnTo>
                    <a:pt x="69" y="20"/>
                  </a:lnTo>
                  <a:lnTo>
                    <a:pt x="74" y="15"/>
                  </a:lnTo>
                  <a:lnTo>
                    <a:pt x="77" y="10"/>
                  </a:lnTo>
                  <a:lnTo>
                    <a:pt x="80" y="10"/>
                  </a:lnTo>
                  <a:lnTo>
                    <a:pt x="79" y="8"/>
                  </a:lnTo>
                  <a:lnTo>
                    <a:pt x="77" y="5"/>
                  </a:lnTo>
                  <a:lnTo>
                    <a:pt x="75" y="5"/>
                  </a:lnTo>
                  <a:lnTo>
                    <a:pt x="67" y="0"/>
                  </a:lnTo>
                  <a:lnTo>
                    <a:pt x="66" y="2"/>
                  </a:lnTo>
                  <a:lnTo>
                    <a:pt x="64" y="10"/>
                  </a:lnTo>
                  <a:lnTo>
                    <a:pt x="56" y="13"/>
                  </a:lnTo>
                  <a:lnTo>
                    <a:pt x="45" y="15"/>
                  </a:lnTo>
                  <a:lnTo>
                    <a:pt x="45" y="16"/>
                  </a:lnTo>
                  <a:lnTo>
                    <a:pt x="48" y="23"/>
                  </a:lnTo>
                  <a:lnTo>
                    <a:pt x="38" y="23"/>
                  </a:lnTo>
                  <a:lnTo>
                    <a:pt x="29" y="20"/>
                  </a:lnTo>
                  <a:lnTo>
                    <a:pt x="18" y="31"/>
                  </a:lnTo>
                  <a:lnTo>
                    <a:pt x="5" y="36"/>
                  </a:lnTo>
                  <a:lnTo>
                    <a:pt x="0" y="42"/>
                  </a:lnTo>
                  <a:lnTo>
                    <a:pt x="0" y="4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6" name="Freeform 20"/>
            <p:cNvSpPr>
              <a:spLocks/>
            </p:cNvSpPr>
            <p:nvPr/>
          </p:nvSpPr>
          <p:spPr bwMode="auto">
            <a:xfrm>
              <a:off x="7068920" y="-1459390"/>
              <a:ext cx="13596" cy="6798"/>
            </a:xfrm>
            <a:custGeom>
              <a:avLst/>
              <a:gdLst/>
              <a:ahLst/>
              <a:cxnLst>
                <a:cxn ang="0">
                  <a:pos x="3" y="5"/>
                </a:cxn>
                <a:cxn ang="0">
                  <a:pos x="0" y="3"/>
                </a:cxn>
                <a:cxn ang="0">
                  <a:pos x="3" y="0"/>
                </a:cxn>
                <a:cxn ang="0">
                  <a:pos x="10" y="5"/>
                </a:cxn>
                <a:cxn ang="0">
                  <a:pos x="3" y="5"/>
                </a:cxn>
                <a:cxn ang="0">
                  <a:pos x="3" y="5"/>
                </a:cxn>
              </a:cxnLst>
              <a:rect l="0" t="0" r="r" b="b"/>
              <a:pathLst>
                <a:path w="10" h="5">
                  <a:moveTo>
                    <a:pt x="3" y="5"/>
                  </a:moveTo>
                  <a:lnTo>
                    <a:pt x="0" y="3"/>
                  </a:lnTo>
                  <a:lnTo>
                    <a:pt x="3" y="0"/>
                  </a:lnTo>
                  <a:lnTo>
                    <a:pt x="10" y="5"/>
                  </a:lnTo>
                  <a:lnTo>
                    <a:pt x="3" y="5"/>
                  </a:lnTo>
                  <a:lnTo>
                    <a:pt x="3"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7" name="Freeform 21"/>
            <p:cNvSpPr>
              <a:spLocks/>
            </p:cNvSpPr>
            <p:nvPr/>
          </p:nvSpPr>
          <p:spPr bwMode="auto">
            <a:xfrm>
              <a:off x="7072999" y="-1462109"/>
              <a:ext cx="27191" cy="9517"/>
            </a:xfrm>
            <a:custGeom>
              <a:avLst/>
              <a:gdLst/>
              <a:ahLst/>
              <a:cxnLst>
                <a:cxn ang="0">
                  <a:pos x="0" y="0"/>
                </a:cxn>
                <a:cxn ang="0">
                  <a:pos x="7" y="2"/>
                </a:cxn>
                <a:cxn ang="0">
                  <a:pos x="13" y="2"/>
                </a:cxn>
                <a:cxn ang="0">
                  <a:pos x="15" y="0"/>
                </a:cxn>
                <a:cxn ang="0">
                  <a:pos x="20" y="2"/>
                </a:cxn>
                <a:cxn ang="0">
                  <a:pos x="20" y="3"/>
                </a:cxn>
                <a:cxn ang="0">
                  <a:pos x="18" y="5"/>
                </a:cxn>
                <a:cxn ang="0">
                  <a:pos x="12" y="7"/>
                </a:cxn>
                <a:cxn ang="0">
                  <a:pos x="5" y="3"/>
                </a:cxn>
                <a:cxn ang="0">
                  <a:pos x="0" y="0"/>
                </a:cxn>
                <a:cxn ang="0">
                  <a:pos x="0" y="0"/>
                </a:cxn>
              </a:cxnLst>
              <a:rect l="0" t="0" r="r" b="b"/>
              <a:pathLst>
                <a:path w="20" h="7">
                  <a:moveTo>
                    <a:pt x="0" y="0"/>
                  </a:moveTo>
                  <a:lnTo>
                    <a:pt x="7" y="2"/>
                  </a:lnTo>
                  <a:lnTo>
                    <a:pt x="13" y="2"/>
                  </a:lnTo>
                  <a:lnTo>
                    <a:pt x="15" y="0"/>
                  </a:lnTo>
                  <a:lnTo>
                    <a:pt x="20" y="2"/>
                  </a:lnTo>
                  <a:lnTo>
                    <a:pt x="20" y="3"/>
                  </a:lnTo>
                  <a:lnTo>
                    <a:pt x="18" y="5"/>
                  </a:lnTo>
                  <a:lnTo>
                    <a:pt x="12" y="7"/>
                  </a:lnTo>
                  <a:lnTo>
                    <a:pt x="5"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8" name="Freeform 22"/>
            <p:cNvSpPr>
              <a:spLocks/>
            </p:cNvSpPr>
            <p:nvPr/>
          </p:nvSpPr>
          <p:spPr bwMode="auto">
            <a:xfrm>
              <a:off x="7208954" y="-1463469"/>
              <a:ext cx="4079" cy="5438"/>
            </a:xfrm>
            <a:custGeom>
              <a:avLst/>
              <a:gdLst/>
              <a:ahLst/>
              <a:cxnLst>
                <a:cxn ang="0">
                  <a:pos x="1" y="4"/>
                </a:cxn>
                <a:cxn ang="0">
                  <a:pos x="0" y="1"/>
                </a:cxn>
                <a:cxn ang="0">
                  <a:pos x="3" y="0"/>
                </a:cxn>
                <a:cxn ang="0">
                  <a:pos x="1" y="4"/>
                </a:cxn>
                <a:cxn ang="0">
                  <a:pos x="1" y="4"/>
                </a:cxn>
              </a:cxnLst>
              <a:rect l="0" t="0" r="r" b="b"/>
              <a:pathLst>
                <a:path w="3" h="4">
                  <a:moveTo>
                    <a:pt x="1" y="4"/>
                  </a:moveTo>
                  <a:lnTo>
                    <a:pt x="0" y="1"/>
                  </a:lnTo>
                  <a:lnTo>
                    <a:pt x="3" y="0"/>
                  </a:lnTo>
                  <a:lnTo>
                    <a:pt x="1" y="4"/>
                  </a:lnTo>
                  <a:lnTo>
                    <a:pt x="1"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9" name="Freeform 23"/>
            <p:cNvSpPr>
              <a:spLocks/>
            </p:cNvSpPr>
            <p:nvPr/>
          </p:nvSpPr>
          <p:spPr bwMode="auto">
            <a:xfrm>
              <a:off x="7223910" y="-1426761"/>
              <a:ext cx="10876" cy="8157"/>
            </a:xfrm>
            <a:custGeom>
              <a:avLst/>
              <a:gdLst/>
              <a:ahLst/>
              <a:cxnLst>
                <a:cxn ang="0">
                  <a:pos x="0" y="0"/>
                </a:cxn>
                <a:cxn ang="0">
                  <a:pos x="0" y="1"/>
                </a:cxn>
                <a:cxn ang="0">
                  <a:pos x="2" y="0"/>
                </a:cxn>
                <a:cxn ang="0">
                  <a:pos x="3" y="1"/>
                </a:cxn>
                <a:cxn ang="0">
                  <a:pos x="5" y="0"/>
                </a:cxn>
                <a:cxn ang="0">
                  <a:pos x="8" y="5"/>
                </a:cxn>
                <a:cxn ang="0">
                  <a:pos x="3" y="6"/>
                </a:cxn>
                <a:cxn ang="0">
                  <a:pos x="0" y="5"/>
                </a:cxn>
                <a:cxn ang="0">
                  <a:pos x="0" y="0"/>
                </a:cxn>
                <a:cxn ang="0">
                  <a:pos x="0" y="0"/>
                </a:cxn>
              </a:cxnLst>
              <a:rect l="0" t="0" r="r" b="b"/>
              <a:pathLst>
                <a:path w="8" h="6">
                  <a:moveTo>
                    <a:pt x="0" y="0"/>
                  </a:moveTo>
                  <a:lnTo>
                    <a:pt x="0" y="1"/>
                  </a:lnTo>
                  <a:lnTo>
                    <a:pt x="2" y="0"/>
                  </a:lnTo>
                  <a:lnTo>
                    <a:pt x="3" y="1"/>
                  </a:lnTo>
                  <a:lnTo>
                    <a:pt x="5" y="0"/>
                  </a:lnTo>
                  <a:lnTo>
                    <a:pt x="8" y="5"/>
                  </a:lnTo>
                  <a:lnTo>
                    <a:pt x="3" y="6"/>
                  </a:lnTo>
                  <a:lnTo>
                    <a:pt x="0"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0" name="Freeform 24"/>
            <p:cNvSpPr>
              <a:spLocks/>
            </p:cNvSpPr>
            <p:nvPr/>
          </p:nvSpPr>
          <p:spPr bwMode="auto">
            <a:xfrm>
              <a:off x="7300045" y="-1387333"/>
              <a:ext cx="13596" cy="4079"/>
            </a:xfrm>
            <a:custGeom>
              <a:avLst/>
              <a:gdLst/>
              <a:ahLst/>
              <a:cxnLst>
                <a:cxn ang="0">
                  <a:pos x="7" y="0"/>
                </a:cxn>
                <a:cxn ang="0">
                  <a:pos x="10" y="0"/>
                </a:cxn>
                <a:cxn ang="0">
                  <a:pos x="3" y="3"/>
                </a:cxn>
                <a:cxn ang="0">
                  <a:pos x="0" y="1"/>
                </a:cxn>
                <a:cxn ang="0">
                  <a:pos x="7" y="0"/>
                </a:cxn>
                <a:cxn ang="0">
                  <a:pos x="7" y="0"/>
                </a:cxn>
              </a:cxnLst>
              <a:rect l="0" t="0" r="r" b="b"/>
              <a:pathLst>
                <a:path w="10" h="3">
                  <a:moveTo>
                    <a:pt x="7" y="0"/>
                  </a:moveTo>
                  <a:lnTo>
                    <a:pt x="10" y="0"/>
                  </a:lnTo>
                  <a:lnTo>
                    <a:pt x="3" y="3"/>
                  </a:lnTo>
                  <a:lnTo>
                    <a:pt x="0" y="1"/>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1" name="Freeform 25"/>
            <p:cNvSpPr>
              <a:spLocks/>
            </p:cNvSpPr>
            <p:nvPr/>
          </p:nvSpPr>
          <p:spPr bwMode="auto">
            <a:xfrm>
              <a:off x="7661687" y="-1266333"/>
              <a:ext cx="6798" cy="13596"/>
            </a:xfrm>
            <a:custGeom>
              <a:avLst/>
              <a:gdLst/>
              <a:ahLst/>
              <a:cxnLst>
                <a:cxn ang="0">
                  <a:pos x="0" y="0"/>
                </a:cxn>
                <a:cxn ang="0">
                  <a:pos x="4" y="2"/>
                </a:cxn>
                <a:cxn ang="0">
                  <a:pos x="5" y="5"/>
                </a:cxn>
                <a:cxn ang="0">
                  <a:pos x="2" y="10"/>
                </a:cxn>
                <a:cxn ang="0">
                  <a:pos x="0" y="5"/>
                </a:cxn>
                <a:cxn ang="0">
                  <a:pos x="2" y="2"/>
                </a:cxn>
                <a:cxn ang="0">
                  <a:pos x="0" y="0"/>
                </a:cxn>
                <a:cxn ang="0">
                  <a:pos x="0" y="0"/>
                </a:cxn>
              </a:cxnLst>
              <a:rect l="0" t="0" r="r" b="b"/>
              <a:pathLst>
                <a:path w="5" h="10">
                  <a:moveTo>
                    <a:pt x="0" y="0"/>
                  </a:moveTo>
                  <a:lnTo>
                    <a:pt x="4" y="2"/>
                  </a:lnTo>
                  <a:lnTo>
                    <a:pt x="5" y="5"/>
                  </a:lnTo>
                  <a:lnTo>
                    <a:pt x="2" y="10"/>
                  </a:lnTo>
                  <a:lnTo>
                    <a:pt x="0" y="5"/>
                  </a:ln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2" name="Freeform 26"/>
            <p:cNvSpPr>
              <a:spLocks/>
            </p:cNvSpPr>
            <p:nvPr/>
          </p:nvSpPr>
          <p:spPr bwMode="auto">
            <a:xfrm>
              <a:off x="7686159" y="-1226906"/>
              <a:ext cx="2719" cy="5438"/>
            </a:xfrm>
            <a:custGeom>
              <a:avLst/>
              <a:gdLst/>
              <a:ahLst/>
              <a:cxnLst>
                <a:cxn ang="0">
                  <a:pos x="0" y="0"/>
                </a:cxn>
                <a:cxn ang="0">
                  <a:pos x="2" y="2"/>
                </a:cxn>
                <a:cxn ang="0">
                  <a:pos x="2" y="4"/>
                </a:cxn>
                <a:cxn ang="0">
                  <a:pos x="0" y="0"/>
                </a:cxn>
                <a:cxn ang="0">
                  <a:pos x="0" y="0"/>
                </a:cxn>
              </a:cxnLst>
              <a:rect l="0" t="0" r="r" b="b"/>
              <a:pathLst>
                <a:path w="2" h="4">
                  <a:moveTo>
                    <a:pt x="0" y="0"/>
                  </a:moveTo>
                  <a:lnTo>
                    <a:pt x="2" y="2"/>
                  </a:lnTo>
                  <a:lnTo>
                    <a:pt x="2"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3" name="Freeform 27"/>
            <p:cNvSpPr>
              <a:spLocks/>
            </p:cNvSpPr>
            <p:nvPr/>
          </p:nvSpPr>
          <p:spPr bwMode="auto">
            <a:xfrm>
              <a:off x="7359865" y="-1090950"/>
              <a:ext cx="33989" cy="8157"/>
            </a:xfrm>
            <a:custGeom>
              <a:avLst/>
              <a:gdLst/>
              <a:ahLst/>
              <a:cxnLst>
                <a:cxn ang="0">
                  <a:pos x="0" y="1"/>
                </a:cxn>
                <a:cxn ang="0">
                  <a:pos x="11" y="0"/>
                </a:cxn>
                <a:cxn ang="0">
                  <a:pos x="25" y="3"/>
                </a:cxn>
                <a:cxn ang="0">
                  <a:pos x="17" y="3"/>
                </a:cxn>
                <a:cxn ang="0">
                  <a:pos x="16" y="6"/>
                </a:cxn>
                <a:cxn ang="0">
                  <a:pos x="6" y="5"/>
                </a:cxn>
                <a:cxn ang="0">
                  <a:pos x="1" y="5"/>
                </a:cxn>
                <a:cxn ang="0">
                  <a:pos x="0" y="1"/>
                </a:cxn>
                <a:cxn ang="0">
                  <a:pos x="0" y="1"/>
                </a:cxn>
              </a:cxnLst>
              <a:rect l="0" t="0" r="r" b="b"/>
              <a:pathLst>
                <a:path w="25" h="6">
                  <a:moveTo>
                    <a:pt x="0" y="1"/>
                  </a:moveTo>
                  <a:lnTo>
                    <a:pt x="11" y="0"/>
                  </a:lnTo>
                  <a:lnTo>
                    <a:pt x="25" y="3"/>
                  </a:lnTo>
                  <a:lnTo>
                    <a:pt x="17" y="3"/>
                  </a:lnTo>
                  <a:lnTo>
                    <a:pt x="16" y="6"/>
                  </a:lnTo>
                  <a:lnTo>
                    <a:pt x="6" y="5"/>
                  </a:lnTo>
                  <a:lnTo>
                    <a:pt x="1" y="5"/>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4" name="Freeform 28"/>
            <p:cNvSpPr>
              <a:spLocks/>
            </p:cNvSpPr>
            <p:nvPr/>
          </p:nvSpPr>
          <p:spPr bwMode="auto">
            <a:xfrm>
              <a:off x="7649451" y="-1018894"/>
              <a:ext cx="12236" cy="8157"/>
            </a:xfrm>
            <a:custGeom>
              <a:avLst/>
              <a:gdLst/>
              <a:ahLst/>
              <a:cxnLst>
                <a:cxn ang="0">
                  <a:pos x="0" y="0"/>
                </a:cxn>
                <a:cxn ang="0">
                  <a:pos x="0" y="0"/>
                </a:cxn>
                <a:cxn ang="0">
                  <a:pos x="6" y="3"/>
                </a:cxn>
                <a:cxn ang="0">
                  <a:pos x="9" y="6"/>
                </a:cxn>
                <a:cxn ang="0">
                  <a:pos x="6" y="6"/>
                </a:cxn>
                <a:cxn ang="0">
                  <a:pos x="0" y="1"/>
                </a:cxn>
                <a:cxn ang="0">
                  <a:pos x="0" y="0"/>
                </a:cxn>
                <a:cxn ang="0">
                  <a:pos x="0" y="0"/>
                </a:cxn>
              </a:cxnLst>
              <a:rect l="0" t="0" r="r" b="b"/>
              <a:pathLst>
                <a:path w="9" h="6">
                  <a:moveTo>
                    <a:pt x="0" y="0"/>
                  </a:moveTo>
                  <a:lnTo>
                    <a:pt x="0" y="0"/>
                  </a:lnTo>
                  <a:lnTo>
                    <a:pt x="6" y="3"/>
                  </a:lnTo>
                  <a:lnTo>
                    <a:pt x="9" y="6"/>
                  </a:lnTo>
                  <a:lnTo>
                    <a:pt x="6" y="6"/>
                  </a:lnTo>
                  <a:lnTo>
                    <a:pt x="0"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5" name="Freeform 29"/>
            <p:cNvSpPr>
              <a:spLocks/>
            </p:cNvSpPr>
            <p:nvPr/>
          </p:nvSpPr>
          <p:spPr bwMode="auto">
            <a:xfrm>
              <a:off x="7657608" y="-1008017"/>
              <a:ext cx="9517" cy="1360"/>
            </a:xfrm>
            <a:custGeom>
              <a:avLst/>
              <a:gdLst/>
              <a:ahLst/>
              <a:cxnLst>
                <a:cxn ang="0">
                  <a:pos x="0" y="1"/>
                </a:cxn>
                <a:cxn ang="0">
                  <a:pos x="3" y="0"/>
                </a:cxn>
                <a:cxn ang="0">
                  <a:pos x="7" y="1"/>
                </a:cxn>
                <a:cxn ang="0">
                  <a:pos x="0" y="1"/>
                </a:cxn>
                <a:cxn ang="0">
                  <a:pos x="0" y="1"/>
                </a:cxn>
              </a:cxnLst>
              <a:rect l="0" t="0" r="r" b="b"/>
              <a:pathLst>
                <a:path w="7" h="1">
                  <a:moveTo>
                    <a:pt x="0" y="1"/>
                  </a:moveTo>
                  <a:lnTo>
                    <a:pt x="3" y="0"/>
                  </a:lnTo>
                  <a:lnTo>
                    <a:pt x="7" y="1"/>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6" name="Freeform 30"/>
            <p:cNvSpPr>
              <a:spLocks/>
            </p:cNvSpPr>
            <p:nvPr/>
          </p:nvSpPr>
          <p:spPr bwMode="auto">
            <a:xfrm>
              <a:off x="7584192" y="-1002579"/>
              <a:ext cx="95169" cy="55742"/>
            </a:xfrm>
            <a:custGeom>
              <a:avLst/>
              <a:gdLst/>
              <a:ahLst/>
              <a:cxnLst>
                <a:cxn ang="0">
                  <a:pos x="0" y="0"/>
                </a:cxn>
                <a:cxn ang="0">
                  <a:pos x="6" y="2"/>
                </a:cxn>
                <a:cxn ang="0">
                  <a:pos x="13" y="2"/>
                </a:cxn>
                <a:cxn ang="0">
                  <a:pos x="22" y="5"/>
                </a:cxn>
                <a:cxn ang="0">
                  <a:pos x="33" y="7"/>
                </a:cxn>
                <a:cxn ang="0">
                  <a:pos x="46" y="4"/>
                </a:cxn>
                <a:cxn ang="0">
                  <a:pos x="49" y="2"/>
                </a:cxn>
                <a:cxn ang="0">
                  <a:pos x="54" y="4"/>
                </a:cxn>
                <a:cxn ang="0">
                  <a:pos x="54" y="0"/>
                </a:cxn>
                <a:cxn ang="0">
                  <a:pos x="57" y="2"/>
                </a:cxn>
                <a:cxn ang="0">
                  <a:pos x="61" y="4"/>
                </a:cxn>
                <a:cxn ang="0">
                  <a:pos x="64" y="9"/>
                </a:cxn>
                <a:cxn ang="0">
                  <a:pos x="70" y="23"/>
                </a:cxn>
                <a:cxn ang="0">
                  <a:pos x="67" y="18"/>
                </a:cxn>
                <a:cxn ang="0">
                  <a:pos x="65" y="21"/>
                </a:cxn>
                <a:cxn ang="0">
                  <a:pos x="65" y="29"/>
                </a:cxn>
                <a:cxn ang="0">
                  <a:pos x="59" y="29"/>
                </a:cxn>
                <a:cxn ang="0">
                  <a:pos x="57" y="36"/>
                </a:cxn>
                <a:cxn ang="0">
                  <a:pos x="54" y="34"/>
                </a:cxn>
                <a:cxn ang="0">
                  <a:pos x="53" y="34"/>
                </a:cxn>
                <a:cxn ang="0">
                  <a:pos x="54" y="39"/>
                </a:cxn>
                <a:cxn ang="0">
                  <a:pos x="53" y="41"/>
                </a:cxn>
                <a:cxn ang="0">
                  <a:pos x="38" y="39"/>
                </a:cxn>
                <a:cxn ang="0">
                  <a:pos x="37" y="37"/>
                </a:cxn>
                <a:cxn ang="0">
                  <a:pos x="38" y="36"/>
                </a:cxn>
                <a:cxn ang="0">
                  <a:pos x="32" y="36"/>
                </a:cxn>
                <a:cxn ang="0">
                  <a:pos x="22" y="28"/>
                </a:cxn>
                <a:cxn ang="0">
                  <a:pos x="14" y="20"/>
                </a:cxn>
                <a:cxn ang="0">
                  <a:pos x="21" y="25"/>
                </a:cxn>
                <a:cxn ang="0">
                  <a:pos x="22" y="21"/>
                </a:cxn>
                <a:cxn ang="0">
                  <a:pos x="14" y="17"/>
                </a:cxn>
                <a:cxn ang="0">
                  <a:pos x="1" y="7"/>
                </a:cxn>
                <a:cxn ang="0">
                  <a:pos x="0" y="0"/>
                </a:cxn>
                <a:cxn ang="0">
                  <a:pos x="0" y="0"/>
                </a:cxn>
              </a:cxnLst>
              <a:rect l="0" t="0" r="r" b="b"/>
              <a:pathLst>
                <a:path w="70" h="41">
                  <a:moveTo>
                    <a:pt x="0" y="0"/>
                  </a:moveTo>
                  <a:lnTo>
                    <a:pt x="6" y="2"/>
                  </a:lnTo>
                  <a:lnTo>
                    <a:pt x="13" y="2"/>
                  </a:lnTo>
                  <a:lnTo>
                    <a:pt x="22" y="5"/>
                  </a:lnTo>
                  <a:lnTo>
                    <a:pt x="33" y="7"/>
                  </a:lnTo>
                  <a:lnTo>
                    <a:pt x="46" y="4"/>
                  </a:lnTo>
                  <a:lnTo>
                    <a:pt x="49" y="2"/>
                  </a:lnTo>
                  <a:lnTo>
                    <a:pt x="54" y="4"/>
                  </a:lnTo>
                  <a:lnTo>
                    <a:pt x="54" y="0"/>
                  </a:lnTo>
                  <a:lnTo>
                    <a:pt x="57" y="2"/>
                  </a:lnTo>
                  <a:lnTo>
                    <a:pt x="61" y="4"/>
                  </a:lnTo>
                  <a:lnTo>
                    <a:pt x="64" y="9"/>
                  </a:lnTo>
                  <a:lnTo>
                    <a:pt x="70" y="23"/>
                  </a:lnTo>
                  <a:lnTo>
                    <a:pt x="67" y="18"/>
                  </a:lnTo>
                  <a:lnTo>
                    <a:pt x="65" y="21"/>
                  </a:lnTo>
                  <a:lnTo>
                    <a:pt x="65" y="29"/>
                  </a:lnTo>
                  <a:lnTo>
                    <a:pt x="59" y="29"/>
                  </a:lnTo>
                  <a:lnTo>
                    <a:pt x="57" y="36"/>
                  </a:lnTo>
                  <a:lnTo>
                    <a:pt x="54" y="34"/>
                  </a:lnTo>
                  <a:lnTo>
                    <a:pt x="53" y="34"/>
                  </a:lnTo>
                  <a:lnTo>
                    <a:pt x="54" y="39"/>
                  </a:lnTo>
                  <a:lnTo>
                    <a:pt x="53" y="41"/>
                  </a:lnTo>
                  <a:lnTo>
                    <a:pt x="38" y="39"/>
                  </a:lnTo>
                  <a:lnTo>
                    <a:pt x="37" y="37"/>
                  </a:lnTo>
                  <a:lnTo>
                    <a:pt x="38" y="36"/>
                  </a:lnTo>
                  <a:lnTo>
                    <a:pt x="32" y="36"/>
                  </a:lnTo>
                  <a:lnTo>
                    <a:pt x="22" y="28"/>
                  </a:lnTo>
                  <a:lnTo>
                    <a:pt x="14" y="20"/>
                  </a:lnTo>
                  <a:lnTo>
                    <a:pt x="21" y="25"/>
                  </a:lnTo>
                  <a:lnTo>
                    <a:pt x="22" y="21"/>
                  </a:lnTo>
                  <a:lnTo>
                    <a:pt x="14" y="17"/>
                  </a:lnTo>
                  <a:lnTo>
                    <a:pt x="1" y="7"/>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8" name="Freeform 31"/>
            <p:cNvSpPr>
              <a:spLocks/>
            </p:cNvSpPr>
            <p:nvPr/>
          </p:nvSpPr>
          <p:spPr bwMode="auto">
            <a:xfrm>
              <a:off x="7873778" y="-1332951"/>
              <a:ext cx="78854" cy="32629"/>
            </a:xfrm>
            <a:custGeom>
              <a:avLst/>
              <a:gdLst/>
              <a:ahLst/>
              <a:cxnLst>
                <a:cxn ang="0">
                  <a:pos x="24" y="13"/>
                </a:cxn>
                <a:cxn ang="0">
                  <a:pos x="16" y="9"/>
                </a:cxn>
                <a:cxn ang="0">
                  <a:pos x="3" y="1"/>
                </a:cxn>
                <a:cxn ang="0">
                  <a:pos x="0" y="0"/>
                </a:cxn>
                <a:cxn ang="0">
                  <a:pos x="6" y="0"/>
                </a:cxn>
                <a:cxn ang="0">
                  <a:pos x="13" y="1"/>
                </a:cxn>
                <a:cxn ang="0">
                  <a:pos x="16" y="3"/>
                </a:cxn>
                <a:cxn ang="0">
                  <a:pos x="19" y="5"/>
                </a:cxn>
                <a:cxn ang="0">
                  <a:pos x="27" y="9"/>
                </a:cxn>
                <a:cxn ang="0">
                  <a:pos x="37" y="14"/>
                </a:cxn>
                <a:cxn ang="0">
                  <a:pos x="43" y="14"/>
                </a:cxn>
                <a:cxn ang="0">
                  <a:pos x="51" y="19"/>
                </a:cxn>
                <a:cxn ang="0">
                  <a:pos x="56" y="21"/>
                </a:cxn>
                <a:cxn ang="0">
                  <a:pos x="58" y="22"/>
                </a:cxn>
                <a:cxn ang="0">
                  <a:pos x="56" y="24"/>
                </a:cxn>
                <a:cxn ang="0">
                  <a:pos x="51" y="21"/>
                </a:cxn>
                <a:cxn ang="0">
                  <a:pos x="45" y="21"/>
                </a:cxn>
                <a:cxn ang="0">
                  <a:pos x="42" y="19"/>
                </a:cxn>
                <a:cxn ang="0">
                  <a:pos x="27" y="14"/>
                </a:cxn>
                <a:cxn ang="0">
                  <a:pos x="24" y="13"/>
                </a:cxn>
                <a:cxn ang="0">
                  <a:pos x="24" y="13"/>
                </a:cxn>
              </a:cxnLst>
              <a:rect l="0" t="0" r="r" b="b"/>
              <a:pathLst>
                <a:path w="58" h="24">
                  <a:moveTo>
                    <a:pt x="24" y="13"/>
                  </a:moveTo>
                  <a:lnTo>
                    <a:pt x="16" y="9"/>
                  </a:lnTo>
                  <a:lnTo>
                    <a:pt x="3" y="1"/>
                  </a:lnTo>
                  <a:lnTo>
                    <a:pt x="0" y="0"/>
                  </a:lnTo>
                  <a:lnTo>
                    <a:pt x="6" y="0"/>
                  </a:lnTo>
                  <a:lnTo>
                    <a:pt x="13" y="1"/>
                  </a:lnTo>
                  <a:lnTo>
                    <a:pt x="16" y="3"/>
                  </a:lnTo>
                  <a:lnTo>
                    <a:pt x="19" y="5"/>
                  </a:lnTo>
                  <a:lnTo>
                    <a:pt x="27" y="9"/>
                  </a:lnTo>
                  <a:lnTo>
                    <a:pt x="37" y="14"/>
                  </a:lnTo>
                  <a:lnTo>
                    <a:pt x="43" y="14"/>
                  </a:lnTo>
                  <a:lnTo>
                    <a:pt x="51" y="19"/>
                  </a:lnTo>
                  <a:lnTo>
                    <a:pt x="56" y="21"/>
                  </a:lnTo>
                  <a:lnTo>
                    <a:pt x="58" y="22"/>
                  </a:lnTo>
                  <a:lnTo>
                    <a:pt x="56" y="24"/>
                  </a:lnTo>
                  <a:lnTo>
                    <a:pt x="51" y="21"/>
                  </a:lnTo>
                  <a:lnTo>
                    <a:pt x="45" y="21"/>
                  </a:lnTo>
                  <a:lnTo>
                    <a:pt x="42" y="19"/>
                  </a:lnTo>
                  <a:lnTo>
                    <a:pt x="27" y="14"/>
                  </a:lnTo>
                  <a:lnTo>
                    <a:pt x="24" y="13"/>
                  </a:lnTo>
                  <a:lnTo>
                    <a:pt x="24" y="1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9" name="Freeform 32"/>
            <p:cNvSpPr>
              <a:spLocks/>
            </p:cNvSpPr>
            <p:nvPr/>
          </p:nvSpPr>
          <p:spPr bwMode="auto">
            <a:xfrm>
              <a:off x="7891452" y="-1414525"/>
              <a:ext cx="19034" cy="13596"/>
            </a:xfrm>
            <a:custGeom>
              <a:avLst/>
              <a:gdLst/>
              <a:ahLst/>
              <a:cxnLst>
                <a:cxn ang="0">
                  <a:pos x="0" y="0"/>
                </a:cxn>
                <a:cxn ang="0">
                  <a:pos x="6" y="5"/>
                </a:cxn>
                <a:cxn ang="0">
                  <a:pos x="9" y="4"/>
                </a:cxn>
                <a:cxn ang="0">
                  <a:pos x="14" y="8"/>
                </a:cxn>
                <a:cxn ang="0">
                  <a:pos x="8" y="10"/>
                </a:cxn>
                <a:cxn ang="0">
                  <a:pos x="0" y="0"/>
                </a:cxn>
                <a:cxn ang="0">
                  <a:pos x="0" y="0"/>
                </a:cxn>
              </a:cxnLst>
              <a:rect l="0" t="0" r="r" b="b"/>
              <a:pathLst>
                <a:path w="14" h="10">
                  <a:moveTo>
                    <a:pt x="0" y="0"/>
                  </a:moveTo>
                  <a:lnTo>
                    <a:pt x="6" y="5"/>
                  </a:lnTo>
                  <a:lnTo>
                    <a:pt x="9" y="4"/>
                  </a:lnTo>
                  <a:lnTo>
                    <a:pt x="14" y="8"/>
                  </a:lnTo>
                  <a:lnTo>
                    <a:pt x="8" y="1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01" name="Freeform 33"/>
            <p:cNvSpPr>
              <a:spLocks/>
            </p:cNvSpPr>
            <p:nvPr/>
          </p:nvSpPr>
          <p:spPr bwMode="auto">
            <a:xfrm>
              <a:off x="7913205" y="-1398210"/>
              <a:ext cx="14956" cy="10876"/>
            </a:xfrm>
            <a:custGeom>
              <a:avLst/>
              <a:gdLst/>
              <a:ahLst/>
              <a:cxnLst>
                <a:cxn ang="0">
                  <a:pos x="0" y="0"/>
                </a:cxn>
                <a:cxn ang="0">
                  <a:pos x="11" y="4"/>
                </a:cxn>
                <a:cxn ang="0">
                  <a:pos x="11" y="6"/>
                </a:cxn>
                <a:cxn ang="0">
                  <a:pos x="6" y="8"/>
                </a:cxn>
                <a:cxn ang="0">
                  <a:pos x="3" y="3"/>
                </a:cxn>
                <a:cxn ang="0">
                  <a:pos x="1" y="1"/>
                </a:cxn>
                <a:cxn ang="0">
                  <a:pos x="0" y="0"/>
                </a:cxn>
                <a:cxn ang="0">
                  <a:pos x="0" y="0"/>
                </a:cxn>
              </a:cxnLst>
              <a:rect l="0" t="0" r="r" b="b"/>
              <a:pathLst>
                <a:path w="11" h="8">
                  <a:moveTo>
                    <a:pt x="0" y="0"/>
                  </a:moveTo>
                  <a:lnTo>
                    <a:pt x="11" y="4"/>
                  </a:lnTo>
                  <a:lnTo>
                    <a:pt x="11" y="6"/>
                  </a:lnTo>
                  <a:lnTo>
                    <a:pt x="6" y="8"/>
                  </a:lnTo>
                  <a:lnTo>
                    <a:pt x="3" y="3"/>
                  </a:lnTo>
                  <a:lnTo>
                    <a:pt x="1"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02" name="Freeform 34"/>
            <p:cNvSpPr>
              <a:spLocks/>
            </p:cNvSpPr>
            <p:nvPr/>
          </p:nvSpPr>
          <p:spPr bwMode="auto">
            <a:xfrm>
              <a:off x="7932239" y="-1403648"/>
              <a:ext cx="4079" cy="6798"/>
            </a:xfrm>
            <a:custGeom>
              <a:avLst/>
              <a:gdLst/>
              <a:ahLst/>
              <a:cxnLst>
                <a:cxn ang="0">
                  <a:pos x="0" y="0"/>
                </a:cxn>
                <a:cxn ang="0">
                  <a:pos x="3" y="5"/>
                </a:cxn>
                <a:cxn ang="0">
                  <a:pos x="0" y="0"/>
                </a:cxn>
                <a:cxn ang="0">
                  <a:pos x="0" y="0"/>
                </a:cxn>
              </a:cxnLst>
              <a:rect l="0" t="0" r="r" b="b"/>
              <a:pathLst>
                <a:path w="3" h="5">
                  <a:moveTo>
                    <a:pt x="0" y="0"/>
                  </a:moveTo>
                  <a:lnTo>
                    <a:pt x="3"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03" name="Freeform 35"/>
            <p:cNvSpPr>
              <a:spLocks/>
            </p:cNvSpPr>
            <p:nvPr/>
          </p:nvSpPr>
          <p:spPr bwMode="auto">
            <a:xfrm>
              <a:off x="7932239" y="-1394132"/>
              <a:ext cx="6798" cy="4079"/>
            </a:xfrm>
            <a:custGeom>
              <a:avLst/>
              <a:gdLst/>
              <a:ahLst/>
              <a:cxnLst>
                <a:cxn ang="0">
                  <a:pos x="2" y="0"/>
                </a:cxn>
                <a:cxn ang="0">
                  <a:pos x="5" y="1"/>
                </a:cxn>
                <a:cxn ang="0">
                  <a:pos x="3" y="3"/>
                </a:cxn>
                <a:cxn ang="0">
                  <a:pos x="0" y="1"/>
                </a:cxn>
                <a:cxn ang="0">
                  <a:pos x="2" y="0"/>
                </a:cxn>
                <a:cxn ang="0">
                  <a:pos x="2" y="0"/>
                </a:cxn>
              </a:cxnLst>
              <a:rect l="0" t="0" r="r" b="b"/>
              <a:pathLst>
                <a:path w="5" h="3">
                  <a:moveTo>
                    <a:pt x="2" y="0"/>
                  </a:moveTo>
                  <a:lnTo>
                    <a:pt x="5" y="1"/>
                  </a:lnTo>
                  <a:lnTo>
                    <a:pt x="3" y="3"/>
                  </a:ln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04" name="Freeform 36"/>
            <p:cNvSpPr>
              <a:spLocks/>
            </p:cNvSpPr>
            <p:nvPr/>
          </p:nvSpPr>
          <p:spPr bwMode="auto">
            <a:xfrm>
              <a:off x="7947194" y="-1372379"/>
              <a:ext cx="9517" cy="1360"/>
            </a:xfrm>
            <a:custGeom>
              <a:avLst/>
              <a:gdLst/>
              <a:ahLst/>
              <a:cxnLst>
                <a:cxn ang="0">
                  <a:pos x="4" y="0"/>
                </a:cxn>
                <a:cxn ang="0">
                  <a:pos x="7" y="1"/>
                </a:cxn>
                <a:cxn ang="0">
                  <a:pos x="2" y="1"/>
                </a:cxn>
                <a:cxn ang="0">
                  <a:pos x="0" y="0"/>
                </a:cxn>
                <a:cxn ang="0">
                  <a:pos x="4" y="0"/>
                </a:cxn>
                <a:cxn ang="0">
                  <a:pos x="4" y="0"/>
                </a:cxn>
              </a:cxnLst>
              <a:rect l="0" t="0" r="r" b="b"/>
              <a:pathLst>
                <a:path w="7" h="1">
                  <a:moveTo>
                    <a:pt x="4" y="0"/>
                  </a:moveTo>
                  <a:lnTo>
                    <a:pt x="7" y="1"/>
                  </a:lnTo>
                  <a:lnTo>
                    <a:pt x="2" y="1"/>
                  </a:lnTo>
                  <a:lnTo>
                    <a:pt x="0"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06" name="Freeform 37"/>
            <p:cNvSpPr>
              <a:spLocks/>
            </p:cNvSpPr>
            <p:nvPr/>
          </p:nvSpPr>
          <p:spPr bwMode="auto">
            <a:xfrm>
              <a:off x="7971666" y="-1357423"/>
              <a:ext cx="6798" cy="4079"/>
            </a:xfrm>
            <a:custGeom>
              <a:avLst/>
              <a:gdLst/>
              <a:ahLst/>
              <a:cxnLst>
                <a:cxn ang="0">
                  <a:pos x="0" y="0"/>
                </a:cxn>
                <a:cxn ang="0">
                  <a:pos x="2" y="0"/>
                </a:cxn>
                <a:cxn ang="0">
                  <a:pos x="5" y="3"/>
                </a:cxn>
                <a:cxn ang="0">
                  <a:pos x="2" y="2"/>
                </a:cxn>
                <a:cxn ang="0">
                  <a:pos x="0" y="0"/>
                </a:cxn>
                <a:cxn ang="0">
                  <a:pos x="2" y="2"/>
                </a:cxn>
                <a:cxn ang="0">
                  <a:pos x="0" y="0"/>
                </a:cxn>
                <a:cxn ang="0">
                  <a:pos x="0" y="0"/>
                </a:cxn>
              </a:cxnLst>
              <a:rect l="0" t="0" r="r" b="b"/>
              <a:pathLst>
                <a:path w="5" h="3">
                  <a:moveTo>
                    <a:pt x="0" y="0"/>
                  </a:moveTo>
                  <a:lnTo>
                    <a:pt x="2" y="0"/>
                  </a:lnTo>
                  <a:lnTo>
                    <a:pt x="5" y="3"/>
                  </a:lnTo>
                  <a:lnTo>
                    <a:pt x="2" y="2"/>
                  </a:lnTo>
                  <a:lnTo>
                    <a:pt x="0" y="0"/>
                  </a:ln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07" name="Freeform 38"/>
            <p:cNvSpPr>
              <a:spLocks/>
            </p:cNvSpPr>
            <p:nvPr/>
          </p:nvSpPr>
          <p:spPr bwMode="auto">
            <a:xfrm>
              <a:off x="7982543" y="-1346547"/>
              <a:ext cx="4079" cy="2719"/>
            </a:xfrm>
            <a:custGeom>
              <a:avLst/>
              <a:gdLst/>
              <a:ahLst/>
              <a:cxnLst>
                <a:cxn ang="0">
                  <a:pos x="0" y="0"/>
                </a:cxn>
                <a:cxn ang="0">
                  <a:pos x="3" y="0"/>
                </a:cxn>
                <a:cxn ang="0">
                  <a:pos x="3" y="2"/>
                </a:cxn>
                <a:cxn ang="0">
                  <a:pos x="0" y="0"/>
                </a:cxn>
                <a:cxn ang="0">
                  <a:pos x="0" y="0"/>
                </a:cxn>
                <a:cxn ang="0">
                  <a:pos x="0" y="0"/>
                </a:cxn>
              </a:cxnLst>
              <a:rect l="0" t="0" r="r" b="b"/>
              <a:pathLst>
                <a:path w="3" h="2">
                  <a:moveTo>
                    <a:pt x="0" y="0"/>
                  </a:moveTo>
                  <a:lnTo>
                    <a:pt x="3" y="0"/>
                  </a:lnTo>
                  <a:lnTo>
                    <a:pt x="3" y="2"/>
                  </a:lnTo>
                  <a:lnTo>
                    <a:pt x="0"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09" name="Freeform 39"/>
            <p:cNvSpPr>
              <a:spLocks/>
            </p:cNvSpPr>
            <p:nvPr/>
          </p:nvSpPr>
          <p:spPr bwMode="auto">
            <a:xfrm>
              <a:off x="7945834" y="-1326154"/>
              <a:ext cx="8157" cy="5438"/>
            </a:xfrm>
            <a:custGeom>
              <a:avLst/>
              <a:gdLst/>
              <a:ahLst/>
              <a:cxnLst>
                <a:cxn ang="0">
                  <a:pos x="0" y="0"/>
                </a:cxn>
                <a:cxn ang="0">
                  <a:pos x="3" y="0"/>
                </a:cxn>
                <a:cxn ang="0">
                  <a:pos x="6" y="4"/>
                </a:cxn>
                <a:cxn ang="0">
                  <a:pos x="1" y="3"/>
                </a:cxn>
                <a:cxn ang="0">
                  <a:pos x="0" y="0"/>
                </a:cxn>
                <a:cxn ang="0">
                  <a:pos x="0" y="0"/>
                </a:cxn>
              </a:cxnLst>
              <a:rect l="0" t="0" r="r" b="b"/>
              <a:pathLst>
                <a:path w="6" h="4">
                  <a:moveTo>
                    <a:pt x="0" y="0"/>
                  </a:moveTo>
                  <a:lnTo>
                    <a:pt x="3" y="0"/>
                  </a:lnTo>
                  <a:lnTo>
                    <a:pt x="6" y="4"/>
                  </a:lnTo>
                  <a:lnTo>
                    <a:pt x="1"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10" name="Freeform 40"/>
            <p:cNvSpPr>
              <a:spLocks/>
            </p:cNvSpPr>
            <p:nvPr/>
          </p:nvSpPr>
          <p:spPr bwMode="auto">
            <a:xfrm>
              <a:off x="7964868" y="-1315277"/>
              <a:ext cx="6798" cy="1360"/>
            </a:xfrm>
            <a:custGeom>
              <a:avLst/>
              <a:gdLst/>
              <a:ahLst/>
              <a:cxnLst>
                <a:cxn ang="0">
                  <a:pos x="0" y="0"/>
                </a:cxn>
                <a:cxn ang="0">
                  <a:pos x="5" y="0"/>
                </a:cxn>
                <a:cxn ang="0">
                  <a:pos x="5" y="1"/>
                </a:cxn>
                <a:cxn ang="0">
                  <a:pos x="4" y="1"/>
                </a:cxn>
                <a:cxn ang="0">
                  <a:pos x="0" y="0"/>
                </a:cxn>
                <a:cxn ang="0">
                  <a:pos x="0" y="0"/>
                </a:cxn>
              </a:cxnLst>
              <a:rect l="0" t="0" r="r" b="b"/>
              <a:pathLst>
                <a:path w="5" h="1">
                  <a:moveTo>
                    <a:pt x="0" y="0"/>
                  </a:moveTo>
                  <a:lnTo>
                    <a:pt x="5" y="0"/>
                  </a:lnTo>
                  <a:lnTo>
                    <a:pt x="5" y="1"/>
                  </a:lnTo>
                  <a:lnTo>
                    <a:pt x="4"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11" name="Freeform 41"/>
            <p:cNvSpPr>
              <a:spLocks/>
            </p:cNvSpPr>
            <p:nvPr/>
          </p:nvSpPr>
          <p:spPr bwMode="auto">
            <a:xfrm>
              <a:off x="8151128" y="-1376457"/>
              <a:ext cx="29910" cy="12236"/>
            </a:xfrm>
            <a:custGeom>
              <a:avLst/>
              <a:gdLst/>
              <a:ahLst/>
              <a:cxnLst>
                <a:cxn ang="0">
                  <a:pos x="8" y="1"/>
                </a:cxn>
                <a:cxn ang="0">
                  <a:pos x="11" y="0"/>
                </a:cxn>
                <a:cxn ang="0">
                  <a:pos x="17" y="1"/>
                </a:cxn>
                <a:cxn ang="0">
                  <a:pos x="22" y="8"/>
                </a:cxn>
                <a:cxn ang="0">
                  <a:pos x="14" y="9"/>
                </a:cxn>
                <a:cxn ang="0">
                  <a:pos x="1" y="8"/>
                </a:cxn>
                <a:cxn ang="0">
                  <a:pos x="0" y="3"/>
                </a:cxn>
                <a:cxn ang="0">
                  <a:pos x="3" y="1"/>
                </a:cxn>
                <a:cxn ang="0">
                  <a:pos x="8" y="1"/>
                </a:cxn>
                <a:cxn ang="0">
                  <a:pos x="8" y="1"/>
                </a:cxn>
              </a:cxnLst>
              <a:rect l="0" t="0" r="r" b="b"/>
              <a:pathLst>
                <a:path w="22" h="9">
                  <a:moveTo>
                    <a:pt x="8" y="1"/>
                  </a:moveTo>
                  <a:lnTo>
                    <a:pt x="11" y="0"/>
                  </a:lnTo>
                  <a:lnTo>
                    <a:pt x="17" y="1"/>
                  </a:lnTo>
                  <a:lnTo>
                    <a:pt x="22" y="8"/>
                  </a:lnTo>
                  <a:lnTo>
                    <a:pt x="14" y="9"/>
                  </a:lnTo>
                  <a:lnTo>
                    <a:pt x="1" y="8"/>
                  </a:lnTo>
                  <a:lnTo>
                    <a:pt x="0" y="3"/>
                  </a:lnTo>
                  <a:lnTo>
                    <a:pt x="3" y="1"/>
                  </a:lnTo>
                  <a:lnTo>
                    <a:pt x="8" y="1"/>
                  </a:lnTo>
                  <a:lnTo>
                    <a:pt x="8"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12" name="Freeform 42"/>
            <p:cNvSpPr>
              <a:spLocks/>
            </p:cNvSpPr>
            <p:nvPr/>
          </p:nvSpPr>
          <p:spPr bwMode="auto">
            <a:xfrm>
              <a:off x="8167442" y="-1394132"/>
              <a:ext cx="32629" cy="12236"/>
            </a:xfrm>
            <a:custGeom>
              <a:avLst/>
              <a:gdLst/>
              <a:ahLst/>
              <a:cxnLst>
                <a:cxn ang="0">
                  <a:pos x="7" y="3"/>
                </a:cxn>
                <a:cxn ang="0">
                  <a:pos x="8" y="5"/>
                </a:cxn>
                <a:cxn ang="0">
                  <a:pos x="16" y="1"/>
                </a:cxn>
                <a:cxn ang="0">
                  <a:pos x="23" y="0"/>
                </a:cxn>
                <a:cxn ang="0">
                  <a:pos x="21" y="3"/>
                </a:cxn>
                <a:cxn ang="0">
                  <a:pos x="24" y="6"/>
                </a:cxn>
                <a:cxn ang="0">
                  <a:pos x="15" y="6"/>
                </a:cxn>
                <a:cxn ang="0">
                  <a:pos x="13" y="5"/>
                </a:cxn>
                <a:cxn ang="0">
                  <a:pos x="12" y="8"/>
                </a:cxn>
                <a:cxn ang="0">
                  <a:pos x="7" y="9"/>
                </a:cxn>
                <a:cxn ang="0">
                  <a:pos x="2" y="6"/>
                </a:cxn>
                <a:cxn ang="0">
                  <a:pos x="0" y="5"/>
                </a:cxn>
                <a:cxn ang="0">
                  <a:pos x="7" y="3"/>
                </a:cxn>
                <a:cxn ang="0">
                  <a:pos x="7" y="3"/>
                </a:cxn>
              </a:cxnLst>
              <a:rect l="0" t="0" r="r" b="b"/>
              <a:pathLst>
                <a:path w="24" h="9">
                  <a:moveTo>
                    <a:pt x="7" y="3"/>
                  </a:moveTo>
                  <a:lnTo>
                    <a:pt x="8" y="5"/>
                  </a:lnTo>
                  <a:lnTo>
                    <a:pt x="16" y="1"/>
                  </a:lnTo>
                  <a:lnTo>
                    <a:pt x="23" y="0"/>
                  </a:lnTo>
                  <a:lnTo>
                    <a:pt x="21" y="3"/>
                  </a:lnTo>
                  <a:lnTo>
                    <a:pt x="24" y="6"/>
                  </a:lnTo>
                  <a:lnTo>
                    <a:pt x="15" y="6"/>
                  </a:lnTo>
                  <a:lnTo>
                    <a:pt x="13" y="5"/>
                  </a:lnTo>
                  <a:lnTo>
                    <a:pt x="12" y="8"/>
                  </a:lnTo>
                  <a:lnTo>
                    <a:pt x="7" y="9"/>
                  </a:lnTo>
                  <a:lnTo>
                    <a:pt x="2" y="6"/>
                  </a:lnTo>
                  <a:lnTo>
                    <a:pt x="0" y="5"/>
                  </a:lnTo>
                  <a:lnTo>
                    <a:pt x="7" y="3"/>
                  </a:lnTo>
                  <a:lnTo>
                    <a:pt x="7"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14" name="Freeform 43"/>
            <p:cNvSpPr>
              <a:spLocks/>
            </p:cNvSpPr>
            <p:nvPr/>
          </p:nvSpPr>
          <p:spPr bwMode="auto">
            <a:xfrm>
              <a:off x="8167442" y="-805443"/>
              <a:ext cx="9517" cy="6798"/>
            </a:xfrm>
            <a:custGeom>
              <a:avLst/>
              <a:gdLst/>
              <a:ahLst/>
              <a:cxnLst>
                <a:cxn ang="0">
                  <a:pos x="4" y="0"/>
                </a:cxn>
                <a:cxn ang="0">
                  <a:pos x="7" y="5"/>
                </a:cxn>
                <a:cxn ang="0">
                  <a:pos x="2" y="5"/>
                </a:cxn>
                <a:cxn ang="0">
                  <a:pos x="0" y="3"/>
                </a:cxn>
                <a:cxn ang="0">
                  <a:pos x="4" y="0"/>
                </a:cxn>
                <a:cxn ang="0">
                  <a:pos x="4" y="0"/>
                </a:cxn>
              </a:cxnLst>
              <a:rect l="0" t="0" r="r" b="b"/>
              <a:pathLst>
                <a:path w="7" h="5">
                  <a:moveTo>
                    <a:pt x="4" y="0"/>
                  </a:moveTo>
                  <a:lnTo>
                    <a:pt x="7" y="5"/>
                  </a:lnTo>
                  <a:lnTo>
                    <a:pt x="2" y="5"/>
                  </a:lnTo>
                  <a:lnTo>
                    <a:pt x="0" y="3"/>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15" name="Freeform 44"/>
            <p:cNvSpPr>
              <a:spLocks/>
            </p:cNvSpPr>
            <p:nvPr/>
          </p:nvSpPr>
          <p:spPr bwMode="auto">
            <a:xfrm>
              <a:off x="8170161" y="-887016"/>
              <a:ext cx="13596" cy="10876"/>
            </a:xfrm>
            <a:custGeom>
              <a:avLst/>
              <a:gdLst/>
              <a:ahLst/>
              <a:cxnLst>
                <a:cxn ang="0">
                  <a:pos x="3" y="0"/>
                </a:cxn>
                <a:cxn ang="0">
                  <a:pos x="6" y="2"/>
                </a:cxn>
                <a:cxn ang="0">
                  <a:pos x="5" y="4"/>
                </a:cxn>
                <a:cxn ang="0">
                  <a:pos x="10" y="5"/>
                </a:cxn>
                <a:cxn ang="0">
                  <a:pos x="0" y="8"/>
                </a:cxn>
                <a:cxn ang="0">
                  <a:pos x="0" y="0"/>
                </a:cxn>
                <a:cxn ang="0">
                  <a:pos x="3" y="0"/>
                </a:cxn>
                <a:cxn ang="0">
                  <a:pos x="3" y="0"/>
                </a:cxn>
              </a:cxnLst>
              <a:rect l="0" t="0" r="r" b="b"/>
              <a:pathLst>
                <a:path w="10" h="8">
                  <a:moveTo>
                    <a:pt x="3" y="0"/>
                  </a:moveTo>
                  <a:lnTo>
                    <a:pt x="6" y="2"/>
                  </a:lnTo>
                  <a:lnTo>
                    <a:pt x="5" y="4"/>
                  </a:lnTo>
                  <a:lnTo>
                    <a:pt x="10" y="5"/>
                  </a:lnTo>
                  <a:lnTo>
                    <a:pt x="0" y="8"/>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16" name="Freeform 45"/>
            <p:cNvSpPr>
              <a:spLocks/>
            </p:cNvSpPr>
            <p:nvPr/>
          </p:nvSpPr>
          <p:spPr bwMode="auto">
            <a:xfrm>
              <a:off x="8133453" y="-1003938"/>
              <a:ext cx="141394" cy="116922"/>
            </a:xfrm>
            <a:custGeom>
              <a:avLst/>
              <a:gdLst/>
              <a:ahLst/>
              <a:cxnLst>
                <a:cxn ang="0">
                  <a:pos x="62" y="3"/>
                </a:cxn>
                <a:cxn ang="0">
                  <a:pos x="70" y="1"/>
                </a:cxn>
                <a:cxn ang="0">
                  <a:pos x="80" y="8"/>
                </a:cxn>
                <a:cxn ang="0">
                  <a:pos x="91" y="5"/>
                </a:cxn>
                <a:cxn ang="0">
                  <a:pos x="93" y="6"/>
                </a:cxn>
                <a:cxn ang="0">
                  <a:pos x="96" y="8"/>
                </a:cxn>
                <a:cxn ang="0">
                  <a:pos x="99" y="6"/>
                </a:cxn>
                <a:cxn ang="0">
                  <a:pos x="101" y="10"/>
                </a:cxn>
                <a:cxn ang="0">
                  <a:pos x="104" y="18"/>
                </a:cxn>
                <a:cxn ang="0">
                  <a:pos x="90" y="35"/>
                </a:cxn>
                <a:cxn ang="0">
                  <a:pos x="98" y="43"/>
                </a:cxn>
                <a:cxn ang="0">
                  <a:pos x="86" y="43"/>
                </a:cxn>
                <a:cxn ang="0">
                  <a:pos x="83" y="45"/>
                </a:cxn>
                <a:cxn ang="0">
                  <a:pos x="74" y="48"/>
                </a:cxn>
                <a:cxn ang="0">
                  <a:pos x="72" y="72"/>
                </a:cxn>
                <a:cxn ang="0">
                  <a:pos x="69" y="77"/>
                </a:cxn>
                <a:cxn ang="0">
                  <a:pos x="58" y="83"/>
                </a:cxn>
                <a:cxn ang="0">
                  <a:pos x="45" y="83"/>
                </a:cxn>
                <a:cxn ang="0">
                  <a:pos x="35" y="82"/>
                </a:cxn>
                <a:cxn ang="0">
                  <a:pos x="22" y="78"/>
                </a:cxn>
                <a:cxn ang="0">
                  <a:pos x="5" y="78"/>
                </a:cxn>
                <a:cxn ang="0">
                  <a:pos x="3" y="77"/>
                </a:cxn>
                <a:cxn ang="0">
                  <a:pos x="1" y="75"/>
                </a:cxn>
                <a:cxn ang="0">
                  <a:pos x="6" y="72"/>
                </a:cxn>
                <a:cxn ang="0">
                  <a:pos x="5" y="69"/>
                </a:cxn>
                <a:cxn ang="0">
                  <a:pos x="3" y="67"/>
                </a:cxn>
                <a:cxn ang="0">
                  <a:pos x="8" y="66"/>
                </a:cxn>
                <a:cxn ang="0">
                  <a:pos x="5" y="61"/>
                </a:cxn>
                <a:cxn ang="0">
                  <a:pos x="11" y="61"/>
                </a:cxn>
                <a:cxn ang="0">
                  <a:pos x="14" y="54"/>
                </a:cxn>
                <a:cxn ang="0">
                  <a:pos x="30" y="45"/>
                </a:cxn>
                <a:cxn ang="0">
                  <a:pos x="58" y="27"/>
                </a:cxn>
                <a:cxn ang="0">
                  <a:pos x="64" y="13"/>
                </a:cxn>
                <a:cxn ang="0">
                  <a:pos x="64" y="6"/>
                </a:cxn>
              </a:cxnLst>
              <a:rect l="0" t="0" r="r" b="b"/>
              <a:pathLst>
                <a:path w="104" h="86">
                  <a:moveTo>
                    <a:pt x="64" y="6"/>
                  </a:moveTo>
                  <a:lnTo>
                    <a:pt x="62" y="3"/>
                  </a:lnTo>
                  <a:lnTo>
                    <a:pt x="69" y="0"/>
                  </a:lnTo>
                  <a:lnTo>
                    <a:pt x="70" y="1"/>
                  </a:lnTo>
                  <a:lnTo>
                    <a:pt x="77" y="3"/>
                  </a:lnTo>
                  <a:lnTo>
                    <a:pt x="80" y="8"/>
                  </a:lnTo>
                  <a:lnTo>
                    <a:pt x="83" y="10"/>
                  </a:lnTo>
                  <a:lnTo>
                    <a:pt x="91" y="5"/>
                  </a:lnTo>
                  <a:lnTo>
                    <a:pt x="94" y="5"/>
                  </a:lnTo>
                  <a:lnTo>
                    <a:pt x="93" y="6"/>
                  </a:lnTo>
                  <a:lnTo>
                    <a:pt x="94" y="10"/>
                  </a:lnTo>
                  <a:lnTo>
                    <a:pt x="96" y="8"/>
                  </a:lnTo>
                  <a:lnTo>
                    <a:pt x="96" y="6"/>
                  </a:lnTo>
                  <a:lnTo>
                    <a:pt x="99" y="6"/>
                  </a:lnTo>
                  <a:lnTo>
                    <a:pt x="98" y="10"/>
                  </a:lnTo>
                  <a:lnTo>
                    <a:pt x="101" y="10"/>
                  </a:lnTo>
                  <a:lnTo>
                    <a:pt x="101" y="13"/>
                  </a:lnTo>
                  <a:lnTo>
                    <a:pt x="104" y="18"/>
                  </a:lnTo>
                  <a:lnTo>
                    <a:pt x="96" y="30"/>
                  </a:lnTo>
                  <a:lnTo>
                    <a:pt x="90" y="35"/>
                  </a:lnTo>
                  <a:lnTo>
                    <a:pt x="91" y="42"/>
                  </a:lnTo>
                  <a:lnTo>
                    <a:pt x="98" y="43"/>
                  </a:lnTo>
                  <a:lnTo>
                    <a:pt x="99" y="45"/>
                  </a:lnTo>
                  <a:lnTo>
                    <a:pt x="86" y="43"/>
                  </a:lnTo>
                  <a:lnTo>
                    <a:pt x="86" y="46"/>
                  </a:lnTo>
                  <a:lnTo>
                    <a:pt x="83" y="45"/>
                  </a:lnTo>
                  <a:lnTo>
                    <a:pt x="77" y="48"/>
                  </a:lnTo>
                  <a:lnTo>
                    <a:pt x="74" y="48"/>
                  </a:lnTo>
                  <a:lnTo>
                    <a:pt x="75" y="62"/>
                  </a:lnTo>
                  <a:lnTo>
                    <a:pt x="72" y="72"/>
                  </a:lnTo>
                  <a:lnTo>
                    <a:pt x="74" y="75"/>
                  </a:lnTo>
                  <a:lnTo>
                    <a:pt x="69" y="77"/>
                  </a:lnTo>
                  <a:lnTo>
                    <a:pt x="62" y="82"/>
                  </a:lnTo>
                  <a:lnTo>
                    <a:pt x="58" y="83"/>
                  </a:lnTo>
                  <a:lnTo>
                    <a:pt x="48" y="86"/>
                  </a:lnTo>
                  <a:lnTo>
                    <a:pt x="45" y="83"/>
                  </a:lnTo>
                  <a:lnTo>
                    <a:pt x="37" y="85"/>
                  </a:lnTo>
                  <a:lnTo>
                    <a:pt x="35" y="82"/>
                  </a:lnTo>
                  <a:lnTo>
                    <a:pt x="25" y="82"/>
                  </a:lnTo>
                  <a:lnTo>
                    <a:pt x="22" y="78"/>
                  </a:lnTo>
                  <a:lnTo>
                    <a:pt x="14" y="80"/>
                  </a:lnTo>
                  <a:lnTo>
                    <a:pt x="5" y="78"/>
                  </a:lnTo>
                  <a:lnTo>
                    <a:pt x="6" y="75"/>
                  </a:lnTo>
                  <a:lnTo>
                    <a:pt x="3" y="77"/>
                  </a:lnTo>
                  <a:lnTo>
                    <a:pt x="3" y="74"/>
                  </a:lnTo>
                  <a:lnTo>
                    <a:pt x="1" y="75"/>
                  </a:lnTo>
                  <a:lnTo>
                    <a:pt x="0" y="74"/>
                  </a:lnTo>
                  <a:lnTo>
                    <a:pt x="6" y="72"/>
                  </a:lnTo>
                  <a:lnTo>
                    <a:pt x="5" y="70"/>
                  </a:lnTo>
                  <a:lnTo>
                    <a:pt x="5" y="69"/>
                  </a:lnTo>
                  <a:lnTo>
                    <a:pt x="1" y="67"/>
                  </a:lnTo>
                  <a:lnTo>
                    <a:pt x="3" y="67"/>
                  </a:lnTo>
                  <a:lnTo>
                    <a:pt x="1" y="66"/>
                  </a:lnTo>
                  <a:lnTo>
                    <a:pt x="8" y="66"/>
                  </a:lnTo>
                  <a:lnTo>
                    <a:pt x="5" y="64"/>
                  </a:lnTo>
                  <a:lnTo>
                    <a:pt x="5" y="61"/>
                  </a:lnTo>
                  <a:lnTo>
                    <a:pt x="6" y="59"/>
                  </a:lnTo>
                  <a:lnTo>
                    <a:pt x="11" y="61"/>
                  </a:lnTo>
                  <a:lnTo>
                    <a:pt x="9" y="58"/>
                  </a:lnTo>
                  <a:lnTo>
                    <a:pt x="14" y="54"/>
                  </a:lnTo>
                  <a:lnTo>
                    <a:pt x="16" y="48"/>
                  </a:lnTo>
                  <a:lnTo>
                    <a:pt x="30" y="45"/>
                  </a:lnTo>
                  <a:lnTo>
                    <a:pt x="54" y="30"/>
                  </a:lnTo>
                  <a:lnTo>
                    <a:pt x="58" y="27"/>
                  </a:lnTo>
                  <a:lnTo>
                    <a:pt x="56" y="18"/>
                  </a:lnTo>
                  <a:lnTo>
                    <a:pt x="64" y="13"/>
                  </a:lnTo>
                  <a:lnTo>
                    <a:pt x="64" y="6"/>
                  </a:lnTo>
                  <a:lnTo>
                    <a:pt x="64"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17" name="Freeform 46"/>
            <p:cNvSpPr>
              <a:spLocks/>
            </p:cNvSpPr>
            <p:nvPr/>
          </p:nvSpPr>
          <p:spPr bwMode="auto">
            <a:xfrm>
              <a:off x="8176959" y="-1111344"/>
              <a:ext cx="163147" cy="125079"/>
            </a:xfrm>
            <a:custGeom>
              <a:avLst/>
              <a:gdLst/>
              <a:ahLst/>
              <a:cxnLst>
                <a:cxn ang="0">
                  <a:pos x="5" y="0"/>
                </a:cxn>
                <a:cxn ang="0">
                  <a:pos x="13" y="5"/>
                </a:cxn>
                <a:cxn ang="0">
                  <a:pos x="24" y="7"/>
                </a:cxn>
                <a:cxn ang="0">
                  <a:pos x="26" y="10"/>
                </a:cxn>
                <a:cxn ang="0">
                  <a:pos x="40" y="18"/>
                </a:cxn>
                <a:cxn ang="0">
                  <a:pos x="35" y="18"/>
                </a:cxn>
                <a:cxn ang="0">
                  <a:pos x="48" y="31"/>
                </a:cxn>
                <a:cxn ang="0">
                  <a:pos x="61" y="34"/>
                </a:cxn>
                <a:cxn ang="0">
                  <a:pos x="61" y="29"/>
                </a:cxn>
                <a:cxn ang="0">
                  <a:pos x="58" y="26"/>
                </a:cxn>
                <a:cxn ang="0">
                  <a:pos x="74" y="39"/>
                </a:cxn>
                <a:cxn ang="0">
                  <a:pos x="99" y="45"/>
                </a:cxn>
                <a:cxn ang="0">
                  <a:pos x="117" y="40"/>
                </a:cxn>
                <a:cxn ang="0">
                  <a:pos x="115" y="53"/>
                </a:cxn>
                <a:cxn ang="0">
                  <a:pos x="117" y="61"/>
                </a:cxn>
                <a:cxn ang="0">
                  <a:pos x="112" y="58"/>
                </a:cxn>
                <a:cxn ang="0">
                  <a:pos x="101" y="64"/>
                </a:cxn>
                <a:cxn ang="0">
                  <a:pos x="106" y="68"/>
                </a:cxn>
                <a:cxn ang="0">
                  <a:pos x="96" y="89"/>
                </a:cxn>
                <a:cxn ang="0">
                  <a:pos x="90" y="92"/>
                </a:cxn>
                <a:cxn ang="0">
                  <a:pos x="78" y="90"/>
                </a:cxn>
                <a:cxn ang="0">
                  <a:pos x="75" y="87"/>
                </a:cxn>
                <a:cxn ang="0">
                  <a:pos x="80" y="76"/>
                </a:cxn>
                <a:cxn ang="0">
                  <a:pos x="72" y="69"/>
                </a:cxn>
                <a:cxn ang="0">
                  <a:pos x="48" y="63"/>
                </a:cxn>
                <a:cxn ang="0">
                  <a:pos x="50" y="58"/>
                </a:cxn>
                <a:cxn ang="0">
                  <a:pos x="56" y="47"/>
                </a:cxn>
                <a:cxn ang="0">
                  <a:pos x="54" y="36"/>
                </a:cxn>
                <a:cxn ang="0">
                  <a:pos x="50" y="31"/>
                </a:cxn>
                <a:cxn ang="0">
                  <a:pos x="40" y="28"/>
                </a:cxn>
                <a:cxn ang="0">
                  <a:pos x="40" y="28"/>
                </a:cxn>
                <a:cxn ang="0">
                  <a:pos x="38" y="24"/>
                </a:cxn>
                <a:cxn ang="0">
                  <a:pos x="34" y="21"/>
                </a:cxn>
                <a:cxn ang="0">
                  <a:pos x="21" y="16"/>
                </a:cxn>
                <a:cxn ang="0">
                  <a:pos x="19" y="12"/>
                </a:cxn>
                <a:cxn ang="0">
                  <a:pos x="13" y="12"/>
                </a:cxn>
                <a:cxn ang="0">
                  <a:pos x="0" y="0"/>
                </a:cxn>
                <a:cxn ang="0">
                  <a:pos x="3" y="0"/>
                </a:cxn>
              </a:cxnLst>
              <a:rect l="0" t="0" r="r" b="b"/>
              <a:pathLst>
                <a:path w="120" h="92">
                  <a:moveTo>
                    <a:pt x="3" y="0"/>
                  </a:moveTo>
                  <a:lnTo>
                    <a:pt x="5" y="0"/>
                  </a:lnTo>
                  <a:lnTo>
                    <a:pt x="11" y="7"/>
                  </a:lnTo>
                  <a:lnTo>
                    <a:pt x="13" y="5"/>
                  </a:lnTo>
                  <a:lnTo>
                    <a:pt x="14" y="7"/>
                  </a:lnTo>
                  <a:lnTo>
                    <a:pt x="24" y="7"/>
                  </a:lnTo>
                  <a:lnTo>
                    <a:pt x="27" y="8"/>
                  </a:lnTo>
                  <a:lnTo>
                    <a:pt x="26" y="10"/>
                  </a:lnTo>
                  <a:lnTo>
                    <a:pt x="30" y="10"/>
                  </a:lnTo>
                  <a:lnTo>
                    <a:pt x="40" y="18"/>
                  </a:lnTo>
                  <a:lnTo>
                    <a:pt x="34" y="16"/>
                  </a:lnTo>
                  <a:lnTo>
                    <a:pt x="35" y="18"/>
                  </a:lnTo>
                  <a:lnTo>
                    <a:pt x="48" y="24"/>
                  </a:lnTo>
                  <a:lnTo>
                    <a:pt x="48" y="31"/>
                  </a:lnTo>
                  <a:lnTo>
                    <a:pt x="58" y="31"/>
                  </a:lnTo>
                  <a:lnTo>
                    <a:pt x="61" y="34"/>
                  </a:lnTo>
                  <a:lnTo>
                    <a:pt x="62" y="34"/>
                  </a:lnTo>
                  <a:lnTo>
                    <a:pt x="61" y="29"/>
                  </a:lnTo>
                  <a:lnTo>
                    <a:pt x="58" y="26"/>
                  </a:lnTo>
                  <a:lnTo>
                    <a:pt x="58" y="26"/>
                  </a:lnTo>
                  <a:lnTo>
                    <a:pt x="64" y="28"/>
                  </a:lnTo>
                  <a:lnTo>
                    <a:pt x="74" y="39"/>
                  </a:lnTo>
                  <a:lnTo>
                    <a:pt x="96" y="45"/>
                  </a:lnTo>
                  <a:lnTo>
                    <a:pt x="99" y="45"/>
                  </a:lnTo>
                  <a:lnTo>
                    <a:pt x="109" y="39"/>
                  </a:lnTo>
                  <a:lnTo>
                    <a:pt x="117" y="40"/>
                  </a:lnTo>
                  <a:lnTo>
                    <a:pt x="120" y="52"/>
                  </a:lnTo>
                  <a:lnTo>
                    <a:pt x="115" y="53"/>
                  </a:lnTo>
                  <a:lnTo>
                    <a:pt x="119" y="60"/>
                  </a:lnTo>
                  <a:lnTo>
                    <a:pt x="117" y="61"/>
                  </a:lnTo>
                  <a:lnTo>
                    <a:pt x="115" y="58"/>
                  </a:lnTo>
                  <a:lnTo>
                    <a:pt x="112" y="58"/>
                  </a:lnTo>
                  <a:lnTo>
                    <a:pt x="104" y="60"/>
                  </a:lnTo>
                  <a:lnTo>
                    <a:pt x="101" y="64"/>
                  </a:lnTo>
                  <a:lnTo>
                    <a:pt x="106" y="66"/>
                  </a:lnTo>
                  <a:lnTo>
                    <a:pt x="106" y="68"/>
                  </a:lnTo>
                  <a:lnTo>
                    <a:pt x="104" y="77"/>
                  </a:lnTo>
                  <a:lnTo>
                    <a:pt x="96" y="89"/>
                  </a:lnTo>
                  <a:lnTo>
                    <a:pt x="93" y="92"/>
                  </a:lnTo>
                  <a:lnTo>
                    <a:pt x="90" y="92"/>
                  </a:lnTo>
                  <a:lnTo>
                    <a:pt x="85" y="90"/>
                  </a:lnTo>
                  <a:lnTo>
                    <a:pt x="78" y="90"/>
                  </a:lnTo>
                  <a:lnTo>
                    <a:pt x="77" y="89"/>
                  </a:lnTo>
                  <a:lnTo>
                    <a:pt x="75" y="87"/>
                  </a:lnTo>
                  <a:lnTo>
                    <a:pt x="80" y="80"/>
                  </a:lnTo>
                  <a:lnTo>
                    <a:pt x="80" y="76"/>
                  </a:lnTo>
                  <a:lnTo>
                    <a:pt x="77" y="72"/>
                  </a:lnTo>
                  <a:lnTo>
                    <a:pt x="72" y="69"/>
                  </a:lnTo>
                  <a:lnTo>
                    <a:pt x="64" y="68"/>
                  </a:lnTo>
                  <a:lnTo>
                    <a:pt x="48" y="63"/>
                  </a:lnTo>
                  <a:lnTo>
                    <a:pt x="48" y="60"/>
                  </a:lnTo>
                  <a:lnTo>
                    <a:pt x="50" y="58"/>
                  </a:lnTo>
                  <a:lnTo>
                    <a:pt x="58" y="55"/>
                  </a:lnTo>
                  <a:lnTo>
                    <a:pt x="56" y="47"/>
                  </a:lnTo>
                  <a:lnTo>
                    <a:pt x="59" y="45"/>
                  </a:lnTo>
                  <a:lnTo>
                    <a:pt x="54" y="36"/>
                  </a:lnTo>
                  <a:lnTo>
                    <a:pt x="48" y="34"/>
                  </a:lnTo>
                  <a:lnTo>
                    <a:pt x="50" y="31"/>
                  </a:lnTo>
                  <a:lnTo>
                    <a:pt x="45" y="32"/>
                  </a:lnTo>
                  <a:lnTo>
                    <a:pt x="40" y="28"/>
                  </a:lnTo>
                  <a:lnTo>
                    <a:pt x="37" y="26"/>
                  </a:lnTo>
                  <a:lnTo>
                    <a:pt x="40" y="28"/>
                  </a:lnTo>
                  <a:lnTo>
                    <a:pt x="40" y="24"/>
                  </a:lnTo>
                  <a:lnTo>
                    <a:pt x="38" y="24"/>
                  </a:lnTo>
                  <a:lnTo>
                    <a:pt x="37" y="21"/>
                  </a:lnTo>
                  <a:lnTo>
                    <a:pt x="34" y="21"/>
                  </a:lnTo>
                  <a:lnTo>
                    <a:pt x="35" y="24"/>
                  </a:lnTo>
                  <a:lnTo>
                    <a:pt x="21" y="16"/>
                  </a:lnTo>
                  <a:lnTo>
                    <a:pt x="17" y="13"/>
                  </a:lnTo>
                  <a:lnTo>
                    <a:pt x="19" y="12"/>
                  </a:lnTo>
                  <a:lnTo>
                    <a:pt x="16" y="12"/>
                  </a:lnTo>
                  <a:lnTo>
                    <a:pt x="13" y="12"/>
                  </a:lnTo>
                  <a:lnTo>
                    <a:pt x="9" y="7"/>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20" name="Freeform 47"/>
            <p:cNvSpPr>
              <a:spLocks/>
            </p:cNvSpPr>
            <p:nvPr/>
          </p:nvSpPr>
          <p:spPr bwMode="auto">
            <a:xfrm>
              <a:off x="6761660" y="-1470267"/>
              <a:ext cx="942173" cy="440496"/>
            </a:xfrm>
            <a:custGeom>
              <a:avLst/>
              <a:gdLst/>
              <a:ahLst/>
              <a:cxnLst>
                <a:cxn ang="0">
                  <a:pos x="112" y="271"/>
                </a:cxn>
                <a:cxn ang="0">
                  <a:pos x="143" y="264"/>
                </a:cxn>
                <a:cxn ang="0">
                  <a:pos x="217" y="247"/>
                </a:cxn>
                <a:cxn ang="0">
                  <a:pos x="337" y="229"/>
                </a:cxn>
                <a:cxn ang="0">
                  <a:pos x="385" y="242"/>
                </a:cxn>
                <a:cxn ang="0">
                  <a:pos x="407" y="264"/>
                </a:cxn>
                <a:cxn ang="0">
                  <a:pos x="427" y="263"/>
                </a:cxn>
                <a:cxn ang="0">
                  <a:pos x="443" y="240"/>
                </a:cxn>
                <a:cxn ang="0">
                  <a:pos x="441" y="271"/>
                </a:cxn>
                <a:cxn ang="0">
                  <a:pos x="467" y="268"/>
                </a:cxn>
                <a:cxn ang="0">
                  <a:pos x="492" y="285"/>
                </a:cxn>
                <a:cxn ang="0">
                  <a:pos x="536" y="314"/>
                </a:cxn>
                <a:cxn ang="0">
                  <a:pos x="589" y="312"/>
                </a:cxn>
                <a:cxn ang="0">
                  <a:pos x="592" y="312"/>
                </a:cxn>
                <a:cxn ang="0">
                  <a:pos x="618" y="320"/>
                </a:cxn>
                <a:cxn ang="0">
                  <a:pos x="640" y="309"/>
                </a:cxn>
                <a:cxn ang="0">
                  <a:pos x="675" y="303"/>
                </a:cxn>
                <a:cxn ang="0">
                  <a:pos x="675" y="263"/>
                </a:cxn>
                <a:cxn ang="0">
                  <a:pos x="685" y="243"/>
                </a:cxn>
                <a:cxn ang="0">
                  <a:pos x="691" y="213"/>
                </a:cxn>
                <a:cxn ang="0">
                  <a:pos x="669" y="168"/>
                </a:cxn>
                <a:cxn ang="0">
                  <a:pos x="654" y="154"/>
                </a:cxn>
                <a:cxn ang="0">
                  <a:pos x="609" y="123"/>
                </a:cxn>
                <a:cxn ang="0">
                  <a:pos x="598" y="125"/>
                </a:cxn>
                <a:cxn ang="0">
                  <a:pos x="571" y="106"/>
                </a:cxn>
                <a:cxn ang="0">
                  <a:pos x="557" y="96"/>
                </a:cxn>
                <a:cxn ang="0">
                  <a:pos x="524" y="88"/>
                </a:cxn>
                <a:cxn ang="0">
                  <a:pos x="507" y="65"/>
                </a:cxn>
                <a:cxn ang="0">
                  <a:pos x="473" y="37"/>
                </a:cxn>
                <a:cxn ang="0">
                  <a:pos x="440" y="13"/>
                </a:cxn>
                <a:cxn ang="0">
                  <a:pos x="422" y="3"/>
                </a:cxn>
                <a:cxn ang="0">
                  <a:pos x="417" y="21"/>
                </a:cxn>
                <a:cxn ang="0">
                  <a:pos x="428" y="62"/>
                </a:cxn>
                <a:cxn ang="0">
                  <a:pos x="361" y="56"/>
                </a:cxn>
                <a:cxn ang="0">
                  <a:pos x="330" y="45"/>
                </a:cxn>
                <a:cxn ang="0">
                  <a:pos x="332" y="25"/>
                </a:cxn>
                <a:cxn ang="0">
                  <a:pos x="340" y="17"/>
                </a:cxn>
                <a:cxn ang="0">
                  <a:pos x="327" y="19"/>
                </a:cxn>
                <a:cxn ang="0">
                  <a:pos x="313" y="17"/>
                </a:cxn>
                <a:cxn ang="0">
                  <a:pos x="276" y="11"/>
                </a:cxn>
                <a:cxn ang="0">
                  <a:pos x="255" y="6"/>
                </a:cxn>
                <a:cxn ang="0">
                  <a:pos x="270" y="16"/>
                </a:cxn>
                <a:cxn ang="0">
                  <a:pos x="245" y="22"/>
                </a:cxn>
                <a:cxn ang="0">
                  <a:pos x="237" y="29"/>
                </a:cxn>
                <a:cxn ang="0">
                  <a:pos x="234" y="43"/>
                </a:cxn>
                <a:cxn ang="0">
                  <a:pos x="210" y="46"/>
                </a:cxn>
                <a:cxn ang="0">
                  <a:pos x="181" y="33"/>
                </a:cxn>
                <a:cxn ang="0">
                  <a:pos x="170" y="35"/>
                </a:cxn>
                <a:cxn ang="0">
                  <a:pos x="164" y="46"/>
                </a:cxn>
                <a:cxn ang="0">
                  <a:pos x="154" y="54"/>
                </a:cxn>
                <a:cxn ang="0">
                  <a:pos x="144" y="57"/>
                </a:cxn>
                <a:cxn ang="0">
                  <a:pos x="143" y="67"/>
                </a:cxn>
                <a:cxn ang="0">
                  <a:pos x="125" y="77"/>
                </a:cxn>
                <a:cxn ang="0">
                  <a:pos x="80" y="98"/>
                </a:cxn>
                <a:cxn ang="0">
                  <a:pos x="26" y="115"/>
                </a:cxn>
                <a:cxn ang="0">
                  <a:pos x="5" y="118"/>
                </a:cxn>
                <a:cxn ang="0">
                  <a:pos x="0" y="142"/>
                </a:cxn>
                <a:cxn ang="0">
                  <a:pos x="21" y="170"/>
                </a:cxn>
                <a:cxn ang="0">
                  <a:pos x="18" y="171"/>
                </a:cxn>
                <a:cxn ang="0">
                  <a:pos x="7" y="168"/>
                </a:cxn>
                <a:cxn ang="0">
                  <a:pos x="53" y="215"/>
                </a:cxn>
                <a:cxn ang="0">
                  <a:pos x="66" y="253"/>
                </a:cxn>
              </a:cxnLst>
              <a:rect l="0" t="0" r="r" b="b"/>
              <a:pathLst>
                <a:path w="693" h="324">
                  <a:moveTo>
                    <a:pt x="66" y="253"/>
                  </a:moveTo>
                  <a:lnTo>
                    <a:pt x="69" y="261"/>
                  </a:lnTo>
                  <a:lnTo>
                    <a:pt x="77" y="263"/>
                  </a:lnTo>
                  <a:lnTo>
                    <a:pt x="90" y="269"/>
                  </a:lnTo>
                  <a:lnTo>
                    <a:pt x="98" y="271"/>
                  </a:lnTo>
                  <a:lnTo>
                    <a:pt x="112" y="271"/>
                  </a:lnTo>
                  <a:lnTo>
                    <a:pt x="116" y="272"/>
                  </a:lnTo>
                  <a:lnTo>
                    <a:pt x="120" y="272"/>
                  </a:lnTo>
                  <a:lnTo>
                    <a:pt x="120" y="271"/>
                  </a:lnTo>
                  <a:lnTo>
                    <a:pt x="125" y="271"/>
                  </a:lnTo>
                  <a:lnTo>
                    <a:pt x="135" y="264"/>
                  </a:lnTo>
                  <a:lnTo>
                    <a:pt x="143" y="264"/>
                  </a:lnTo>
                  <a:lnTo>
                    <a:pt x="146" y="259"/>
                  </a:lnTo>
                  <a:lnTo>
                    <a:pt x="151" y="258"/>
                  </a:lnTo>
                  <a:lnTo>
                    <a:pt x="185" y="256"/>
                  </a:lnTo>
                  <a:lnTo>
                    <a:pt x="188" y="258"/>
                  </a:lnTo>
                  <a:lnTo>
                    <a:pt x="212" y="256"/>
                  </a:lnTo>
                  <a:lnTo>
                    <a:pt x="217" y="247"/>
                  </a:lnTo>
                  <a:lnTo>
                    <a:pt x="245" y="237"/>
                  </a:lnTo>
                  <a:lnTo>
                    <a:pt x="262" y="237"/>
                  </a:lnTo>
                  <a:lnTo>
                    <a:pt x="279" y="235"/>
                  </a:lnTo>
                  <a:lnTo>
                    <a:pt x="295" y="229"/>
                  </a:lnTo>
                  <a:lnTo>
                    <a:pt x="324" y="229"/>
                  </a:lnTo>
                  <a:lnTo>
                    <a:pt x="337" y="229"/>
                  </a:lnTo>
                  <a:lnTo>
                    <a:pt x="350" y="235"/>
                  </a:lnTo>
                  <a:lnTo>
                    <a:pt x="355" y="234"/>
                  </a:lnTo>
                  <a:lnTo>
                    <a:pt x="369" y="237"/>
                  </a:lnTo>
                  <a:lnTo>
                    <a:pt x="367" y="235"/>
                  </a:lnTo>
                  <a:lnTo>
                    <a:pt x="377" y="240"/>
                  </a:lnTo>
                  <a:lnTo>
                    <a:pt x="385" y="242"/>
                  </a:lnTo>
                  <a:lnTo>
                    <a:pt x="383" y="245"/>
                  </a:lnTo>
                  <a:lnTo>
                    <a:pt x="390" y="248"/>
                  </a:lnTo>
                  <a:lnTo>
                    <a:pt x="395" y="248"/>
                  </a:lnTo>
                  <a:lnTo>
                    <a:pt x="412" y="263"/>
                  </a:lnTo>
                  <a:lnTo>
                    <a:pt x="414" y="266"/>
                  </a:lnTo>
                  <a:lnTo>
                    <a:pt x="407" y="264"/>
                  </a:lnTo>
                  <a:lnTo>
                    <a:pt x="409" y="266"/>
                  </a:lnTo>
                  <a:lnTo>
                    <a:pt x="425" y="271"/>
                  </a:lnTo>
                  <a:lnTo>
                    <a:pt x="423" y="268"/>
                  </a:lnTo>
                  <a:lnTo>
                    <a:pt x="422" y="268"/>
                  </a:lnTo>
                  <a:lnTo>
                    <a:pt x="422" y="266"/>
                  </a:lnTo>
                  <a:lnTo>
                    <a:pt x="427" y="263"/>
                  </a:lnTo>
                  <a:lnTo>
                    <a:pt x="428" y="259"/>
                  </a:lnTo>
                  <a:lnTo>
                    <a:pt x="435" y="255"/>
                  </a:lnTo>
                  <a:lnTo>
                    <a:pt x="440" y="255"/>
                  </a:lnTo>
                  <a:lnTo>
                    <a:pt x="441" y="248"/>
                  </a:lnTo>
                  <a:lnTo>
                    <a:pt x="444" y="245"/>
                  </a:lnTo>
                  <a:lnTo>
                    <a:pt x="443" y="240"/>
                  </a:lnTo>
                  <a:lnTo>
                    <a:pt x="451" y="248"/>
                  </a:lnTo>
                  <a:lnTo>
                    <a:pt x="449" y="248"/>
                  </a:lnTo>
                  <a:lnTo>
                    <a:pt x="451" y="253"/>
                  </a:lnTo>
                  <a:lnTo>
                    <a:pt x="446" y="261"/>
                  </a:lnTo>
                  <a:lnTo>
                    <a:pt x="449" y="269"/>
                  </a:lnTo>
                  <a:lnTo>
                    <a:pt x="441" y="271"/>
                  </a:lnTo>
                  <a:lnTo>
                    <a:pt x="441" y="274"/>
                  </a:lnTo>
                  <a:lnTo>
                    <a:pt x="444" y="276"/>
                  </a:lnTo>
                  <a:lnTo>
                    <a:pt x="456" y="272"/>
                  </a:lnTo>
                  <a:lnTo>
                    <a:pt x="456" y="266"/>
                  </a:lnTo>
                  <a:lnTo>
                    <a:pt x="457" y="261"/>
                  </a:lnTo>
                  <a:lnTo>
                    <a:pt x="467" y="268"/>
                  </a:lnTo>
                  <a:lnTo>
                    <a:pt x="468" y="274"/>
                  </a:lnTo>
                  <a:lnTo>
                    <a:pt x="465" y="279"/>
                  </a:lnTo>
                  <a:lnTo>
                    <a:pt x="470" y="279"/>
                  </a:lnTo>
                  <a:lnTo>
                    <a:pt x="484" y="276"/>
                  </a:lnTo>
                  <a:lnTo>
                    <a:pt x="483" y="280"/>
                  </a:lnTo>
                  <a:lnTo>
                    <a:pt x="492" y="285"/>
                  </a:lnTo>
                  <a:lnTo>
                    <a:pt x="497" y="292"/>
                  </a:lnTo>
                  <a:lnTo>
                    <a:pt x="499" y="296"/>
                  </a:lnTo>
                  <a:lnTo>
                    <a:pt x="505" y="301"/>
                  </a:lnTo>
                  <a:lnTo>
                    <a:pt x="515" y="308"/>
                  </a:lnTo>
                  <a:lnTo>
                    <a:pt x="526" y="309"/>
                  </a:lnTo>
                  <a:lnTo>
                    <a:pt x="536" y="314"/>
                  </a:lnTo>
                  <a:lnTo>
                    <a:pt x="541" y="312"/>
                  </a:lnTo>
                  <a:lnTo>
                    <a:pt x="552" y="314"/>
                  </a:lnTo>
                  <a:lnTo>
                    <a:pt x="569" y="319"/>
                  </a:lnTo>
                  <a:lnTo>
                    <a:pt x="579" y="317"/>
                  </a:lnTo>
                  <a:lnTo>
                    <a:pt x="584" y="312"/>
                  </a:lnTo>
                  <a:lnTo>
                    <a:pt x="589" y="312"/>
                  </a:lnTo>
                  <a:lnTo>
                    <a:pt x="584" y="309"/>
                  </a:lnTo>
                  <a:lnTo>
                    <a:pt x="590" y="308"/>
                  </a:lnTo>
                  <a:lnTo>
                    <a:pt x="593" y="308"/>
                  </a:lnTo>
                  <a:lnTo>
                    <a:pt x="595" y="311"/>
                  </a:lnTo>
                  <a:lnTo>
                    <a:pt x="595" y="312"/>
                  </a:lnTo>
                  <a:lnTo>
                    <a:pt x="592" y="312"/>
                  </a:lnTo>
                  <a:lnTo>
                    <a:pt x="593" y="314"/>
                  </a:lnTo>
                  <a:lnTo>
                    <a:pt x="597" y="314"/>
                  </a:lnTo>
                  <a:lnTo>
                    <a:pt x="601" y="312"/>
                  </a:lnTo>
                  <a:lnTo>
                    <a:pt x="605" y="312"/>
                  </a:lnTo>
                  <a:lnTo>
                    <a:pt x="606" y="316"/>
                  </a:lnTo>
                  <a:lnTo>
                    <a:pt x="618" y="320"/>
                  </a:lnTo>
                  <a:lnTo>
                    <a:pt x="624" y="324"/>
                  </a:lnTo>
                  <a:lnTo>
                    <a:pt x="626" y="319"/>
                  </a:lnTo>
                  <a:lnTo>
                    <a:pt x="621" y="320"/>
                  </a:lnTo>
                  <a:lnTo>
                    <a:pt x="619" y="319"/>
                  </a:lnTo>
                  <a:lnTo>
                    <a:pt x="629" y="317"/>
                  </a:lnTo>
                  <a:lnTo>
                    <a:pt x="640" y="309"/>
                  </a:lnTo>
                  <a:lnTo>
                    <a:pt x="646" y="308"/>
                  </a:lnTo>
                  <a:lnTo>
                    <a:pt x="666" y="306"/>
                  </a:lnTo>
                  <a:lnTo>
                    <a:pt x="672" y="306"/>
                  </a:lnTo>
                  <a:lnTo>
                    <a:pt x="672" y="303"/>
                  </a:lnTo>
                  <a:lnTo>
                    <a:pt x="675" y="303"/>
                  </a:lnTo>
                  <a:lnTo>
                    <a:pt x="675" y="303"/>
                  </a:lnTo>
                  <a:lnTo>
                    <a:pt x="672" y="296"/>
                  </a:lnTo>
                  <a:lnTo>
                    <a:pt x="672" y="288"/>
                  </a:lnTo>
                  <a:lnTo>
                    <a:pt x="670" y="280"/>
                  </a:lnTo>
                  <a:lnTo>
                    <a:pt x="674" y="272"/>
                  </a:lnTo>
                  <a:lnTo>
                    <a:pt x="677" y="274"/>
                  </a:lnTo>
                  <a:lnTo>
                    <a:pt x="675" y="263"/>
                  </a:lnTo>
                  <a:lnTo>
                    <a:pt x="678" y="258"/>
                  </a:lnTo>
                  <a:lnTo>
                    <a:pt x="675" y="253"/>
                  </a:lnTo>
                  <a:lnTo>
                    <a:pt x="680" y="251"/>
                  </a:lnTo>
                  <a:lnTo>
                    <a:pt x="682" y="245"/>
                  </a:lnTo>
                  <a:lnTo>
                    <a:pt x="686" y="243"/>
                  </a:lnTo>
                  <a:lnTo>
                    <a:pt x="685" y="243"/>
                  </a:lnTo>
                  <a:lnTo>
                    <a:pt x="690" y="240"/>
                  </a:lnTo>
                  <a:lnTo>
                    <a:pt x="688" y="237"/>
                  </a:lnTo>
                  <a:lnTo>
                    <a:pt x="691" y="234"/>
                  </a:lnTo>
                  <a:lnTo>
                    <a:pt x="693" y="226"/>
                  </a:lnTo>
                  <a:lnTo>
                    <a:pt x="690" y="216"/>
                  </a:lnTo>
                  <a:lnTo>
                    <a:pt x="691" y="213"/>
                  </a:lnTo>
                  <a:lnTo>
                    <a:pt x="690" y="195"/>
                  </a:lnTo>
                  <a:lnTo>
                    <a:pt x="686" y="191"/>
                  </a:lnTo>
                  <a:lnTo>
                    <a:pt x="674" y="178"/>
                  </a:lnTo>
                  <a:lnTo>
                    <a:pt x="674" y="176"/>
                  </a:lnTo>
                  <a:lnTo>
                    <a:pt x="675" y="176"/>
                  </a:lnTo>
                  <a:lnTo>
                    <a:pt x="669" y="168"/>
                  </a:lnTo>
                  <a:lnTo>
                    <a:pt x="667" y="162"/>
                  </a:lnTo>
                  <a:lnTo>
                    <a:pt x="666" y="163"/>
                  </a:lnTo>
                  <a:lnTo>
                    <a:pt x="664" y="162"/>
                  </a:lnTo>
                  <a:lnTo>
                    <a:pt x="659" y="155"/>
                  </a:lnTo>
                  <a:lnTo>
                    <a:pt x="654" y="155"/>
                  </a:lnTo>
                  <a:lnTo>
                    <a:pt x="654" y="154"/>
                  </a:lnTo>
                  <a:lnTo>
                    <a:pt x="650" y="149"/>
                  </a:lnTo>
                  <a:lnTo>
                    <a:pt x="643" y="147"/>
                  </a:lnTo>
                  <a:lnTo>
                    <a:pt x="637" y="142"/>
                  </a:lnTo>
                  <a:lnTo>
                    <a:pt x="630" y="142"/>
                  </a:lnTo>
                  <a:lnTo>
                    <a:pt x="619" y="136"/>
                  </a:lnTo>
                  <a:lnTo>
                    <a:pt x="609" y="123"/>
                  </a:lnTo>
                  <a:lnTo>
                    <a:pt x="608" y="123"/>
                  </a:lnTo>
                  <a:lnTo>
                    <a:pt x="609" y="126"/>
                  </a:lnTo>
                  <a:lnTo>
                    <a:pt x="600" y="123"/>
                  </a:lnTo>
                  <a:lnTo>
                    <a:pt x="598" y="122"/>
                  </a:lnTo>
                  <a:lnTo>
                    <a:pt x="597" y="122"/>
                  </a:lnTo>
                  <a:lnTo>
                    <a:pt x="598" y="125"/>
                  </a:lnTo>
                  <a:lnTo>
                    <a:pt x="595" y="125"/>
                  </a:lnTo>
                  <a:lnTo>
                    <a:pt x="589" y="120"/>
                  </a:lnTo>
                  <a:lnTo>
                    <a:pt x="585" y="114"/>
                  </a:lnTo>
                  <a:lnTo>
                    <a:pt x="584" y="114"/>
                  </a:lnTo>
                  <a:lnTo>
                    <a:pt x="576" y="107"/>
                  </a:lnTo>
                  <a:lnTo>
                    <a:pt x="571" y="106"/>
                  </a:lnTo>
                  <a:lnTo>
                    <a:pt x="569" y="104"/>
                  </a:lnTo>
                  <a:lnTo>
                    <a:pt x="573" y="104"/>
                  </a:lnTo>
                  <a:lnTo>
                    <a:pt x="571" y="101"/>
                  </a:lnTo>
                  <a:lnTo>
                    <a:pt x="563" y="99"/>
                  </a:lnTo>
                  <a:lnTo>
                    <a:pt x="561" y="99"/>
                  </a:lnTo>
                  <a:lnTo>
                    <a:pt x="557" y="96"/>
                  </a:lnTo>
                  <a:lnTo>
                    <a:pt x="552" y="96"/>
                  </a:lnTo>
                  <a:lnTo>
                    <a:pt x="549" y="96"/>
                  </a:lnTo>
                  <a:lnTo>
                    <a:pt x="542" y="91"/>
                  </a:lnTo>
                  <a:lnTo>
                    <a:pt x="541" y="91"/>
                  </a:lnTo>
                  <a:lnTo>
                    <a:pt x="534" y="91"/>
                  </a:lnTo>
                  <a:lnTo>
                    <a:pt x="524" y="88"/>
                  </a:lnTo>
                  <a:lnTo>
                    <a:pt x="521" y="83"/>
                  </a:lnTo>
                  <a:lnTo>
                    <a:pt x="521" y="83"/>
                  </a:lnTo>
                  <a:lnTo>
                    <a:pt x="521" y="83"/>
                  </a:lnTo>
                  <a:lnTo>
                    <a:pt x="516" y="82"/>
                  </a:lnTo>
                  <a:lnTo>
                    <a:pt x="513" y="73"/>
                  </a:lnTo>
                  <a:lnTo>
                    <a:pt x="507" y="65"/>
                  </a:lnTo>
                  <a:lnTo>
                    <a:pt x="504" y="65"/>
                  </a:lnTo>
                  <a:lnTo>
                    <a:pt x="499" y="62"/>
                  </a:lnTo>
                  <a:lnTo>
                    <a:pt x="491" y="51"/>
                  </a:lnTo>
                  <a:lnTo>
                    <a:pt x="489" y="45"/>
                  </a:lnTo>
                  <a:lnTo>
                    <a:pt x="476" y="40"/>
                  </a:lnTo>
                  <a:lnTo>
                    <a:pt x="473" y="37"/>
                  </a:lnTo>
                  <a:lnTo>
                    <a:pt x="472" y="37"/>
                  </a:lnTo>
                  <a:lnTo>
                    <a:pt x="465" y="40"/>
                  </a:lnTo>
                  <a:lnTo>
                    <a:pt x="460" y="37"/>
                  </a:lnTo>
                  <a:lnTo>
                    <a:pt x="446" y="21"/>
                  </a:lnTo>
                  <a:lnTo>
                    <a:pt x="441" y="16"/>
                  </a:lnTo>
                  <a:lnTo>
                    <a:pt x="440" y="13"/>
                  </a:lnTo>
                  <a:lnTo>
                    <a:pt x="436" y="13"/>
                  </a:lnTo>
                  <a:lnTo>
                    <a:pt x="435" y="11"/>
                  </a:lnTo>
                  <a:lnTo>
                    <a:pt x="430" y="3"/>
                  </a:lnTo>
                  <a:lnTo>
                    <a:pt x="428" y="0"/>
                  </a:lnTo>
                  <a:lnTo>
                    <a:pt x="427" y="0"/>
                  </a:lnTo>
                  <a:lnTo>
                    <a:pt x="422" y="3"/>
                  </a:lnTo>
                  <a:lnTo>
                    <a:pt x="423" y="6"/>
                  </a:lnTo>
                  <a:lnTo>
                    <a:pt x="420" y="8"/>
                  </a:lnTo>
                  <a:lnTo>
                    <a:pt x="420" y="14"/>
                  </a:lnTo>
                  <a:lnTo>
                    <a:pt x="417" y="14"/>
                  </a:lnTo>
                  <a:lnTo>
                    <a:pt x="417" y="17"/>
                  </a:lnTo>
                  <a:lnTo>
                    <a:pt x="417" y="21"/>
                  </a:lnTo>
                  <a:lnTo>
                    <a:pt x="420" y="21"/>
                  </a:lnTo>
                  <a:lnTo>
                    <a:pt x="422" y="27"/>
                  </a:lnTo>
                  <a:lnTo>
                    <a:pt x="420" y="30"/>
                  </a:lnTo>
                  <a:lnTo>
                    <a:pt x="423" y="40"/>
                  </a:lnTo>
                  <a:lnTo>
                    <a:pt x="428" y="46"/>
                  </a:lnTo>
                  <a:lnTo>
                    <a:pt x="428" y="62"/>
                  </a:lnTo>
                  <a:lnTo>
                    <a:pt x="427" y="72"/>
                  </a:lnTo>
                  <a:lnTo>
                    <a:pt x="415" y="73"/>
                  </a:lnTo>
                  <a:lnTo>
                    <a:pt x="399" y="69"/>
                  </a:lnTo>
                  <a:lnTo>
                    <a:pt x="393" y="65"/>
                  </a:lnTo>
                  <a:lnTo>
                    <a:pt x="379" y="62"/>
                  </a:lnTo>
                  <a:lnTo>
                    <a:pt x="361" y="56"/>
                  </a:lnTo>
                  <a:lnTo>
                    <a:pt x="351" y="54"/>
                  </a:lnTo>
                  <a:lnTo>
                    <a:pt x="348" y="56"/>
                  </a:lnTo>
                  <a:lnTo>
                    <a:pt x="343" y="49"/>
                  </a:lnTo>
                  <a:lnTo>
                    <a:pt x="335" y="46"/>
                  </a:lnTo>
                  <a:lnTo>
                    <a:pt x="334" y="48"/>
                  </a:lnTo>
                  <a:lnTo>
                    <a:pt x="330" y="45"/>
                  </a:lnTo>
                  <a:lnTo>
                    <a:pt x="332" y="32"/>
                  </a:lnTo>
                  <a:lnTo>
                    <a:pt x="329" y="32"/>
                  </a:lnTo>
                  <a:lnTo>
                    <a:pt x="329" y="27"/>
                  </a:lnTo>
                  <a:lnTo>
                    <a:pt x="334" y="29"/>
                  </a:lnTo>
                  <a:lnTo>
                    <a:pt x="332" y="27"/>
                  </a:lnTo>
                  <a:lnTo>
                    <a:pt x="332" y="25"/>
                  </a:lnTo>
                  <a:lnTo>
                    <a:pt x="334" y="27"/>
                  </a:lnTo>
                  <a:lnTo>
                    <a:pt x="337" y="27"/>
                  </a:lnTo>
                  <a:lnTo>
                    <a:pt x="338" y="24"/>
                  </a:lnTo>
                  <a:lnTo>
                    <a:pt x="335" y="22"/>
                  </a:lnTo>
                  <a:lnTo>
                    <a:pt x="338" y="22"/>
                  </a:lnTo>
                  <a:lnTo>
                    <a:pt x="340" y="17"/>
                  </a:lnTo>
                  <a:lnTo>
                    <a:pt x="338" y="16"/>
                  </a:lnTo>
                  <a:lnTo>
                    <a:pt x="335" y="17"/>
                  </a:lnTo>
                  <a:lnTo>
                    <a:pt x="330" y="13"/>
                  </a:lnTo>
                  <a:lnTo>
                    <a:pt x="329" y="14"/>
                  </a:lnTo>
                  <a:lnTo>
                    <a:pt x="329" y="19"/>
                  </a:lnTo>
                  <a:lnTo>
                    <a:pt x="327" y="19"/>
                  </a:lnTo>
                  <a:lnTo>
                    <a:pt x="324" y="16"/>
                  </a:lnTo>
                  <a:lnTo>
                    <a:pt x="324" y="16"/>
                  </a:lnTo>
                  <a:lnTo>
                    <a:pt x="322" y="16"/>
                  </a:lnTo>
                  <a:lnTo>
                    <a:pt x="322" y="14"/>
                  </a:lnTo>
                  <a:lnTo>
                    <a:pt x="316" y="14"/>
                  </a:lnTo>
                  <a:lnTo>
                    <a:pt x="313" y="17"/>
                  </a:lnTo>
                  <a:lnTo>
                    <a:pt x="303" y="14"/>
                  </a:lnTo>
                  <a:lnTo>
                    <a:pt x="295" y="14"/>
                  </a:lnTo>
                  <a:lnTo>
                    <a:pt x="287" y="13"/>
                  </a:lnTo>
                  <a:lnTo>
                    <a:pt x="287" y="11"/>
                  </a:lnTo>
                  <a:lnTo>
                    <a:pt x="284" y="13"/>
                  </a:lnTo>
                  <a:lnTo>
                    <a:pt x="276" y="11"/>
                  </a:lnTo>
                  <a:lnTo>
                    <a:pt x="271" y="8"/>
                  </a:lnTo>
                  <a:lnTo>
                    <a:pt x="270" y="9"/>
                  </a:lnTo>
                  <a:lnTo>
                    <a:pt x="260" y="6"/>
                  </a:lnTo>
                  <a:lnTo>
                    <a:pt x="258" y="9"/>
                  </a:lnTo>
                  <a:lnTo>
                    <a:pt x="257" y="5"/>
                  </a:lnTo>
                  <a:lnTo>
                    <a:pt x="255" y="6"/>
                  </a:lnTo>
                  <a:lnTo>
                    <a:pt x="253" y="6"/>
                  </a:lnTo>
                  <a:lnTo>
                    <a:pt x="255" y="8"/>
                  </a:lnTo>
                  <a:lnTo>
                    <a:pt x="260" y="9"/>
                  </a:lnTo>
                  <a:lnTo>
                    <a:pt x="265" y="9"/>
                  </a:lnTo>
                  <a:lnTo>
                    <a:pt x="268" y="11"/>
                  </a:lnTo>
                  <a:lnTo>
                    <a:pt x="270" y="16"/>
                  </a:lnTo>
                  <a:lnTo>
                    <a:pt x="262" y="17"/>
                  </a:lnTo>
                  <a:lnTo>
                    <a:pt x="249" y="17"/>
                  </a:lnTo>
                  <a:lnTo>
                    <a:pt x="249" y="17"/>
                  </a:lnTo>
                  <a:lnTo>
                    <a:pt x="245" y="17"/>
                  </a:lnTo>
                  <a:lnTo>
                    <a:pt x="244" y="19"/>
                  </a:lnTo>
                  <a:lnTo>
                    <a:pt x="245" y="22"/>
                  </a:lnTo>
                  <a:lnTo>
                    <a:pt x="239" y="19"/>
                  </a:lnTo>
                  <a:lnTo>
                    <a:pt x="239" y="21"/>
                  </a:lnTo>
                  <a:lnTo>
                    <a:pt x="234" y="22"/>
                  </a:lnTo>
                  <a:lnTo>
                    <a:pt x="234" y="27"/>
                  </a:lnTo>
                  <a:lnTo>
                    <a:pt x="236" y="27"/>
                  </a:lnTo>
                  <a:lnTo>
                    <a:pt x="237" y="29"/>
                  </a:lnTo>
                  <a:lnTo>
                    <a:pt x="236" y="30"/>
                  </a:lnTo>
                  <a:lnTo>
                    <a:pt x="231" y="30"/>
                  </a:lnTo>
                  <a:lnTo>
                    <a:pt x="229" y="35"/>
                  </a:lnTo>
                  <a:lnTo>
                    <a:pt x="226" y="35"/>
                  </a:lnTo>
                  <a:lnTo>
                    <a:pt x="226" y="38"/>
                  </a:lnTo>
                  <a:lnTo>
                    <a:pt x="234" y="43"/>
                  </a:lnTo>
                  <a:lnTo>
                    <a:pt x="233" y="45"/>
                  </a:lnTo>
                  <a:lnTo>
                    <a:pt x="234" y="48"/>
                  </a:lnTo>
                  <a:lnTo>
                    <a:pt x="225" y="43"/>
                  </a:lnTo>
                  <a:lnTo>
                    <a:pt x="215" y="43"/>
                  </a:lnTo>
                  <a:lnTo>
                    <a:pt x="213" y="45"/>
                  </a:lnTo>
                  <a:lnTo>
                    <a:pt x="210" y="46"/>
                  </a:lnTo>
                  <a:lnTo>
                    <a:pt x="207" y="53"/>
                  </a:lnTo>
                  <a:lnTo>
                    <a:pt x="209" y="49"/>
                  </a:lnTo>
                  <a:lnTo>
                    <a:pt x="207" y="43"/>
                  </a:lnTo>
                  <a:lnTo>
                    <a:pt x="196" y="37"/>
                  </a:lnTo>
                  <a:lnTo>
                    <a:pt x="183" y="33"/>
                  </a:lnTo>
                  <a:lnTo>
                    <a:pt x="181" y="33"/>
                  </a:lnTo>
                  <a:lnTo>
                    <a:pt x="181" y="35"/>
                  </a:lnTo>
                  <a:lnTo>
                    <a:pt x="177" y="37"/>
                  </a:lnTo>
                  <a:lnTo>
                    <a:pt x="175" y="35"/>
                  </a:lnTo>
                  <a:lnTo>
                    <a:pt x="173" y="37"/>
                  </a:lnTo>
                  <a:lnTo>
                    <a:pt x="170" y="35"/>
                  </a:lnTo>
                  <a:lnTo>
                    <a:pt x="170" y="35"/>
                  </a:lnTo>
                  <a:lnTo>
                    <a:pt x="172" y="38"/>
                  </a:lnTo>
                  <a:lnTo>
                    <a:pt x="172" y="40"/>
                  </a:lnTo>
                  <a:lnTo>
                    <a:pt x="169" y="41"/>
                  </a:lnTo>
                  <a:lnTo>
                    <a:pt x="167" y="40"/>
                  </a:lnTo>
                  <a:lnTo>
                    <a:pt x="159" y="41"/>
                  </a:lnTo>
                  <a:lnTo>
                    <a:pt x="164" y="46"/>
                  </a:lnTo>
                  <a:lnTo>
                    <a:pt x="157" y="46"/>
                  </a:lnTo>
                  <a:lnTo>
                    <a:pt x="157" y="48"/>
                  </a:lnTo>
                  <a:lnTo>
                    <a:pt x="159" y="49"/>
                  </a:lnTo>
                  <a:lnTo>
                    <a:pt x="156" y="49"/>
                  </a:lnTo>
                  <a:lnTo>
                    <a:pt x="152" y="51"/>
                  </a:lnTo>
                  <a:lnTo>
                    <a:pt x="154" y="54"/>
                  </a:lnTo>
                  <a:lnTo>
                    <a:pt x="152" y="57"/>
                  </a:lnTo>
                  <a:lnTo>
                    <a:pt x="152" y="59"/>
                  </a:lnTo>
                  <a:lnTo>
                    <a:pt x="156" y="61"/>
                  </a:lnTo>
                  <a:lnTo>
                    <a:pt x="154" y="61"/>
                  </a:lnTo>
                  <a:lnTo>
                    <a:pt x="149" y="61"/>
                  </a:lnTo>
                  <a:lnTo>
                    <a:pt x="144" y="57"/>
                  </a:lnTo>
                  <a:lnTo>
                    <a:pt x="140" y="57"/>
                  </a:lnTo>
                  <a:lnTo>
                    <a:pt x="138" y="57"/>
                  </a:lnTo>
                  <a:lnTo>
                    <a:pt x="140" y="62"/>
                  </a:lnTo>
                  <a:lnTo>
                    <a:pt x="144" y="65"/>
                  </a:lnTo>
                  <a:lnTo>
                    <a:pt x="146" y="67"/>
                  </a:lnTo>
                  <a:lnTo>
                    <a:pt x="143" y="67"/>
                  </a:lnTo>
                  <a:lnTo>
                    <a:pt x="143" y="72"/>
                  </a:lnTo>
                  <a:lnTo>
                    <a:pt x="128" y="61"/>
                  </a:lnTo>
                  <a:lnTo>
                    <a:pt x="128" y="64"/>
                  </a:lnTo>
                  <a:lnTo>
                    <a:pt x="122" y="67"/>
                  </a:lnTo>
                  <a:lnTo>
                    <a:pt x="120" y="72"/>
                  </a:lnTo>
                  <a:lnTo>
                    <a:pt x="125" y="77"/>
                  </a:lnTo>
                  <a:lnTo>
                    <a:pt x="120" y="83"/>
                  </a:lnTo>
                  <a:lnTo>
                    <a:pt x="119" y="82"/>
                  </a:lnTo>
                  <a:lnTo>
                    <a:pt x="116" y="90"/>
                  </a:lnTo>
                  <a:lnTo>
                    <a:pt x="109" y="94"/>
                  </a:lnTo>
                  <a:lnTo>
                    <a:pt x="87" y="99"/>
                  </a:lnTo>
                  <a:lnTo>
                    <a:pt x="80" y="98"/>
                  </a:lnTo>
                  <a:lnTo>
                    <a:pt x="74" y="102"/>
                  </a:lnTo>
                  <a:lnTo>
                    <a:pt x="66" y="102"/>
                  </a:lnTo>
                  <a:lnTo>
                    <a:pt x="58" y="106"/>
                  </a:lnTo>
                  <a:lnTo>
                    <a:pt x="43" y="106"/>
                  </a:lnTo>
                  <a:lnTo>
                    <a:pt x="31" y="110"/>
                  </a:lnTo>
                  <a:lnTo>
                    <a:pt x="26" y="115"/>
                  </a:lnTo>
                  <a:lnTo>
                    <a:pt x="19" y="117"/>
                  </a:lnTo>
                  <a:lnTo>
                    <a:pt x="11" y="120"/>
                  </a:lnTo>
                  <a:lnTo>
                    <a:pt x="8" y="126"/>
                  </a:lnTo>
                  <a:lnTo>
                    <a:pt x="7" y="126"/>
                  </a:lnTo>
                  <a:lnTo>
                    <a:pt x="5" y="123"/>
                  </a:lnTo>
                  <a:lnTo>
                    <a:pt x="5" y="118"/>
                  </a:lnTo>
                  <a:lnTo>
                    <a:pt x="3" y="118"/>
                  </a:lnTo>
                  <a:lnTo>
                    <a:pt x="0" y="123"/>
                  </a:lnTo>
                  <a:lnTo>
                    <a:pt x="0" y="128"/>
                  </a:lnTo>
                  <a:lnTo>
                    <a:pt x="3" y="131"/>
                  </a:lnTo>
                  <a:lnTo>
                    <a:pt x="5" y="136"/>
                  </a:lnTo>
                  <a:lnTo>
                    <a:pt x="0" y="142"/>
                  </a:lnTo>
                  <a:lnTo>
                    <a:pt x="2" y="147"/>
                  </a:lnTo>
                  <a:lnTo>
                    <a:pt x="15" y="158"/>
                  </a:lnTo>
                  <a:lnTo>
                    <a:pt x="15" y="158"/>
                  </a:lnTo>
                  <a:lnTo>
                    <a:pt x="19" y="162"/>
                  </a:lnTo>
                  <a:lnTo>
                    <a:pt x="21" y="166"/>
                  </a:lnTo>
                  <a:lnTo>
                    <a:pt x="21" y="170"/>
                  </a:lnTo>
                  <a:lnTo>
                    <a:pt x="18" y="170"/>
                  </a:lnTo>
                  <a:lnTo>
                    <a:pt x="16" y="165"/>
                  </a:lnTo>
                  <a:lnTo>
                    <a:pt x="15" y="166"/>
                  </a:lnTo>
                  <a:lnTo>
                    <a:pt x="8" y="160"/>
                  </a:lnTo>
                  <a:lnTo>
                    <a:pt x="7" y="160"/>
                  </a:lnTo>
                  <a:lnTo>
                    <a:pt x="18" y="171"/>
                  </a:lnTo>
                  <a:lnTo>
                    <a:pt x="15" y="171"/>
                  </a:lnTo>
                  <a:lnTo>
                    <a:pt x="13" y="171"/>
                  </a:lnTo>
                  <a:lnTo>
                    <a:pt x="11" y="171"/>
                  </a:lnTo>
                  <a:lnTo>
                    <a:pt x="10" y="168"/>
                  </a:lnTo>
                  <a:lnTo>
                    <a:pt x="7" y="166"/>
                  </a:lnTo>
                  <a:lnTo>
                    <a:pt x="7" y="168"/>
                  </a:lnTo>
                  <a:lnTo>
                    <a:pt x="15" y="173"/>
                  </a:lnTo>
                  <a:lnTo>
                    <a:pt x="21" y="176"/>
                  </a:lnTo>
                  <a:lnTo>
                    <a:pt x="27" y="184"/>
                  </a:lnTo>
                  <a:lnTo>
                    <a:pt x="29" y="187"/>
                  </a:lnTo>
                  <a:lnTo>
                    <a:pt x="47" y="202"/>
                  </a:lnTo>
                  <a:lnTo>
                    <a:pt x="53" y="215"/>
                  </a:lnTo>
                  <a:lnTo>
                    <a:pt x="69" y="231"/>
                  </a:lnTo>
                  <a:lnTo>
                    <a:pt x="74" y="240"/>
                  </a:lnTo>
                  <a:lnTo>
                    <a:pt x="74" y="243"/>
                  </a:lnTo>
                  <a:lnTo>
                    <a:pt x="75" y="248"/>
                  </a:lnTo>
                  <a:lnTo>
                    <a:pt x="72" y="253"/>
                  </a:lnTo>
                  <a:lnTo>
                    <a:pt x="66" y="253"/>
                  </a:lnTo>
                  <a:lnTo>
                    <a:pt x="66" y="25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21" name="Freeform 48"/>
            <p:cNvSpPr>
              <a:spLocks/>
            </p:cNvSpPr>
            <p:nvPr/>
          </p:nvSpPr>
          <p:spPr bwMode="auto">
            <a:xfrm>
              <a:off x="7372101" y="-1967865"/>
              <a:ext cx="2719" cy="1360"/>
            </a:xfrm>
            <a:custGeom>
              <a:avLst/>
              <a:gdLst/>
              <a:ahLst/>
              <a:cxnLst>
                <a:cxn ang="0">
                  <a:pos x="2" y="0"/>
                </a:cxn>
                <a:cxn ang="0">
                  <a:pos x="0" y="0"/>
                </a:cxn>
                <a:cxn ang="0">
                  <a:pos x="2" y="0"/>
                </a:cxn>
                <a:cxn ang="0">
                  <a:pos x="2" y="0"/>
                </a:cxn>
              </a:cxnLst>
              <a:rect l="0" t="0" r="r" b="b"/>
              <a:pathLst>
                <a:path w="2">
                  <a:moveTo>
                    <a:pt x="2" y="0"/>
                  </a:moveTo>
                  <a:lnTo>
                    <a:pt x="0"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23" name="Freeform 49"/>
            <p:cNvSpPr>
              <a:spLocks/>
            </p:cNvSpPr>
            <p:nvPr/>
          </p:nvSpPr>
          <p:spPr bwMode="auto">
            <a:xfrm>
              <a:off x="7728305" y="-1458030"/>
              <a:ext cx="10876" cy="5438"/>
            </a:xfrm>
            <a:custGeom>
              <a:avLst/>
              <a:gdLst/>
              <a:ahLst/>
              <a:cxnLst>
                <a:cxn ang="0">
                  <a:pos x="1" y="2"/>
                </a:cxn>
                <a:cxn ang="0">
                  <a:pos x="0" y="2"/>
                </a:cxn>
                <a:cxn ang="0">
                  <a:pos x="3" y="0"/>
                </a:cxn>
                <a:cxn ang="0">
                  <a:pos x="8" y="4"/>
                </a:cxn>
                <a:cxn ang="0">
                  <a:pos x="1" y="2"/>
                </a:cxn>
                <a:cxn ang="0">
                  <a:pos x="1" y="2"/>
                </a:cxn>
              </a:cxnLst>
              <a:rect l="0" t="0" r="r" b="b"/>
              <a:pathLst>
                <a:path w="8" h="4">
                  <a:moveTo>
                    <a:pt x="1" y="2"/>
                  </a:moveTo>
                  <a:lnTo>
                    <a:pt x="0" y="2"/>
                  </a:lnTo>
                  <a:lnTo>
                    <a:pt x="3" y="0"/>
                  </a:lnTo>
                  <a:lnTo>
                    <a:pt x="8" y="4"/>
                  </a:lnTo>
                  <a:lnTo>
                    <a:pt x="1" y="2"/>
                  </a:lnTo>
                  <a:lnTo>
                    <a:pt x="1"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24" name="Freeform 50"/>
            <p:cNvSpPr>
              <a:spLocks/>
            </p:cNvSpPr>
            <p:nvPr/>
          </p:nvSpPr>
          <p:spPr bwMode="auto">
            <a:xfrm>
              <a:off x="6507423" y="-1535526"/>
              <a:ext cx="210732" cy="38068"/>
            </a:xfrm>
            <a:custGeom>
              <a:avLst/>
              <a:gdLst/>
              <a:ahLst/>
              <a:cxnLst>
                <a:cxn ang="0">
                  <a:pos x="115" y="24"/>
                </a:cxn>
                <a:cxn ang="0">
                  <a:pos x="109" y="25"/>
                </a:cxn>
                <a:cxn ang="0">
                  <a:pos x="101" y="22"/>
                </a:cxn>
                <a:cxn ang="0">
                  <a:pos x="93" y="22"/>
                </a:cxn>
                <a:cxn ang="0">
                  <a:pos x="73" y="17"/>
                </a:cxn>
                <a:cxn ang="0">
                  <a:pos x="59" y="17"/>
                </a:cxn>
                <a:cxn ang="0">
                  <a:pos x="56" y="19"/>
                </a:cxn>
                <a:cxn ang="0">
                  <a:pos x="40" y="16"/>
                </a:cxn>
                <a:cxn ang="0">
                  <a:pos x="30" y="16"/>
                </a:cxn>
                <a:cxn ang="0">
                  <a:pos x="20" y="12"/>
                </a:cxn>
                <a:cxn ang="0">
                  <a:pos x="22" y="11"/>
                </a:cxn>
                <a:cxn ang="0">
                  <a:pos x="3" y="8"/>
                </a:cxn>
                <a:cxn ang="0">
                  <a:pos x="0" y="6"/>
                </a:cxn>
                <a:cxn ang="0">
                  <a:pos x="3" y="8"/>
                </a:cxn>
                <a:cxn ang="0">
                  <a:pos x="6" y="6"/>
                </a:cxn>
                <a:cxn ang="0">
                  <a:pos x="9" y="1"/>
                </a:cxn>
                <a:cxn ang="0">
                  <a:pos x="12" y="0"/>
                </a:cxn>
                <a:cxn ang="0">
                  <a:pos x="24" y="1"/>
                </a:cxn>
                <a:cxn ang="0">
                  <a:pos x="30" y="0"/>
                </a:cxn>
                <a:cxn ang="0">
                  <a:pos x="33" y="3"/>
                </a:cxn>
                <a:cxn ang="0">
                  <a:pos x="46" y="3"/>
                </a:cxn>
                <a:cxn ang="0">
                  <a:pos x="54" y="8"/>
                </a:cxn>
                <a:cxn ang="0">
                  <a:pos x="57" y="9"/>
                </a:cxn>
                <a:cxn ang="0">
                  <a:pos x="68" y="9"/>
                </a:cxn>
                <a:cxn ang="0">
                  <a:pos x="83" y="11"/>
                </a:cxn>
                <a:cxn ang="0">
                  <a:pos x="85" y="9"/>
                </a:cxn>
                <a:cxn ang="0">
                  <a:pos x="86" y="6"/>
                </a:cxn>
                <a:cxn ang="0">
                  <a:pos x="89" y="4"/>
                </a:cxn>
                <a:cxn ang="0">
                  <a:pos x="94" y="8"/>
                </a:cxn>
                <a:cxn ang="0">
                  <a:pos x="99" y="6"/>
                </a:cxn>
                <a:cxn ang="0">
                  <a:pos x="109" y="9"/>
                </a:cxn>
                <a:cxn ang="0">
                  <a:pos x="117" y="9"/>
                </a:cxn>
                <a:cxn ang="0">
                  <a:pos x="121" y="14"/>
                </a:cxn>
                <a:cxn ang="0">
                  <a:pos x="125" y="16"/>
                </a:cxn>
                <a:cxn ang="0">
                  <a:pos x="126" y="17"/>
                </a:cxn>
                <a:cxn ang="0">
                  <a:pos x="144" y="17"/>
                </a:cxn>
                <a:cxn ang="0">
                  <a:pos x="149" y="19"/>
                </a:cxn>
                <a:cxn ang="0">
                  <a:pos x="150" y="25"/>
                </a:cxn>
                <a:cxn ang="0">
                  <a:pos x="155" y="28"/>
                </a:cxn>
                <a:cxn ang="0">
                  <a:pos x="152" y="27"/>
                </a:cxn>
                <a:cxn ang="0">
                  <a:pos x="131" y="24"/>
                </a:cxn>
                <a:cxn ang="0">
                  <a:pos x="125" y="25"/>
                </a:cxn>
                <a:cxn ang="0">
                  <a:pos x="115" y="24"/>
                </a:cxn>
                <a:cxn ang="0">
                  <a:pos x="115" y="24"/>
                </a:cxn>
              </a:cxnLst>
              <a:rect l="0" t="0" r="r" b="b"/>
              <a:pathLst>
                <a:path w="155" h="28">
                  <a:moveTo>
                    <a:pt x="115" y="24"/>
                  </a:moveTo>
                  <a:lnTo>
                    <a:pt x="109" y="25"/>
                  </a:lnTo>
                  <a:lnTo>
                    <a:pt x="101" y="22"/>
                  </a:lnTo>
                  <a:lnTo>
                    <a:pt x="93" y="22"/>
                  </a:lnTo>
                  <a:lnTo>
                    <a:pt x="73" y="17"/>
                  </a:lnTo>
                  <a:lnTo>
                    <a:pt x="59" y="17"/>
                  </a:lnTo>
                  <a:lnTo>
                    <a:pt x="56" y="19"/>
                  </a:lnTo>
                  <a:lnTo>
                    <a:pt x="40" y="16"/>
                  </a:lnTo>
                  <a:lnTo>
                    <a:pt x="30" y="16"/>
                  </a:lnTo>
                  <a:lnTo>
                    <a:pt x="20" y="12"/>
                  </a:lnTo>
                  <a:lnTo>
                    <a:pt x="22" y="11"/>
                  </a:lnTo>
                  <a:lnTo>
                    <a:pt x="3" y="8"/>
                  </a:lnTo>
                  <a:lnTo>
                    <a:pt x="0" y="6"/>
                  </a:lnTo>
                  <a:lnTo>
                    <a:pt x="3" y="8"/>
                  </a:lnTo>
                  <a:lnTo>
                    <a:pt x="6" y="6"/>
                  </a:lnTo>
                  <a:lnTo>
                    <a:pt x="9" y="1"/>
                  </a:lnTo>
                  <a:lnTo>
                    <a:pt x="12" y="0"/>
                  </a:lnTo>
                  <a:lnTo>
                    <a:pt x="24" y="1"/>
                  </a:lnTo>
                  <a:lnTo>
                    <a:pt x="30" y="0"/>
                  </a:lnTo>
                  <a:lnTo>
                    <a:pt x="33" y="3"/>
                  </a:lnTo>
                  <a:lnTo>
                    <a:pt x="46" y="3"/>
                  </a:lnTo>
                  <a:lnTo>
                    <a:pt x="54" y="8"/>
                  </a:lnTo>
                  <a:lnTo>
                    <a:pt x="57" y="9"/>
                  </a:lnTo>
                  <a:lnTo>
                    <a:pt x="68" y="9"/>
                  </a:lnTo>
                  <a:lnTo>
                    <a:pt x="83" y="11"/>
                  </a:lnTo>
                  <a:lnTo>
                    <a:pt x="85" y="9"/>
                  </a:lnTo>
                  <a:lnTo>
                    <a:pt x="86" y="6"/>
                  </a:lnTo>
                  <a:lnTo>
                    <a:pt x="89" y="4"/>
                  </a:lnTo>
                  <a:lnTo>
                    <a:pt x="94" y="8"/>
                  </a:lnTo>
                  <a:lnTo>
                    <a:pt x="99" y="6"/>
                  </a:lnTo>
                  <a:lnTo>
                    <a:pt x="109" y="9"/>
                  </a:lnTo>
                  <a:lnTo>
                    <a:pt x="117" y="9"/>
                  </a:lnTo>
                  <a:lnTo>
                    <a:pt x="121" y="14"/>
                  </a:lnTo>
                  <a:lnTo>
                    <a:pt x="125" y="16"/>
                  </a:lnTo>
                  <a:lnTo>
                    <a:pt x="126" y="17"/>
                  </a:lnTo>
                  <a:lnTo>
                    <a:pt x="144" y="17"/>
                  </a:lnTo>
                  <a:lnTo>
                    <a:pt x="149" y="19"/>
                  </a:lnTo>
                  <a:lnTo>
                    <a:pt x="150" y="25"/>
                  </a:lnTo>
                  <a:lnTo>
                    <a:pt x="155" y="28"/>
                  </a:lnTo>
                  <a:lnTo>
                    <a:pt x="152" y="27"/>
                  </a:lnTo>
                  <a:lnTo>
                    <a:pt x="131" y="24"/>
                  </a:lnTo>
                  <a:lnTo>
                    <a:pt x="125" y="25"/>
                  </a:lnTo>
                  <a:lnTo>
                    <a:pt x="115" y="24"/>
                  </a:lnTo>
                  <a:lnTo>
                    <a:pt x="115" y="2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25" name="Freeform 51"/>
            <p:cNvSpPr>
              <a:spLocks/>
            </p:cNvSpPr>
            <p:nvPr/>
          </p:nvSpPr>
          <p:spPr bwMode="auto">
            <a:xfrm>
              <a:off x="6726312" y="-1573593"/>
              <a:ext cx="9517" cy="10876"/>
            </a:xfrm>
            <a:custGeom>
              <a:avLst/>
              <a:gdLst/>
              <a:ahLst/>
              <a:cxnLst>
                <a:cxn ang="0">
                  <a:pos x="2" y="0"/>
                </a:cxn>
                <a:cxn ang="0">
                  <a:pos x="7" y="7"/>
                </a:cxn>
                <a:cxn ang="0">
                  <a:pos x="4" y="8"/>
                </a:cxn>
                <a:cxn ang="0">
                  <a:pos x="0" y="4"/>
                </a:cxn>
                <a:cxn ang="0">
                  <a:pos x="2" y="0"/>
                </a:cxn>
                <a:cxn ang="0">
                  <a:pos x="2" y="0"/>
                </a:cxn>
              </a:cxnLst>
              <a:rect l="0" t="0" r="r" b="b"/>
              <a:pathLst>
                <a:path w="7" h="8">
                  <a:moveTo>
                    <a:pt x="2" y="0"/>
                  </a:moveTo>
                  <a:lnTo>
                    <a:pt x="7" y="7"/>
                  </a:lnTo>
                  <a:lnTo>
                    <a:pt x="4" y="8"/>
                  </a:lnTo>
                  <a:lnTo>
                    <a:pt x="0" y="4"/>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26" name="Freeform 52"/>
            <p:cNvSpPr>
              <a:spLocks/>
            </p:cNvSpPr>
            <p:nvPr/>
          </p:nvSpPr>
          <p:spPr bwMode="auto">
            <a:xfrm>
              <a:off x="6696402" y="-1776167"/>
              <a:ext cx="39428" cy="42147"/>
            </a:xfrm>
            <a:custGeom>
              <a:avLst/>
              <a:gdLst/>
              <a:ahLst/>
              <a:cxnLst>
                <a:cxn ang="0">
                  <a:pos x="24" y="0"/>
                </a:cxn>
                <a:cxn ang="0">
                  <a:pos x="24" y="0"/>
                </a:cxn>
                <a:cxn ang="0">
                  <a:pos x="27" y="3"/>
                </a:cxn>
                <a:cxn ang="0">
                  <a:pos x="29" y="10"/>
                </a:cxn>
                <a:cxn ang="0">
                  <a:pos x="19" y="16"/>
                </a:cxn>
                <a:cxn ang="0">
                  <a:pos x="19" y="18"/>
                </a:cxn>
                <a:cxn ang="0">
                  <a:pos x="10" y="26"/>
                </a:cxn>
                <a:cxn ang="0">
                  <a:pos x="2" y="31"/>
                </a:cxn>
                <a:cxn ang="0">
                  <a:pos x="0" y="31"/>
                </a:cxn>
                <a:cxn ang="0">
                  <a:pos x="0" y="26"/>
                </a:cxn>
                <a:cxn ang="0">
                  <a:pos x="8" y="23"/>
                </a:cxn>
                <a:cxn ang="0">
                  <a:pos x="19" y="11"/>
                </a:cxn>
                <a:cxn ang="0">
                  <a:pos x="22" y="10"/>
                </a:cxn>
                <a:cxn ang="0">
                  <a:pos x="22" y="5"/>
                </a:cxn>
                <a:cxn ang="0">
                  <a:pos x="24" y="7"/>
                </a:cxn>
                <a:cxn ang="0">
                  <a:pos x="24" y="5"/>
                </a:cxn>
                <a:cxn ang="0">
                  <a:pos x="22" y="5"/>
                </a:cxn>
                <a:cxn ang="0">
                  <a:pos x="24" y="0"/>
                </a:cxn>
                <a:cxn ang="0">
                  <a:pos x="24" y="0"/>
                </a:cxn>
              </a:cxnLst>
              <a:rect l="0" t="0" r="r" b="b"/>
              <a:pathLst>
                <a:path w="29" h="31">
                  <a:moveTo>
                    <a:pt x="24" y="0"/>
                  </a:moveTo>
                  <a:lnTo>
                    <a:pt x="24" y="0"/>
                  </a:lnTo>
                  <a:lnTo>
                    <a:pt x="27" y="3"/>
                  </a:lnTo>
                  <a:lnTo>
                    <a:pt x="29" y="10"/>
                  </a:lnTo>
                  <a:lnTo>
                    <a:pt x="19" y="16"/>
                  </a:lnTo>
                  <a:lnTo>
                    <a:pt x="19" y="18"/>
                  </a:lnTo>
                  <a:lnTo>
                    <a:pt x="10" y="26"/>
                  </a:lnTo>
                  <a:lnTo>
                    <a:pt x="2" y="31"/>
                  </a:lnTo>
                  <a:lnTo>
                    <a:pt x="0" y="31"/>
                  </a:lnTo>
                  <a:lnTo>
                    <a:pt x="0" y="26"/>
                  </a:lnTo>
                  <a:lnTo>
                    <a:pt x="8" y="23"/>
                  </a:lnTo>
                  <a:lnTo>
                    <a:pt x="19" y="11"/>
                  </a:lnTo>
                  <a:lnTo>
                    <a:pt x="22" y="10"/>
                  </a:lnTo>
                  <a:lnTo>
                    <a:pt x="22" y="5"/>
                  </a:lnTo>
                  <a:lnTo>
                    <a:pt x="24" y="7"/>
                  </a:lnTo>
                  <a:lnTo>
                    <a:pt x="24" y="5"/>
                  </a:lnTo>
                  <a:lnTo>
                    <a:pt x="22" y="5"/>
                  </a:lnTo>
                  <a:lnTo>
                    <a:pt x="24" y="0"/>
                  </a:lnTo>
                  <a:lnTo>
                    <a:pt x="2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27" name="Freeform 53"/>
            <p:cNvSpPr>
              <a:spLocks/>
            </p:cNvSpPr>
            <p:nvPr/>
          </p:nvSpPr>
          <p:spPr bwMode="auto">
            <a:xfrm>
              <a:off x="6735828" y="-1784324"/>
              <a:ext cx="4079" cy="4079"/>
            </a:xfrm>
            <a:custGeom>
              <a:avLst/>
              <a:gdLst/>
              <a:ahLst/>
              <a:cxnLst>
                <a:cxn ang="0">
                  <a:pos x="0" y="0"/>
                </a:cxn>
                <a:cxn ang="0">
                  <a:pos x="3" y="1"/>
                </a:cxn>
                <a:cxn ang="0">
                  <a:pos x="1" y="3"/>
                </a:cxn>
                <a:cxn ang="0">
                  <a:pos x="0" y="0"/>
                </a:cxn>
                <a:cxn ang="0">
                  <a:pos x="0" y="0"/>
                </a:cxn>
              </a:cxnLst>
              <a:rect l="0" t="0" r="r" b="b"/>
              <a:pathLst>
                <a:path w="3" h="3">
                  <a:moveTo>
                    <a:pt x="0" y="0"/>
                  </a:moveTo>
                  <a:lnTo>
                    <a:pt x="3" y="1"/>
                  </a:lnTo>
                  <a:lnTo>
                    <a:pt x="1"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28" name="Freeform 54"/>
            <p:cNvSpPr>
              <a:spLocks/>
            </p:cNvSpPr>
            <p:nvPr/>
          </p:nvSpPr>
          <p:spPr bwMode="auto">
            <a:xfrm>
              <a:off x="6733109" y="-1788403"/>
              <a:ext cx="9517" cy="4079"/>
            </a:xfrm>
            <a:custGeom>
              <a:avLst/>
              <a:gdLst/>
              <a:ahLst/>
              <a:cxnLst>
                <a:cxn ang="0">
                  <a:pos x="0" y="0"/>
                </a:cxn>
                <a:cxn ang="0">
                  <a:pos x="7" y="3"/>
                </a:cxn>
                <a:cxn ang="0">
                  <a:pos x="3" y="1"/>
                </a:cxn>
                <a:cxn ang="0">
                  <a:pos x="0" y="0"/>
                </a:cxn>
                <a:cxn ang="0">
                  <a:pos x="0" y="0"/>
                </a:cxn>
              </a:cxnLst>
              <a:rect l="0" t="0" r="r" b="b"/>
              <a:pathLst>
                <a:path w="7" h="3">
                  <a:moveTo>
                    <a:pt x="0" y="0"/>
                  </a:moveTo>
                  <a:lnTo>
                    <a:pt x="7" y="3"/>
                  </a:lnTo>
                  <a:lnTo>
                    <a:pt x="3"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34" name="Freeform 55"/>
            <p:cNvSpPr>
              <a:spLocks/>
            </p:cNvSpPr>
            <p:nvPr/>
          </p:nvSpPr>
          <p:spPr bwMode="auto">
            <a:xfrm>
              <a:off x="6737188" y="-1806077"/>
              <a:ext cx="28551" cy="19034"/>
            </a:xfrm>
            <a:custGeom>
              <a:avLst/>
              <a:gdLst/>
              <a:ahLst/>
              <a:cxnLst>
                <a:cxn ang="0">
                  <a:pos x="0" y="1"/>
                </a:cxn>
                <a:cxn ang="0">
                  <a:pos x="10" y="0"/>
                </a:cxn>
                <a:cxn ang="0">
                  <a:pos x="18" y="3"/>
                </a:cxn>
                <a:cxn ang="0">
                  <a:pos x="21" y="9"/>
                </a:cxn>
                <a:cxn ang="0">
                  <a:pos x="21" y="11"/>
                </a:cxn>
                <a:cxn ang="0">
                  <a:pos x="18" y="14"/>
                </a:cxn>
                <a:cxn ang="0">
                  <a:pos x="13" y="11"/>
                </a:cxn>
                <a:cxn ang="0">
                  <a:pos x="7" y="3"/>
                </a:cxn>
                <a:cxn ang="0">
                  <a:pos x="0" y="1"/>
                </a:cxn>
                <a:cxn ang="0">
                  <a:pos x="0" y="1"/>
                </a:cxn>
              </a:cxnLst>
              <a:rect l="0" t="0" r="r" b="b"/>
              <a:pathLst>
                <a:path w="21" h="14">
                  <a:moveTo>
                    <a:pt x="0" y="1"/>
                  </a:moveTo>
                  <a:lnTo>
                    <a:pt x="10" y="0"/>
                  </a:lnTo>
                  <a:lnTo>
                    <a:pt x="18" y="3"/>
                  </a:lnTo>
                  <a:lnTo>
                    <a:pt x="21" y="9"/>
                  </a:lnTo>
                  <a:lnTo>
                    <a:pt x="21" y="11"/>
                  </a:lnTo>
                  <a:lnTo>
                    <a:pt x="18" y="14"/>
                  </a:lnTo>
                  <a:lnTo>
                    <a:pt x="13" y="11"/>
                  </a:lnTo>
                  <a:lnTo>
                    <a:pt x="7" y="3"/>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38" name="Freeform 56"/>
            <p:cNvSpPr>
              <a:spLocks/>
            </p:cNvSpPr>
            <p:nvPr/>
          </p:nvSpPr>
          <p:spPr bwMode="auto">
            <a:xfrm>
              <a:off x="6711356" y="-1880853"/>
              <a:ext cx="107405" cy="87012"/>
            </a:xfrm>
            <a:custGeom>
              <a:avLst/>
              <a:gdLst/>
              <a:ahLst/>
              <a:cxnLst>
                <a:cxn ang="0">
                  <a:pos x="32" y="3"/>
                </a:cxn>
                <a:cxn ang="0">
                  <a:pos x="32" y="13"/>
                </a:cxn>
                <a:cxn ang="0">
                  <a:pos x="39" y="20"/>
                </a:cxn>
                <a:cxn ang="0">
                  <a:pos x="31" y="31"/>
                </a:cxn>
                <a:cxn ang="0">
                  <a:pos x="29" y="36"/>
                </a:cxn>
                <a:cxn ang="0">
                  <a:pos x="36" y="45"/>
                </a:cxn>
                <a:cxn ang="0">
                  <a:pos x="44" y="50"/>
                </a:cxn>
                <a:cxn ang="0">
                  <a:pos x="45" y="48"/>
                </a:cxn>
                <a:cxn ang="0">
                  <a:pos x="56" y="48"/>
                </a:cxn>
                <a:cxn ang="0">
                  <a:pos x="63" y="52"/>
                </a:cxn>
                <a:cxn ang="0">
                  <a:pos x="72" y="52"/>
                </a:cxn>
                <a:cxn ang="0">
                  <a:pos x="69" y="55"/>
                </a:cxn>
                <a:cxn ang="0">
                  <a:pos x="74" y="56"/>
                </a:cxn>
                <a:cxn ang="0">
                  <a:pos x="79" y="61"/>
                </a:cxn>
                <a:cxn ang="0">
                  <a:pos x="76" y="63"/>
                </a:cxn>
                <a:cxn ang="0">
                  <a:pos x="72" y="61"/>
                </a:cxn>
                <a:cxn ang="0">
                  <a:pos x="63" y="56"/>
                </a:cxn>
                <a:cxn ang="0">
                  <a:pos x="50" y="50"/>
                </a:cxn>
                <a:cxn ang="0">
                  <a:pos x="42" y="52"/>
                </a:cxn>
                <a:cxn ang="0">
                  <a:pos x="34" y="53"/>
                </a:cxn>
                <a:cxn ang="0">
                  <a:pos x="24" y="52"/>
                </a:cxn>
                <a:cxn ang="0">
                  <a:pos x="21" y="48"/>
                </a:cxn>
                <a:cxn ang="0">
                  <a:pos x="18" y="42"/>
                </a:cxn>
                <a:cxn ang="0">
                  <a:pos x="13" y="42"/>
                </a:cxn>
                <a:cxn ang="0">
                  <a:pos x="10" y="39"/>
                </a:cxn>
                <a:cxn ang="0">
                  <a:pos x="3" y="26"/>
                </a:cxn>
                <a:cxn ang="0">
                  <a:pos x="10" y="28"/>
                </a:cxn>
                <a:cxn ang="0">
                  <a:pos x="5" y="2"/>
                </a:cxn>
                <a:cxn ang="0">
                  <a:pos x="15" y="2"/>
                </a:cxn>
                <a:cxn ang="0">
                  <a:pos x="26" y="3"/>
                </a:cxn>
                <a:cxn ang="0">
                  <a:pos x="28" y="2"/>
                </a:cxn>
                <a:cxn ang="0">
                  <a:pos x="31" y="3"/>
                </a:cxn>
              </a:cxnLst>
              <a:rect l="0" t="0" r="r" b="b"/>
              <a:pathLst>
                <a:path w="79" h="64">
                  <a:moveTo>
                    <a:pt x="31" y="3"/>
                  </a:moveTo>
                  <a:lnTo>
                    <a:pt x="32" y="3"/>
                  </a:lnTo>
                  <a:lnTo>
                    <a:pt x="31" y="7"/>
                  </a:lnTo>
                  <a:lnTo>
                    <a:pt x="32" y="13"/>
                  </a:lnTo>
                  <a:lnTo>
                    <a:pt x="39" y="18"/>
                  </a:lnTo>
                  <a:lnTo>
                    <a:pt x="39" y="20"/>
                  </a:lnTo>
                  <a:lnTo>
                    <a:pt x="37" y="28"/>
                  </a:lnTo>
                  <a:lnTo>
                    <a:pt x="31" y="31"/>
                  </a:lnTo>
                  <a:lnTo>
                    <a:pt x="31" y="36"/>
                  </a:lnTo>
                  <a:lnTo>
                    <a:pt x="29" y="36"/>
                  </a:lnTo>
                  <a:lnTo>
                    <a:pt x="36" y="42"/>
                  </a:lnTo>
                  <a:lnTo>
                    <a:pt x="36" y="45"/>
                  </a:lnTo>
                  <a:lnTo>
                    <a:pt x="39" y="48"/>
                  </a:lnTo>
                  <a:lnTo>
                    <a:pt x="44" y="50"/>
                  </a:lnTo>
                  <a:lnTo>
                    <a:pt x="47" y="50"/>
                  </a:lnTo>
                  <a:lnTo>
                    <a:pt x="45" y="48"/>
                  </a:lnTo>
                  <a:lnTo>
                    <a:pt x="52" y="47"/>
                  </a:lnTo>
                  <a:lnTo>
                    <a:pt x="56" y="48"/>
                  </a:lnTo>
                  <a:lnTo>
                    <a:pt x="61" y="53"/>
                  </a:lnTo>
                  <a:lnTo>
                    <a:pt x="63" y="52"/>
                  </a:lnTo>
                  <a:lnTo>
                    <a:pt x="61" y="50"/>
                  </a:lnTo>
                  <a:lnTo>
                    <a:pt x="72" y="52"/>
                  </a:lnTo>
                  <a:lnTo>
                    <a:pt x="72" y="53"/>
                  </a:lnTo>
                  <a:lnTo>
                    <a:pt x="69" y="55"/>
                  </a:lnTo>
                  <a:lnTo>
                    <a:pt x="69" y="55"/>
                  </a:lnTo>
                  <a:lnTo>
                    <a:pt x="74" y="56"/>
                  </a:lnTo>
                  <a:lnTo>
                    <a:pt x="74" y="60"/>
                  </a:lnTo>
                  <a:lnTo>
                    <a:pt x="79" y="61"/>
                  </a:lnTo>
                  <a:lnTo>
                    <a:pt x="79" y="64"/>
                  </a:lnTo>
                  <a:lnTo>
                    <a:pt x="76" y="63"/>
                  </a:lnTo>
                  <a:lnTo>
                    <a:pt x="77" y="61"/>
                  </a:lnTo>
                  <a:lnTo>
                    <a:pt x="72" y="61"/>
                  </a:lnTo>
                  <a:lnTo>
                    <a:pt x="66" y="60"/>
                  </a:lnTo>
                  <a:lnTo>
                    <a:pt x="63" y="56"/>
                  </a:lnTo>
                  <a:lnTo>
                    <a:pt x="53" y="52"/>
                  </a:lnTo>
                  <a:lnTo>
                    <a:pt x="50" y="50"/>
                  </a:lnTo>
                  <a:lnTo>
                    <a:pt x="56" y="58"/>
                  </a:lnTo>
                  <a:lnTo>
                    <a:pt x="42" y="52"/>
                  </a:lnTo>
                  <a:lnTo>
                    <a:pt x="37" y="52"/>
                  </a:lnTo>
                  <a:lnTo>
                    <a:pt x="34" y="53"/>
                  </a:lnTo>
                  <a:lnTo>
                    <a:pt x="31" y="53"/>
                  </a:lnTo>
                  <a:lnTo>
                    <a:pt x="24" y="52"/>
                  </a:lnTo>
                  <a:lnTo>
                    <a:pt x="24" y="52"/>
                  </a:lnTo>
                  <a:lnTo>
                    <a:pt x="21" y="48"/>
                  </a:lnTo>
                  <a:lnTo>
                    <a:pt x="23" y="44"/>
                  </a:lnTo>
                  <a:lnTo>
                    <a:pt x="18" y="42"/>
                  </a:lnTo>
                  <a:lnTo>
                    <a:pt x="19" y="45"/>
                  </a:lnTo>
                  <a:lnTo>
                    <a:pt x="13" y="42"/>
                  </a:lnTo>
                  <a:lnTo>
                    <a:pt x="11" y="42"/>
                  </a:lnTo>
                  <a:lnTo>
                    <a:pt x="10" y="39"/>
                  </a:lnTo>
                  <a:lnTo>
                    <a:pt x="0" y="26"/>
                  </a:lnTo>
                  <a:lnTo>
                    <a:pt x="3" y="26"/>
                  </a:lnTo>
                  <a:lnTo>
                    <a:pt x="7" y="28"/>
                  </a:lnTo>
                  <a:lnTo>
                    <a:pt x="10" y="28"/>
                  </a:lnTo>
                  <a:lnTo>
                    <a:pt x="3" y="8"/>
                  </a:lnTo>
                  <a:lnTo>
                    <a:pt x="5" y="2"/>
                  </a:lnTo>
                  <a:lnTo>
                    <a:pt x="5" y="0"/>
                  </a:lnTo>
                  <a:lnTo>
                    <a:pt x="15" y="2"/>
                  </a:lnTo>
                  <a:lnTo>
                    <a:pt x="21" y="3"/>
                  </a:lnTo>
                  <a:lnTo>
                    <a:pt x="26" y="3"/>
                  </a:lnTo>
                  <a:lnTo>
                    <a:pt x="26" y="2"/>
                  </a:lnTo>
                  <a:lnTo>
                    <a:pt x="28" y="2"/>
                  </a:lnTo>
                  <a:lnTo>
                    <a:pt x="31" y="3"/>
                  </a:lnTo>
                  <a:lnTo>
                    <a:pt x="31"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39" name="Freeform 57"/>
            <p:cNvSpPr>
              <a:spLocks/>
            </p:cNvSpPr>
            <p:nvPr/>
          </p:nvSpPr>
          <p:spPr bwMode="auto">
            <a:xfrm>
              <a:off x="6761660" y="-1827830"/>
              <a:ext cx="4079" cy="4079"/>
            </a:xfrm>
            <a:custGeom>
              <a:avLst/>
              <a:gdLst/>
              <a:ahLst/>
              <a:cxnLst>
                <a:cxn ang="0">
                  <a:pos x="0" y="0"/>
                </a:cxn>
                <a:cxn ang="0">
                  <a:pos x="2" y="0"/>
                </a:cxn>
                <a:cxn ang="0">
                  <a:pos x="3" y="3"/>
                </a:cxn>
                <a:cxn ang="0">
                  <a:pos x="2" y="3"/>
                </a:cxn>
                <a:cxn ang="0">
                  <a:pos x="0" y="0"/>
                </a:cxn>
                <a:cxn ang="0">
                  <a:pos x="0" y="0"/>
                </a:cxn>
              </a:cxnLst>
              <a:rect l="0" t="0" r="r" b="b"/>
              <a:pathLst>
                <a:path w="3" h="3">
                  <a:moveTo>
                    <a:pt x="0" y="0"/>
                  </a:moveTo>
                  <a:lnTo>
                    <a:pt x="2" y="0"/>
                  </a:lnTo>
                  <a:lnTo>
                    <a:pt x="3" y="3"/>
                  </a:lnTo>
                  <a:lnTo>
                    <a:pt x="2"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40" name="Freeform 58"/>
            <p:cNvSpPr>
              <a:spLocks/>
            </p:cNvSpPr>
            <p:nvPr/>
          </p:nvSpPr>
          <p:spPr bwMode="auto">
            <a:xfrm>
              <a:off x="6768458" y="-1806077"/>
              <a:ext cx="6798" cy="4079"/>
            </a:xfrm>
            <a:custGeom>
              <a:avLst/>
              <a:gdLst/>
              <a:ahLst/>
              <a:cxnLst>
                <a:cxn ang="0">
                  <a:pos x="2" y="1"/>
                </a:cxn>
                <a:cxn ang="0">
                  <a:pos x="0" y="0"/>
                </a:cxn>
                <a:cxn ang="0">
                  <a:pos x="3" y="0"/>
                </a:cxn>
                <a:cxn ang="0">
                  <a:pos x="5" y="3"/>
                </a:cxn>
                <a:cxn ang="0">
                  <a:pos x="2" y="1"/>
                </a:cxn>
                <a:cxn ang="0">
                  <a:pos x="2" y="1"/>
                </a:cxn>
              </a:cxnLst>
              <a:rect l="0" t="0" r="r" b="b"/>
              <a:pathLst>
                <a:path w="5" h="3">
                  <a:moveTo>
                    <a:pt x="2" y="1"/>
                  </a:moveTo>
                  <a:lnTo>
                    <a:pt x="0" y="0"/>
                  </a:lnTo>
                  <a:lnTo>
                    <a:pt x="3" y="0"/>
                  </a:lnTo>
                  <a:lnTo>
                    <a:pt x="5" y="3"/>
                  </a:lnTo>
                  <a:lnTo>
                    <a:pt x="2" y="1"/>
                  </a:lnTo>
                  <a:lnTo>
                    <a:pt x="2"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42" name="Freeform 59"/>
            <p:cNvSpPr>
              <a:spLocks/>
            </p:cNvSpPr>
            <p:nvPr/>
          </p:nvSpPr>
          <p:spPr bwMode="auto">
            <a:xfrm>
              <a:off x="6776615" y="-1793841"/>
              <a:ext cx="2719" cy="6798"/>
            </a:xfrm>
            <a:custGeom>
              <a:avLst/>
              <a:gdLst/>
              <a:ahLst/>
              <a:cxnLst>
                <a:cxn ang="0">
                  <a:pos x="0" y="2"/>
                </a:cxn>
                <a:cxn ang="0">
                  <a:pos x="0" y="0"/>
                </a:cxn>
                <a:cxn ang="0">
                  <a:pos x="0" y="0"/>
                </a:cxn>
                <a:cxn ang="0">
                  <a:pos x="2" y="5"/>
                </a:cxn>
                <a:cxn ang="0">
                  <a:pos x="0" y="2"/>
                </a:cxn>
                <a:cxn ang="0">
                  <a:pos x="0" y="2"/>
                </a:cxn>
              </a:cxnLst>
              <a:rect l="0" t="0" r="r" b="b"/>
              <a:pathLst>
                <a:path w="2" h="5">
                  <a:moveTo>
                    <a:pt x="0" y="2"/>
                  </a:moveTo>
                  <a:lnTo>
                    <a:pt x="0" y="0"/>
                  </a:lnTo>
                  <a:lnTo>
                    <a:pt x="0" y="0"/>
                  </a:lnTo>
                  <a:lnTo>
                    <a:pt x="2" y="5"/>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44" name="Freeform 60"/>
            <p:cNvSpPr>
              <a:spLocks/>
            </p:cNvSpPr>
            <p:nvPr/>
          </p:nvSpPr>
          <p:spPr bwMode="auto">
            <a:xfrm>
              <a:off x="6786132" y="-1791122"/>
              <a:ext cx="6798" cy="2719"/>
            </a:xfrm>
            <a:custGeom>
              <a:avLst/>
              <a:gdLst/>
              <a:ahLst/>
              <a:cxnLst>
                <a:cxn ang="0">
                  <a:pos x="0" y="0"/>
                </a:cxn>
                <a:cxn ang="0">
                  <a:pos x="1" y="0"/>
                </a:cxn>
                <a:cxn ang="0">
                  <a:pos x="5" y="2"/>
                </a:cxn>
                <a:cxn ang="0">
                  <a:pos x="0" y="0"/>
                </a:cxn>
                <a:cxn ang="0">
                  <a:pos x="0" y="0"/>
                </a:cxn>
              </a:cxnLst>
              <a:rect l="0" t="0" r="r" b="b"/>
              <a:pathLst>
                <a:path w="5" h="2">
                  <a:moveTo>
                    <a:pt x="0" y="0"/>
                  </a:moveTo>
                  <a:lnTo>
                    <a:pt x="1" y="0"/>
                  </a:lnTo>
                  <a:lnTo>
                    <a:pt x="5"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45" name="Freeform 61"/>
            <p:cNvSpPr>
              <a:spLocks/>
            </p:cNvSpPr>
            <p:nvPr/>
          </p:nvSpPr>
          <p:spPr bwMode="auto">
            <a:xfrm>
              <a:off x="6803806" y="-1793841"/>
              <a:ext cx="19034" cy="10876"/>
            </a:xfrm>
            <a:custGeom>
              <a:avLst/>
              <a:gdLst/>
              <a:ahLst/>
              <a:cxnLst>
                <a:cxn ang="0">
                  <a:pos x="0" y="0"/>
                </a:cxn>
                <a:cxn ang="0">
                  <a:pos x="12" y="5"/>
                </a:cxn>
                <a:cxn ang="0">
                  <a:pos x="14" y="8"/>
                </a:cxn>
                <a:cxn ang="0">
                  <a:pos x="9" y="7"/>
                </a:cxn>
                <a:cxn ang="0">
                  <a:pos x="4" y="5"/>
                </a:cxn>
                <a:cxn ang="0">
                  <a:pos x="1" y="7"/>
                </a:cxn>
                <a:cxn ang="0">
                  <a:pos x="0" y="0"/>
                </a:cxn>
                <a:cxn ang="0">
                  <a:pos x="0" y="0"/>
                </a:cxn>
              </a:cxnLst>
              <a:rect l="0" t="0" r="r" b="b"/>
              <a:pathLst>
                <a:path w="14" h="8">
                  <a:moveTo>
                    <a:pt x="0" y="0"/>
                  </a:moveTo>
                  <a:lnTo>
                    <a:pt x="12" y="5"/>
                  </a:lnTo>
                  <a:lnTo>
                    <a:pt x="14" y="8"/>
                  </a:lnTo>
                  <a:lnTo>
                    <a:pt x="9" y="7"/>
                  </a:lnTo>
                  <a:lnTo>
                    <a:pt x="4" y="5"/>
                  </a:lnTo>
                  <a:lnTo>
                    <a:pt x="1" y="7"/>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46" name="Freeform 62"/>
            <p:cNvSpPr>
              <a:spLocks/>
            </p:cNvSpPr>
            <p:nvPr/>
          </p:nvSpPr>
          <p:spPr bwMode="auto">
            <a:xfrm>
              <a:off x="6825559" y="-1793841"/>
              <a:ext cx="36708" cy="21753"/>
            </a:xfrm>
            <a:custGeom>
              <a:avLst/>
              <a:gdLst/>
              <a:ahLst/>
              <a:cxnLst>
                <a:cxn ang="0">
                  <a:pos x="0" y="0"/>
                </a:cxn>
                <a:cxn ang="0">
                  <a:pos x="11" y="0"/>
                </a:cxn>
                <a:cxn ang="0">
                  <a:pos x="14" y="2"/>
                </a:cxn>
                <a:cxn ang="0">
                  <a:pos x="19" y="4"/>
                </a:cxn>
                <a:cxn ang="0">
                  <a:pos x="22" y="10"/>
                </a:cxn>
                <a:cxn ang="0">
                  <a:pos x="27" y="16"/>
                </a:cxn>
                <a:cxn ang="0">
                  <a:pos x="19" y="15"/>
                </a:cxn>
                <a:cxn ang="0">
                  <a:pos x="14" y="12"/>
                </a:cxn>
                <a:cxn ang="0">
                  <a:pos x="12" y="8"/>
                </a:cxn>
                <a:cxn ang="0">
                  <a:pos x="4" y="5"/>
                </a:cxn>
                <a:cxn ang="0">
                  <a:pos x="0" y="0"/>
                </a:cxn>
                <a:cxn ang="0">
                  <a:pos x="0" y="0"/>
                </a:cxn>
              </a:cxnLst>
              <a:rect l="0" t="0" r="r" b="b"/>
              <a:pathLst>
                <a:path w="27" h="16">
                  <a:moveTo>
                    <a:pt x="0" y="0"/>
                  </a:moveTo>
                  <a:lnTo>
                    <a:pt x="11" y="0"/>
                  </a:lnTo>
                  <a:lnTo>
                    <a:pt x="14" y="2"/>
                  </a:lnTo>
                  <a:lnTo>
                    <a:pt x="19" y="4"/>
                  </a:lnTo>
                  <a:lnTo>
                    <a:pt x="22" y="10"/>
                  </a:lnTo>
                  <a:lnTo>
                    <a:pt x="27" y="16"/>
                  </a:lnTo>
                  <a:lnTo>
                    <a:pt x="19" y="15"/>
                  </a:lnTo>
                  <a:lnTo>
                    <a:pt x="14" y="12"/>
                  </a:lnTo>
                  <a:lnTo>
                    <a:pt x="12" y="8"/>
                  </a:lnTo>
                  <a:lnTo>
                    <a:pt x="4"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47" name="Freeform 63"/>
            <p:cNvSpPr>
              <a:spLocks/>
            </p:cNvSpPr>
            <p:nvPr/>
          </p:nvSpPr>
          <p:spPr bwMode="auto">
            <a:xfrm>
              <a:off x="6779334" y="-1782965"/>
              <a:ext cx="25832" cy="20394"/>
            </a:xfrm>
            <a:custGeom>
              <a:avLst/>
              <a:gdLst/>
              <a:ahLst/>
              <a:cxnLst>
                <a:cxn ang="0">
                  <a:pos x="0" y="0"/>
                </a:cxn>
                <a:cxn ang="0">
                  <a:pos x="3" y="0"/>
                </a:cxn>
                <a:cxn ang="0">
                  <a:pos x="8" y="2"/>
                </a:cxn>
                <a:cxn ang="0">
                  <a:pos x="19" y="4"/>
                </a:cxn>
                <a:cxn ang="0">
                  <a:pos x="19" y="8"/>
                </a:cxn>
                <a:cxn ang="0">
                  <a:pos x="14" y="12"/>
                </a:cxn>
                <a:cxn ang="0">
                  <a:pos x="8" y="13"/>
                </a:cxn>
                <a:cxn ang="0">
                  <a:pos x="6" y="15"/>
                </a:cxn>
                <a:cxn ang="0">
                  <a:pos x="3" y="10"/>
                </a:cxn>
                <a:cxn ang="0">
                  <a:pos x="2" y="4"/>
                </a:cxn>
                <a:cxn ang="0">
                  <a:pos x="0" y="0"/>
                </a:cxn>
                <a:cxn ang="0">
                  <a:pos x="0" y="0"/>
                </a:cxn>
              </a:cxnLst>
              <a:rect l="0" t="0" r="r" b="b"/>
              <a:pathLst>
                <a:path w="19" h="15">
                  <a:moveTo>
                    <a:pt x="0" y="0"/>
                  </a:moveTo>
                  <a:lnTo>
                    <a:pt x="3" y="0"/>
                  </a:lnTo>
                  <a:lnTo>
                    <a:pt x="8" y="2"/>
                  </a:lnTo>
                  <a:lnTo>
                    <a:pt x="19" y="4"/>
                  </a:lnTo>
                  <a:lnTo>
                    <a:pt x="19" y="8"/>
                  </a:lnTo>
                  <a:lnTo>
                    <a:pt x="14" y="12"/>
                  </a:lnTo>
                  <a:lnTo>
                    <a:pt x="8" y="13"/>
                  </a:lnTo>
                  <a:lnTo>
                    <a:pt x="6" y="15"/>
                  </a:lnTo>
                  <a:lnTo>
                    <a:pt x="3" y="10"/>
                  </a:lnTo>
                  <a:lnTo>
                    <a:pt x="2"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48" name="Freeform 64"/>
            <p:cNvSpPr>
              <a:spLocks/>
            </p:cNvSpPr>
            <p:nvPr/>
          </p:nvSpPr>
          <p:spPr bwMode="auto">
            <a:xfrm>
              <a:off x="6798368" y="-1772088"/>
              <a:ext cx="20394" cy="28551"/>
            </a:xfrm>
            <a:custGeom>
              <a:avLst/>
              <a:gdLst/>
              <a:ahLst/>
              <a:cxnLst>
                <a:cxn ang="0">
                  <a:pos x="5" y="2"/>
                </a:cxn>
                <a:cxn ang="0">
                  <a:pos x="7" y="0"/>
                </a:cxn>
                <a:cxn ang="0">
                  <a:pos x="13" y="2"/>
                </a:cxn>
                <a:cxn ang="0">
                  <a:pos x="13" y="4"/>
                </a:cxn>
                <a:cxn ang="0">
                  <a:pos x="12" y="13"/>
                </a:cxn>
                <a:cxn ang="0">
                  <a:pos x="15" y="20"/>
                </a:cxn>
                <a:cxn ang="0">
                  <a:pos x="13" y="21"/>
                </a:cxn>
                <a:cxn ang="0">
                  <a:pos x="0" y="15"/>
                </a:cxn>
                <a:cxn ang="0">
                  <a:pos x="0" y="12"/>
                </a:cxn>
                <a:cxn ang="0">
                  <a:pos x="5" y="10"/>
                </a:cxn>
                <a:cxn ang="0">
                  <a:pos x="5" y="2"/>
                </a:cxn>
                <a:cxn ang="0">
                  <a:pos x="5" y="2"/>
                </a:cxn>
              </a:cxnLst>
              <a:rect l="0" t="0" r="r" b="b"/>
              <a:pathLst>
                <a:path w="15" h="21">
                  <a:moveTo>
                    <a:pt x="5" y="2"/>
                  </a:moveTo>
                  <a:lnTo>
                    <a:pt x="7" y="0"/>
                  </a:lnTo>
                  <a:lnTo>
                    <a:pt x="13" y="2"/>
                  </a:lnTo>
                  <a:lnTo>
                    <a:pt x="13" y="4"/>
                  </a:lnTo>
                  <a:lnTo>
                    <a:pt x="12" y="13"/>
                  </a:lnTo>
                  <a:lnTo>
                    <a:pt x="15" y="20"/>
                  </a:lnTo>
                  <a:lnTo>
                    <a:pt x="13" y="21"/>
                  </a:lnTo>
                  <a:lnTo>
                    <a:pt x="0" y="15"/>
                  </a:lnTo>
                  <a:lnTo>
                    <a:pt x="0" y="12"/>
                  </a:lnTo>
                  <a:lnTo>
                    <a:pt x="5" y="10"/>
                  </a:lnTo>
                  <a:lnTo>
                    <a:pt x="5" y="2"/>
                  </a:lnTo>
                  <a:lnTo>
                    <a:pt x="5"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49" name="Freeform 65"/>
            <p:cNvSpPr>
              <a:spLocks/>
            </p:cNvSpPr>
            <p:nvPr/>
          </p:nvSpPr>
          <p:spPr bwMode="auto">
            <a:xfrm>
              <a:off x="6829638" y="-1777527"/>
              <a:ext cx="25832" cy="19034"/>
            </a:xfrm>
            <a:custGeom>
              <a:avLst/>
              <a:gdLst/>
              <a:ahLst/>
              <a:cxnLst>
                <a:cxn ang="0">
                  <a:pos x="0" y="0"/>
                </a:cxn>
                <a:cxn ang="0">
                  <a:pos x="3" y="1"/>
                </a:cxn>
                <a:cxn ang="0">
                  <a:pos x="9" y="1"/>
                </a:cxn>
                <a:cxn ang="0">
                  <a:pos x="13" y="3"/>
                </a:cxn>
                <a:cxn ang="0">
                  <a:pos x="14" y="8"/>
                </a:cxn>
                <a:cxn ang="0">
                  <a:pos x="19" y="12"/>
                </a:cxn>
                <a:cxn ang="0">
                  <a:pos x="16" y="12"/>
                </a:cxn>
                <a:cxn ang="0">
                  <a:pos x="16" y="14"/>
                </a:cxn>
                <a:cxn ang="0">
                  <a:pos x="13" y="12"/>
                </a:cxn>
                <a:cxn ang="0">
                  <a:pos x="8" y="6"/>
                </a:cxn>
                <a:cxn ang="0">
                  <a:pos x="5" y="6"/>
                </a:cxn>
                <a:cxn ang="0">
                  <a:pos x="0" y="0"/>
                </a:cxn>
                <a:cxn ang="0">
                  <a:pos x="0" y="0"/>
                </a:cxn>
              </a:cxnLst>
              <a:rect l="0" t="0" r="r" b="b"/>
              <a:pathLst>
                <a:path w="19" h="14">
                  <a:moveTo>
                    <a:pt x="0" y="0"/>
                  </a:moveTo>
                  <a:lnTo>
                    <a:pt x="3" y="1"/>
                  </a:lnTo>
                  <a:lnTo>
                    <a:pt x="9" y="1"/>
                  </a:lnTo>
                  <a:lnTo>
                    <a:pt x="13" y="3"/>
                  </a:lnTo>
                  <a:lnTo>
                    <a:pt x="14" y="8"/>
                  </a:lnTo>
                  <a:lnTo>
                    <a:pt x="19" y="12"/>
                  </a:lnTo>
                  <a:lnTo>
                    <a:pt x="16" y="12"/>
                  </a:lnTo>
                  <a:lnTo>
                    <a:pt x="16" y="14"/>
                  </a:lnTo>
                  <a:lnTo>
                    <a:pt x="13" y="12"/>
                  </a:lnTo>
                  <a:lnTo>
                    <a:pt x="8" y="6"/>
                  </a:lnTo>
                  <a:lnTo>
                    <a:pt x="5" y="6"/>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50" name="Freeform 66"/>
            <p:cNvSpPr>
              <a:spLocks/>
            </p:cNvSpPr>
            <p:nvPr/>
          </p:nvSpPr>
          <p:spPr bwMode="auto">
            <a:xfrm>
              <a:off x="6818762" y="-1773448"/>
              <a:ext cx="10876" cy="23113"/>
            </a:xfrm>
            <a:custGeom>
              <a:avLst/>
              <a:gdLst/>
              <a:ahLst/>
              <a:cxnLst>
                <a:cxn ang="0">
                  <a:pos x="5" y="0"/>
                </a:cxn>
                <a:cxn ang="0">
                  <a:pos x="8" y="8"/>
                </a:cxn>
                <a:cxn ang="0">
                  <a:pos x="5" y="9"/>
                </a:cxn>
                <a:cxn ang="0">
                  <a:pos x="1" y="17"/>
                </a:cxn>
                <a:cxn ang="0">
                  <a:pos x="0" y="14"/>
                </a:cxn>
                <a:cxn ang="0">
                  <a:pos x="5" y="0"/>
                </a:cxn>
                <a:cxn ang="0">
                  <a:pos x="5" y="0"/>
                </a:cxn>
              </a:cxnLst>
              <a:rect l="0" t="0" r="r" b="b"/>
              <a:pathLst>
                <a:path w="8" h="17">
                  <a:moveTo>
                    <a:pt x="5" y="0"/>
                  </a:moveTo>
                  <a:lnTo>
                    <a:pt x="8" y="8"/>
                  </a:lnTo>
                  <a:lnTo>
                    <a:pt x="5" y="9"/>
                  </a:lnTo>
                  <a:lnTo>
                    <a:pt x="1" y="17"/>
                  </a:lnTo>
                  <a:lnTo>
                    <a:pt x="0" y="14"/>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51" name="Freeform 67"/>
            <p:cNvSpPr>
              <a:spLocks/>
            </p:cNvSpPr>
            <p:nvPr/>
          </p:nvSpPr>
          <p:spPr bwMode="auto">
            <a:xfrm>
              <a:off x="6829638" y="-1758493"/>
              <a:ext cx="12236" cy="6798"/>
            </a:xfrm>
            <a:custGeom>
              <a:avLst/>
              <a:gdLst/>
              <a:ahLst/>
              <a:cxnLst>
                <a:cxn ang="0">
                  <a:pos x="0" y="3"/>
                </a:cxn>
                <a:cxn ang="0">
                  <a:pos x="3" y="0"/>
                </a:cxn>
                <a:cxn ang="0">
                  <a:pos x="9" y="0"/>
                </a:cxn>
                <a:cxn ang="0">
                  <a:pos x="9" y="5"/>
                </a:cxn>
                <a:cxn ang="0">
                  <a:pos x="1" y="5"/>
                </a:cxn>
                <a:cxn ang="0">
                  <a:pos x="0" y="3"/>
                </a:cxn>
                <a:cxn ang="0">
                  <a:pos x="0" y="3"/>
                </a:cxn>
              </a:cxnLst>
              <a:rect l="0" t="0" r="r" b="b"/>
              <a:pathLst>
                <a:path w="9" h="5">
                  <a:moveTo>
                    <a:pt x="0" y="3"/>
                  </a:moveTo>
                  <a:lnTo>
                    <a:pt x="3" y="0"/>
                  </a:lnTo>
                  <a:lnTo>
                    <a:pt x="9" y="0"/>
                  </a:lnTo>
                  <a:lnTo>
                    <a:pt x="9" y="5"/>
                  </a:lnTo>
                  <a:lnTo>
                    <a:pt x="1"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52" name="Freeform 68"/>
            <p:cNvSpPr>
              <a:spLocks/>
            </p:cNvSpPr>
            <p:nvPr/>
          </p:nvSpPr>
          <p:spPr bwMode="auto">
            <a:xfrm>
              <a:off x="6801087" y="-1754414"/>
              <a:ext cx="97888" cy="59821"/>
            </a:xfrm>
            <a:custGeom>
              <a:avLst/>
              <a:gdLst/>
              <a:ahLst/>
              <a:cxnLst>
                <a:cxn ang="0">
                  <a:pos x="45" y="0"/>
                </a:cxn>
                <a:cxn ang="0">
                  <a:pos x="48" y="0"/>
                </a:cxn>
                <a:cxn ang="0">
                  <a:pos x="59" y="7"/>
                </a:cxn>
                <a:cxn ang="0">
                  <a:pos x="63" y="10"/>
                </a:cxn>
                <a:cxn ang="0">
                  <a:pos x="61" y="13"/>
                </a:cxn>
                <a:cxn ang="0">
                  <a:pos x="64" y="13"/>
                </a:cxn>
                <a:cxn ang="0">
                  <a:pos x="72" y="24"/>
                </a:cxn>
                <a:cxn ang="0">
                  <a:pos x="72" y="28"/>
                </a:cxn>
                <a:cxn ang="0">
                  <a:pos x="69" y="31"/>
                </a:cxn>
                <a:cxn ang="0">
                  <a:pos x="71" y="36"/>
                </a:cxn>
                <a:cxn ang="0">
                  <a:pos x="69" y="34"/>
                </a:cxn>
                <a:cxn ang="0">
                  <a:pos x="66" y="29"/>
                </a:cxn>
                <a:cxn ang="0">
                  <a:pos x="61" y="26"/>
                </a:cxn>
                <a:cxn ang="0">
                  <a:pos x="59" y="26"/>
                </a:cxn>
                <a:cxn ang="0">
                  <a:pos x="56" y="31"/>
                </a:cxn>
                <a:cxn ang="0">
                  <a:pos x="56" y="32"/>
                </a:cxn>
                <a:cxn ang="0">
                  <a:pos x="63" y="39"/>
                </a:cxn>
                <a:cxn ang="0">
                  <a:pos x="61" y="44"/>
                </a:cxn>
                <a:cxn ang="0">
                  <a:pos x="59" y="42"/>
                </a:cxn>
                <a:cxn ang="0">
                  <a:pos x="56" y="39"/>
                </a:cxn>
                <a:cxn ang="0">
                  <a:pos x="51" y="40"/>
                </a:cxn>
                <a:cxn ang="0">
                  <a:pos x="42" y="37"/>
                </a:cxn>
                <a:cxn ang="0">
                  <a:pos x="40" y="36"/>
                </a:cxn>
                <a:cxn ang="0">
                  <a:pos x="34" y="29"/>
                </a:cxn>
                <a:cxn ang="0">
                  <a:pos x="35" y="24"/>
                </a:cxn>
                <a:cxn ang="0">
                  <a:pos x="26" y="20"/>
                </a:cxn>
                <a:cxn ang="0">
                  <a:pos x="24" y="20"/>
                </a:cxn>
                <a:cxn ang="0">
                  <a:pos x="22" y="24"/>
                </a:cxn>
                <a:cxn ang="0">
                  <a:pos x="19" y="23"/>
                </a:cxn>
                <a:cxn ang="0">
                  <a:pos x="18" y="23"/>
                </a:cxn>
                <a:cxn ang="0">
                  <a:pos x="14" y="26"/>
                </a:cxn>
                <a:cxn ang="0">
                  <a:pos x="11" y="21"/>
                </a:cxn>
                <a:cxn ang="0">
                  <a:pos x="10" y="21"/>
                </a:cxn>
                <a:cxn ang="0">
                  <a:pos x="8" y="24"/>
                </a:cxn>
                <a:cxn ang="0">
                  <a:pos x="6" y="29"/>
                </a:cxn>
                <a:cxn ang="0">
                  <a:pos x="2" y="29"/>
                </a:cxn>
                <a:cxn ang="0">
                  <a:pos x="0" y="28"/>
                </a:cxn>
                <a:cxn ang="0">
                  <a:pos x="2" y="21"/>
                </a:cxn>
                <a:cxn ang="0">
                  <a:pos x="3" y="18"/>
                </a:cxn>
                <a:cxn ang="0">
                  <a:pos x="11" y="16"/>
                </a:cxn>
                <a:cxn ang="0">
                  <a:pos x="13" y="15"/>
                </a:cxn>
                <a:cxn ang="0">
                  <a:pos x="18" y="11"/>
                </a:cxn>
                <a:cxn ang="0">
                  <a:pos x="24" y="13"/>
                </a:cxn>
                <a:cxn ang="0">
                  <a:pos x="26" y="15"/>
                </a:cxn>
                <a:cxn ang="0">
                  <a:pos x="26" y="18"/>
                </a:cxn>
                <a:cxn ang="0">
                  <a:pos x="30" y="16"/>
                </a:cxn>
                <a:cxn ang="0">
                  <a:pos x="32" y="13"/>
                </a:cxn>
                <a:cxn ang="0">
                  <a:pos x="35" y="13"/>
                </a:cxn>
                <a:cxn ang="0">
                  <a:pos x="37" y="13"/>
                </a:cxn>
                <a:cxn ang="0">
                  <a:pos x="38" y="8"/>
                </a:cxn>
                <a:cxn ang="0">
                  <a:pos x="42" y="10"/>
                </a:cxn>
                <a:cxn ang="0">
                  <a:pos x="48" y="8"/>
                </a:cxn>
                <a:cxn ang="0">
                  <a:pos x="45" y="0"/>
                </a:cxn>
                <a:cxn ang="0">
                  <a:pos x="45" y="0"/>
                </a:cxn>
              </a:cxnLst>
              <a:rect l="0" t="0" r="r" b="b"/>
              <a:pathLst>
                <a:path w="72" h="44">
                  <a:moveTo>
                    <a:pt x="45" y="0"/>
                  </a:moveTo>
                  <a:lnTo>
                    <a:pt x="48" y="0"/>
                  </a:lnTo>
                  <a:lnTo>
                    <a:pt x="59" y="7"/>
                  </a:lnTo>
                  <a:lnTo>
                    <a:pt x="63" y="10"/>
                  </a:lnTo>
                  <a:lnTo>
                    <a:pt x="61" y="13"/>
                  </a:lnTo>
                  <a:lnTo>
                    <a:pt x="64" y="13"/>
                  </a:lnTo>
                  <a:lnTo>
                    <a:pt x="72" y="24"/>
                  </a:lnTo>
                  <a:lnTo>
                    <a:pt x="72" y="28"/>
                  </a:lnTo>
                  <a:lnTo>
                    <a:pt x="69" y="31"/>
                  </a:lnTo>
                  <a:lnTo>
                    <a:pt x="71" y="36"/>
                  </a:lnTo>
                  <a:lnTo>
                    <a:pt x="69" y="34"/>
                  </a:lnTo>
                  <a:lnTo>
                    <a:pt x="66" y="29"/>
                  </a:lnTo>
                  <a:lnTo>
                    <a:pt x="61" y="26"/>
                  </a:lnTo>
                  <a:lnTo>
                    <a:pt x="59" y="26"/>
                  </a:lnTo>
                  <a:lnTo>
                    <a:pt x="56" y="31"/>
                  </a:lnTo>
                  <a:lnTo>
                    <a:pt x="56" y="32"/>
                  </a:lnTo>
                  <a:lnTo>
                    <a:pt x="63" y="39"/>
                  </a:lnTo>
                  <a:lnTo>
                    <a:pt x="61" y="44"/>
                  </a:lnTo>
                  <a:lnTo>
                    <a:pt x="59" y="42"/>
                  </a:lnTo>
                  <a:lnTo>
                    <a:pt x="56" y="39"/>
                  </a:lnTo>
                  <a:lnTo>
                    <a:pt x="51" y="40"/>
                  </a:lnTo>
                  <a:lnTo>
                    <a:pt x="42" y="37"/>
                  </a:lnTo>
                  <a:lnTo>
                    <a:pt x="40" y="36"/>
                  </a:lnTo>
                  <a:lnTo>
                    <a:pt x="34" y="29"/>
                  </a:lnTo>
                  <a:lnTo>
                    <a:pt x="35" y="24"/>
                  </a:lnTo>
                  <a:lnTo>
                    <a:pt x="26" y="20"/>
                  </a:lnTo>
                  <a:lnTo>
                    <a:pt x="24" y="20"/>
                  </a:lnTo>
                  <a:lnTo>
                    <a:pt x="22" y="24"/>
                  </a:lnTo>
                  <a:lnTo>
                    <a:pt x="19" y="23"/>
                  </a:lnTo>
                  <a:lnTo>
                    <a:pt x="18" y="23"/>
                  </a:lnTo>
                  <a:lnTo>
                    <a:pt x="14" y="26"/>
                  </a:lnTo>
                  <a:lnTo>
                    <a:pt x="11" y="21"/>
                  </a:lnTo>
                  <a:lnTo>
                    <a:pt x="10" y="21"/>
                  </a:lnTo>
                  <a:lnTo>
                    <a:pt x="8" y="24"/>
                  </a:lnTo>
                  <a:lnTo>
                    <a:pt x="6" y="29"/>
                  </a:lnTo>
                  <a:lnTo>
                    <a:pt x="2" y="29"/>
                  </a:lnTo>
                  <a:lnTo>
                    <a:pt x="0" y="28"/>
                  </a:lnTo>
                  <a:lnTo>
                    <a:pt x="2" y="21"/>
                  </a:lnTo>
                  <a:lnTo>
                    <a:pt x="3" y="18"/>
                  </a:lnTo>
                  <a:lnTo>
                    <a:pt x="11" y="16"/>
                  </a:lnTo>
                  <a:lnTo>
                    <a:pt x="13" y="15"/>
                  </a:lnTo>
                  <a:lnTo>
                    <a:pt x="18" y="11"/>
                  </a:lnTo>
                  <a:lnTo>
                    <a:pt x="24" y="13"/>
                  </a:lnTo>
                  <a:lnTo>
                    <a:pt x="26" y="15"/>
                  </a:lnTo>
                  <a:lnTo>
                    <a:pt x="26" y="18"/>
                  </a:lnTo>
                  <a:lnTo>
                    <a:pt x="30" y="16"/>
                  </a:lnTo>
                  <a:lnTo>
                    <a:pt x="32" y="13"/>
                  </a:lnTo>
                  <a:lnTo>
                    <a:pt x="35" y="13"/>
                  </a:lnTo>
                  <a:lnTo>
                    <a:pt x="37" y="13"/>
                  </a:lnTo>
                  <a:lnTo>
                    <a:pt x="38" y="8"/>
                  </a:lnTo>
                  <a:lnTo>
                    <a:pt x="42" y="10"/>
                  </a:lnTo>
                  <a:lnTo>
                    <a:pt x="48" y="8"/>
                  </a:lnTo>
                  <a:lnTo>
                    <a:pt x="45" y="0"/>
                  </a:lnTo>
                  <a:lnTo>
                    <a:pt x="4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53" name="Freeform 69"/>
            <p:cNvSpPr>
              <a:spLocks/>
            </p:cNvSpPr>
            <p:nvPr/>
          </p:nvSpPr>
          <p:spPr bwMode="auto">
            <a:xfrm>
              <a:off x="6801087" y="-1710908"/>
              <a:ext cx="10876" cy="2719"/>
            </a:xfrm>
            <a:custGeom>
              <a:avLst/>
              <a:gdLst/>
              <a:ahLst/>
              <a:cxnLst>
                <a:cxn ang="0">
                  <a:pos x="0" y="0"/>
                </a:cxn>
                <a:cxn ang="0">
                  <a:pos x="3" y="0"/>
                </a:cxn>
                <a:cxn ang="0">
                  <a:pos x="8" y="2"/>
                </a:cxn>
                <a:cxn ang="0">
                  <a:pos x="3" y="2"/>
                </a:cxn>
                <a:cxn ang="0">
                  <a:pos x="0" y="0"/>
                </a:cxn>
                <a:cxn ang="0">
                  <a:pos x="0" y="0"/>
                </a:cxn>
              </a:cxnLst>
              <a:rect l="0" t="0" r="r" b="b"/>
              <a:pathLst>
                <a:path w="8" h="2">
                  <a:moveTo>
                    <a:pt x="0" y="0"/>
                  </a:moveTo>
                  <a:lnTo>
                    <a:pt x="3" y="0"/>
                  </a:lnTo>
                  <a:lnTo>
                    <a:pt x="8" y="2"/>
                  </a:lnTo>
                  <a:lnTo>
                    <a:pt x="3"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54" name="Freeform 70"/>
            <p:cNvSpPr>
              <a:spLocks/>
            </p:cNvSpPr>
            <p:nvPr/>
          </p:nvSpPr>
          <p:spPr bwMode="auto">
            <a:xfrm>
              <a:off x="6786132" y="-1701391"/>
              <a:ext cx="10876" cy="1360"/>
            </a:xfrm>
            <a:custGeom>
              <a:avLst/>
              <a:gdLst/>
              <a:ahLst/>
              <a:cxnLst>
                <a:cxn ang="0">
                  <a:pos x="0" y="1"/>
                </a:cxn>
                <a:cxn ang="0">
                  <a:pos x="3" y="0"/>
                </a:cxn>
                <a:cxn ang="0">
                  <a:pos x="8" y="1"/>
                </a:cxn>
                <a:cxn ang="0">
                  <a:pos x="6" y="1"/>
                </a:cxn>
                <a:cxn ang="0">
                  <a:pos x="0" y="1"/>
                </a:cxn>
                <a:cxn ang="0">
                  <a:pos x="0" y="1"/>
                </a:cxn>
              </a:cxnLst>
              <a:rect l="0" t="0" r="r" b="b"/>
              <a:pathLst>
                <a:path w="8" h="1">
                  <a:moveTo>
                    <a:pt x="0" y="1"/>
                  </a:moveTo>
                  <a:lnTo>
                    <a:pt x="3" y="0"/>
                  </a:lnTo>
                  <a:lnTo>
                    <a:pt x="8" y="1"/>
                  </a:lnTo>
                  <a:lnTo>
                    <a:pt x="6" y="1"/>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55" name="Freeform 71"/>
            <p:cNvSpPr>
              <a:spLocks/>
            </p:cNvSpPr>
            <p:nvPr/>
          </p:nvSpPr>
          <p:spPr bwMode="auto">
            <a:xfrm>
              <a:off x="6768458" y="-1690515"/>
              <a:ext cx="6798" cy="4079"/>
            </a:xfrm>
            <a:custGeom>
              <a:avLst/>
              <a:gdLst/>
              <a:ahLst/>
              <a:cxnLst>
                <a:cxn ang="0">
                  <a:pos x="0" y="3"/>
                </a:cxn>
                <a:cxn ang="0">
                  <a:pos x="0" y="0"/>
                </a:cxn>
                <a:cxn ang="0">
                  <a:pos x="5" y="0"/>
                </a:cxn>
                <a:cxn ang="0">
                  <a:pos x="5" y="1"/>
                </a:cxn>
                <a:cxn ang="0">
                  <a:pos x="0" y="3"/>
                </a:cxn>
                <a:cxn ang="0">
                  <a:pos x="0" y="3"/>
                </a:cxn>
              </a:cxnLst>
              <a:rect l="0" t="0" r="r" b="b"/>
              <a:pathLst>
                <a:path w="5" h="3">
                  <a:moveTo>
                    <a:pt x="0" y="3"/>
                  </a:moveTo>
                  <a:lnTo>
                    <a:pt x="0" y="0"/>
                  </a:lnTo>
                  <a:lnTo>
                    <a:pt x="5" y="0"/>
                  </a:lnTo>
                  <a:lnTo>
                    <a:pt x="5" y="1"/>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56" name="Freeform 72"/>
            <p:cNvSpPr>
              <a:spLocks/>
            </p:cNvSpPr>
            <p:nvPr/>
          </p:nvSpPr>
          <p:spPr bwMode="auto">
            <a:xfrm>
              <a:off x="7260617" y="-1827830"/>
              <a:ext cx="2719" cy="1360"/>
            </a:xfrm>
            <a:custGeom>
              <a:avLst/>
              <a:gdLst/>
              <a:ahLst/>
              <a:cxnLst>
                <a:cxn ang="0">
                  <a:pos x="2" y="0"/>
                </a:cxn>
                <a:cxn ang="0">
                  <a:pos x="0" y="0"/>
                </a:cxn>
                <a:cxn ang="0">
                  <a:pos x="2" y="0"/>
                </a:cxn>
                <a:cxn ang="0">
                  <a:pos x="2" y="0"/>
                </a:cxn>
              </a:cxnLst>
              <a:rect l="0" t="0" r="r" b="b"/>
              <a:pathLst>
                <a:path w="2">
                  <a:moveTo>
                    <a:pt x="2" y="0"/>
                  </a:moveTo>
                  <a:lnTo>
                    <a:pt x="0"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57" name="Freeform 73"/>
            <p:cNvSpPr>
              <a:spLocks/>
            </p:cNvSpPr>
            <p:nvPr/>
          </p:nvSpPr>
          <p:spPr bwMode="auto">
            <a:xfrm>
              <a:off x="7249741" y="-1808796"/>
              <a:ext cx="5438" cy="4079"/>
            </a:xfrm>
            <a:custGeom>
              <a:avLst/>
              <a:gdLst/>
              <a:ahLst/>
              <a:cxnLst>
                <a:cxn ang="0">
                  <a:pos x="4" y="0"/>
                </a:cxn>
                <a:cxn ang="0">
                  <a:pos x="2" y="3"/>
                </a:cxn>
                <a:cxn ang="0">
                  <a:pos x="0" y="2"/>
                </a:cxn>
                <a:cxn ang="0">
                  <a:pos x="4" y="0"/>
                </a:cxn>
                <a:cxn ang="0">
                  <a:pos x="4" y="0"/>
                </a:cxn>
              </a:cxnLst>
              <a:rect l="0" t="0" r="r" b="b"/>
              <a:pathLst>
                <a:path w="4" h="3">
                  <a:moveTo>
                    <a:pt x="4" y="0"/>
                  </a:moveTo>
                  <a:lnTo>
                    <a:pt x="2" y="3"/>
                  </a:lnTo>
                  <a:lnTo>
                    <a:pt x="0" y="2"/>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58" name="Freeform 74"/>
            <p:cNvSpPr>
              <a:spLocks/>
            </p:cNvSpPr>
            <p:nvPr/>
          </p:nvSpPr>
          <p:spPr bwMode="auto">
            <a:xfrm>
              <a:off x="7068920" y="-1725864"/>
              <a:ext cx="2719" cy="4079"/>
            </a:xfrm>
            <a:custGeom>
              <a:avLst/>
              <a:gdLst/>
              <a:ahLst/>
              <a:cxnLst>
                <a:cxn ang="0">
                  <a:pos x="2" y="0"/>
                </a:cxn>
                <a:cxn ang="0">
                  <a:pos x="2" y="3"/>
                </a:cxn>
                <a:cxn ang="0">
                  <a:pos x="0" y="2"/>
                </a:cxn>
                <a:cxn ang="0">
                  <a:pos x="2" y="0"/>
                </a:cxn>
                <a:cxn ang="0">
                  <a:pos x="2" y="0"/>
                </a:cxn>
              </a:cxnLst>
              <a:rect l="0" t="0" r="r" b="b"/>
              <a:pathLst>
                <a:path w="2" h="3">
                  <a:moveTo>
                    <a:pt x="2" y="0"/>
                  </a:moveTo>
                  <a:lnTo>
                    <a:pt x="2" y="3"/>
                  </a:lnTo>
                  <a:lnTo>
                    <a:pt x="0"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59" name="Rectangle 75"/>
            <p:cNvSpPr>
              <a:spLocks noChangeArrowheads="1"/>
            </p:cNvSpPr>
            <p:nvPr/>
          </p:nvSpPr>
          <p:spPr bwMode="auto">
            <a:xfrm>
              <a:off x="7134179" y="-1751695"/>
              <a:ext cx="1360" cy="1360"/>
            </a:xfrm>
            <a:prstGeom prst="rect">
              <a:avLst/>
            </a:prstGeom>
            <a:grpFill/>
            <a:ln w="0" cap="flat" cmpd="sng" algn="ctr">
              <a:solidFill>
                <a:schemeClr val="bg1"/>
              </a:solidFill>
              <a:prstDash val="solid"/>
              <a:round/>
              <a:headEnd type="none" w="med" len="med"/>
              <a:tailEnd type="none" w="med" len="med"/>
            </a:ln>
          </p:spPr>
          <p:txBody>
            <a:bodyPr/>
            <a:lstStyle/>
            <a:p>
              <a:endParaRPr lang="en-US" dirty="0"/>
            </a:p>
          </p:txBody>
        </p:sp>
        <p:sp>
          <p:nvSpPr>
            <p:cNvPr id="160" name="Freeform 76"/>
            <p:cNvSpPr>
              <a:spLocks/>
            </p:cNvSpPr>
            <p:nvPr/>
          </p:nvSpPr>
          <p:spPr bwMode="auto">
            <a:xfrm>
              <a:off x="7574675" y="-1716346"/>
              <a:ext cx="4079" cy="1360"/>
            </a:xfrm>
            <a:custGeom>
              <a:avLst/>
              <a:gdLst/>
              <a:ahLst/>
              <a:cxnLst>
                <a:cxn ang="0">
                  <a:pos x="0" y="0"/>
                </a:cxn>
                <a:cxn ang="0">
                  <a:pos x="3" y="1"/>
                </a:cxn>
                <a:cxn ang="0">
                  <a:pos x="0" y="1"/>
                </a:cxn>
                <a:cxn ang="0">
                  <a:pos x="0" y="0"/>
                </a:cxn>
                <a:cxn ang="0">
                  <a:pos x="0" y="0"/>
                </a:cxn>
              </a:cxnLst>
              <a:rect l="0" t="0" r="r" b="b"/>
              <a:pathLst>
                <a:path w="3" h="1">
                  <a:moveTo>
                    <a:pt x="0" y="0"/>
                  </a:moveTo>
                  <a:lnTo>
                    <a:pt x="3" y="1"/>
                  </a:lnTo>
                  <a:lnTo>
                    <a:pt x="0"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61" name="Freeform 77"/>
            <p:cNvSpPr>
              <a:spLocks/>
            </p:cNvSpPr>
            <p:nvPr/>
          </p:nvSpPr>
          <p:spPr bwMode="auto">
            <a:xfrm>
              <a:off x="7686159" y="-1694593"/>
              <a:ext cx="2719" cy="1360"/>
            </a:xfrm>
            <a:custGeom>
              <a:avLst/>
              <a:gdLst/>
              <a:ahLst/>
              <a:cxnLst>
                <a:cxn ang="0">
                  <a:pos x="2" y="0"/>
                </a:cxn>
                <a:cxn ang="0">
                  <a:pos x="0" y="1"/>
                </a:cxn>
                <a:cxn ang="0">
                  <a:pos x="2" y="0"/>
                </a:cxn>
                <a:cxn ang="0">
                  <a:pos x="2" y="0"/>
                </a:cxn>
              </a:cxnLst>
              <a:rect l="0" t="0" r="r" b="b"/>
              <a:pathLst>
                <a:path w="2" h="1">
                  <a:moveTo>
                    <a:pt x="2" y="0"/>
                  </a:move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62" name="Freeform 78"/>
            <p:cNvSpPr>
              <a:spLocks/>
            </p:cNvSpPr>
            <p:nvPr/>
          </p:nvSpPr>
          <p:spPr bwMode="auto">
            <a:xfrm>
              <a:off x="7381618" y="-1592627"/>
              <a:ext cx="10876" cy="4079"/>
            </a:xfrm>
            <a:custGeom>
              <a:avLst/>
              <a:gdLst/>
              <a:ahLst/>
              <a:cxnLst>
                <a:cxn ang="0">
                  <a:pos x="0" y="0"/>
                </a:cxn>
                <a:cxn ang="0">
                  <a:pos x="8" y="2"/>
                </a:cxn>
                <a:cxn ang="0">
                  <a:pos x="8" y="3"/>
                </a:cxn>
                <a:cxn ang="0">
                  <a:pos x="4" y="2"/>
                </a:cxn>
                <a:cxn ang="0">
                  <a:pos x="1" y="3"/>
                </a:cxn>
                <a:cxn ang="0">
                  <a:pos x="0" y="0"/>
                </a:cxn>
                <a:cxn ang="0">
                  <a:pos x="0" y="0"/>
                </a:cxn>
              </a:cxnLst>
              <a:rect l="0" t="0" r="r" b="b"/>
              <a:pathLst>
                <a:path w="8" h="3">
                  <a:moveTo>
                    <a:pt x="0" y="0"/>
                  </a:moveTo>
                  <a:lnTo>
                    <a:pt x="8" y="2"/>
                  </a:lnTo>
                  <a:lnTo>
                    <a:pt x="8" y="3"/>
                  </a:lnTo>
                  <a:lnTo>
                    <a:pt x="4" y="2"/>
                  </a:lnTo>
                  <a:lnTo>
                    <a:pt x="1"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63" name="Freeform 79"/>
            <p:cNvSpPr>
              <a:spLocks/>
            </p:cNvSpPr>
            <p:nvPr/>
          </p:nvSpPr>
          <p:spPr bwMode="auto">
            <a:xfrm>
              <a:off x="7441439" y="-1600784"/>
              <a:ext cx="5438" cy="4079"/>
            </a:xfrm>
            <a:custGeom>
              <a:avLst/>
              <a:gdLst/>
              <a:ahLst/>
              <a:cxnLst>
                <a:cxn ang="0">
                  <a:pos x="0" y="0"/>
                </a:cxn>
                <a:cxn ang="0">
                  <a:pos x="4" y="1"/>
                </a:cxn>
                <a:cxn ang="0">
                  <a:pos x="4" y="3"/>
                </a:cxn>
                <a:cxn ang="0">
                  <a:pos x="0" y="0"/>
                </a:cxn>
                <a:cxn ang="0">
                  <a:pos x="0" y="0"/>
                </a:cxn>
              </a:cxnLst>
              <a:rect l="0" t="0" r="r" b="b"/>
              <a:pathLst>
                <a:path w="4" h="3">
                  <a:moveTo>
                    <a:pt x="0" y="0"/>
                  </a:moveTo>
                  <a:lnTo>
                    <a:pt x="4" y="1"/>
                  </a:lnTo>
                  <a:lnTo>
                    <a:pt x="4"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64" name="Freeform 80"/>
            <p:cNvSpPr>
              <a:spLocks/>
            </p:cNvSpPr>
            <p:nvPr/>
          </p:nvSpPr>
          <p:spPr bwMode="auto">
            <a:xfrm>
              <a:off x="7457754" y="-1585829"/>
              <a:ext cx="10876" cy="4079"/>
            </a:xfrm>
            <a:custGeom>
              <a:avLst/>
              <a:gdLst/>
              <a:ahLst/>
              <a:cxnLst>
                <a:cxn ang="0">
                  <a:pos x="0" y="0"/>
                </a:cxn>
                <a:cxn ang="0">
                  <a:pos x="6" y="0"/>
                </a:cxn>
                <a:cxn ang="0">
                  <a:pos x="8" y="1"/>
                </a:cxn>
                <a:cxn ang="0">
                  <a:pos x="4" y="3"/>
                </a:cxn>
                <a:cxn ang="0">
                  <a:pos x="0" y="0"/>
                </a:cxn>
                <a:cxn ang="0">
                  <a:pos x="0" y="0"/>
                </a:cxn>
              </a:cxnLst>
              <a:rect l="0" t="0" r="r" b="b"/>
              <a:pathLst>
                <a:path w="8" h="3">
                  <a:moveTo>
                    <a:pt x="0" y="0"/>
                  </a:moveTo>
                  <a:lnTo>
                    <a:pt x="6" y="0"/>
                  </a:lnTo>
                  <a:lnTo>
                    <a:pt x="8" y="1"/>
                  </a:lnTo>
                  <a:lnTo>
                    <a:pt x="4"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65" name="Freeform 81"/>
            <p:cNvSpPr>
              <a:spLocks/>
            </p:cNvSpPr>
            <p:nvPr/>
          </p:nvSpPr>
          <p:spPr bwMode="auto">
            <a:xfrm>
              <a:off x="7476787" y="-1584470"/>
              <a:ext cx="61180" cy="31270"/>
            </a:xfrm>
            <a:custGeom>
              <a:avLst/>
              <a:gdLst/>
              <a:ahLst/>
              <a:cxnLst>
                <a:cxn ang="0">
                  <a:pos x="0" y="0"/>
                </a:cxn>
                <a:cxn ang="0">
                  <a:pos x="18" y="7"/>
                </a:cxn>
                <a:cxn ang="0">
                  <a:pos x="21" y="7"/>
                </a:cxn>
                <a:cxn ang="0">
                  <a:pos x="37" y="13"/>
                </a:cxn>
                <a:cxn ang="0">
                  <a:pos x="40" y="15"/>
                </a:cxn>
                <a:cxn ang="0">
                  <a:pos x="45" y="18"/>
                </a:cxn>
                <a:cxn ang="0">
                  <a:pos x="43" y="23"/>
                </a:cxn>
                <a:cxn ang="0">
                  <a:pos x="42" y="23"/>
                </a:cxn>
                <a:cxn ang="0">
                  <a:pos x="34" y="13"/>
                </a:cxn>
                <a:cxn ang="0">
                  <a:pos x="29" y="10"/>
                </a:cxn>
                <a:cxn ang="0">
                  <a:pos x="0" y="2"/>
                </a:cxn>
                <a:cxn ang="0">
                  <a:pos x="0" y="0"/>
                </a:cxn>
                <a:cxn ang="0">
                  <a:pos x="0" y="0"/>
                </a:cxn>
              </a:cxnLst>
              <a:rect l="0" t="0" r="r" b="b"/>
              <a:pathLst>
                <a:path w="45" h="23">
                  <a:moveTo>
                    <a:pt x="0" y="0"/>
                  </a:moveTo>
                  <a:lnTo>
                    <a:pt x="18" y="7"/>
                  </a:lnTo>
                  <a:lnTo>
                    <a:pt x="21" y="7"/>
                  </a:lnTo>
                  <a:lnTo>
                    <a:pt x="37" y="13"/>
                  </a:lnTo>
                  <a:lnTo>
                    <a:pt x="40" y="15"/>
                  </a:lnTo>
                  <a:lnTo>
                    <a:pt x="45" y="18"/>
                  </a:lnTo>
                  <a:lnTo>
                    <a:pt x="43" y="23"/>
                  </a:lnTo>
                  <a:lnTo>
                    <a:pt x="42" y="23"/>
                  </a:lnTo>
                  <a:lnTo>
                    <a:pt x="34" y="13"/>
                  </a:lnTo>
                  <a:lnTo>
                    <a:pt x="29" y="10"/>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66" name="Freeform 82"/>
            <p:cNvSpPr>
              <a:spLocks/>
            </p:cNvSpPr>
            <p:nvPr/>
          </p:nvSpPr>
          <p:spPr bwMode="auto">
            <a:xfrm>
              <a:off x="7408810" y="-1546402"/>
              <a:ext cx="6798" cy="4079"/>
            </a:xfrm>
            <a:custGeom>
              <a:avLst/>
              <a:gdLst/>
              <a:ahLst/>
              <a:cxnLst>
                <a:cxn ang="0">
                  <a:pos x="0" y="0"/>
                </a:cxn>
                <a:cxn ang="0">
                  <a:pos x="5" y="1"/>
                </a:cxn>
                <a:cxn ang="0">
                  <a:pos x="4" y="3"/>
                </a:cxn>
                <a:cxn ang="0">
                  <a:pos x="0" y="0"/>
                </a:cxn>
                <a:cxn ang="0">
                  <a:pos x="0" y="0"/>
                </a:cxn>
              </a:cxnLst>
              <a:rect l="0" t="0" r="r" b="b"/>
              <a:pathLst>
                <a:path w="5" h="3">
                  <a:moveTo>
                    <a:pt x="0" y="0"/>
                  </a:moveTo>
                  <a:lnTo>
                    <a:pt x="5" y="1"/>
                  </a:lnTo>
                  <a:lnTo>
                    <a:pt x="4"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67" name="Freeform 83"/>
            <p:cNvSpPr>
              <a:spLocks/>
            </p:cNvSpPr>
            <p:nvPr/>
          </p:nvSpPr>
          <p:spPr bwMode="auto">
            <a:xfrm>
              <a:off x="7429202" y="-1542323"/>
              <a:ext cx="6798" cy="4079"/>
            </a:xfrm>
            <a:custGeom>
              <a:avLst/>
              <a:gdLst/>
              <a:ahLst/>
              <a:cxnLst>
                <a:cxn ang="0">
                  <a:pos x="0" y="0"/>
                </a:cxn>
                <a:cxn ang="0">
                  <a:pos x="3" y="0"/>
                </a:cxn>
                <a:cxn ang="0">
                  <a:pos x="5" y="3"/>
                </a:cxn>
                <a:cxn ang="0">
                  <a:pos x="3" y="3"/>
                </a:cxn>
                <a:cxn ang="0">
                  <a:pos x="0" y="0"/>
                </a:cxn>
                <a:cxn ang="0">
                  <a:pos x="0" y="0"/>
                </a:cxn>
              </a:cxnLst>
              <a:rect l="0" t="0" r="r" b="b"/>
              <a:pathLst>
                <a:path w="5" h="3">
                  <a:moveTo>
                    <a:pt x="0" y="0"/>
                  </a:moveTo>
                  <a:lnTo>
                    <a:pt x="3" y="0"/>
                  </a:lnTo>
                  <a:lnTo>
                    <a:pt x="5" y="3"/>
                  </a:lnTo>
                  <a:lnTo>
                    <a:pt x="3"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68" name="Freeform 84"/>
            <p:cNvSpPr>
              <a:spLocks/>
            </p:cNvSpPr>
            <p:nvPr/>
          </p:nvSpPr>
          <p:spPr bwMode="auto">
            <a:xfrm>
              <a:off x="7440079" y="-1562717"/>
              <a:ext cx="82933" cy="31270"/>
            </a:xfrm>
            <a:custGeom>
              <a:avLst/>
              <a:gdLst/>
              <a:ahLst/>
              <a:cxnLst>
                <a:cxn ang="0">
                  <a:pos x="0" y="15"/>
                </a:cxn>
                <a:cxn ang="0">
                  <a:pos x="0" y="13"/>
                </a:cxn>
                <a:cxn ang="0">
                  <a:pos x="14" y="15"/>
                </a:cxn>
                <a:cxn ang="0">
                  <a:pos x="22" y="15"/>
                </a:cxn>
                <a:cxn ang="0">
                  <a:pos x="25" y="13"/>
                </a:cxn>
                <a:cxn ang="0">
                  <a:pos x="25" y="10"/>
                </a:cxn>
                <a:cxn ang="0">
                  <a:pos x="27" y="13"/>
                </a:cxn>
                <a:cxn ang="0">
                  <a:pos x="38" y="15"/>
                </a:cxn>
                <a:cxn ang="0">
                  <a:pos x="43" y="10"/>
                </a:cxn>
                <a:cxn ang="0">
                  <a:pos x="50" y="8"/>
                </a:cxn>
                <a:cxn ang="0">
                  <a:pos x="46" y="2"/>
                </a:cxn>
                <a:cxn ang="0">
                  <a:pos x="54" y="0"/>
                </a:cxn>
                <a:cxn ang="0">
                  <a:pos x="59" y="4"/>
                </a:cxn>
                <a:cxn ang="0">
                  <a:pos x="61" y="7"/>
                </a:cxn>
                <a:cxn ang="0">
                  <a:pos x="58" y="8"/>
                </a:cxn>
                <a:cxn ang="0">
                  <a:pos x="59" y="13"/>
                </a:cxn>
                <a:cxn ang="0">
                  <a:pos x="59" y="15"/>
                </a:cxn>
                <a:cxn ang="0">
                  <a:pos x="53" y="15"/>
                </a:cxn>
                <a:cxn ang="0">
                  <a:pos x="50" y="20"/>
                </a:cxn>
                <a:cxn ang="0">
                  <a:pos x="42" y="21"/>
                </a:cxn>
                <a:cxn ang="0">
                  <a:pos x="25" y="23"/>
                </a:cxn>
                <a:cxn ang="0">
                  <a:pos x="21" y="21"/>
                </a:cxn>
                <a:cxn ang="0">
                  <a:pos x="16" y="21"/>
                </a:cxn>
                <a:cxn ang="0">
                  <a:pos x="5" y="18"/>
                </a:cxn>
                <a:cxn ang="0">
                  <a:pos x="0" y="15"/>
                </a:cxn>
                <a:cxn ang="0">
                  <a:pos x="0" y="15"/>
                </a:cxn>
              </a:cxnLst>
              <a:rect l="0" t="0" r="r" b="b"/>
              <a:pathLst>
                <a:path w="61" h="23">
                  <a:moveTo>
                    <a:pt x="0" y="15"/>
                  </a:moveTo>
                  <a:lnTo>
                    <a:pt x="0" y="13"/>
                  </a:lnTo>
                  <a:lnTo>
                    <a:pt x="14" y="15"/>
                  </a:lnTo>
                  <a:lnTo>
                    <a:pt x="22" y="15"/>
                  </a:lnTo>
                  <a:lnTo>
                    <a:pt x="25" y="13"/>
                  </a:lnTo>
                  <a:lnTo>
                    <a:pt x="25" y="10"/>
                  </a:lnTo>
                  <a:lnTo>
                    <a:pt x="27" y="13"/>
                  </a:lnTo>
                  <a:lnTo>
                    <a:pt x="38" y="15"/>
                  </a:lnTo>
                  <a:lnTo>
                    <a:pt x="43" y="10"/>
                  </a:lnTo>
                  <a:lnTo>
                    <a:pt x="50" y="8"/>
                  </a:lnTo>
                  <a:lnTo>
                    <a:pt x="46" y="2"/>
                  </a:lnTo>
                  <a:lnTo>
                    <a:pt x="54" y="0"/>
                  </a:lnTo>
                  <a:lnTo>
                    <a:pt x="59" y="4"/>
                  </a:lnTo>
                  <a:lnTo>
                    <a:pt x="61" y="7"/>
                  </a:lnTo>
                  <a:lnTo>
                    <a:pt x="58" y="8"/>
                  </a:lnTo>
                  <a:lnTo>
                    <a:pt x="59" y="13"/>
                  </a:lnTo>
                  <a:lnTo>
                    <a:pt x="59" y="15"/>
                  </a:lnTo>
                  <a:lnTo>
                    <a:pt x="53" y="15"/>
                  </a:lnTo>
                  <a:lnTo>
                    <a:pt x="50" y="20"/>
                  </a:lnTo>
                  <a:lnTo>
                    <a:pt x="42" y="21"/>
                  </a:lnTo>
                  <a:lnTo>
                    <a:pt x="25" y="23"/>
                  </a:lnTo>
                  <a:lnTo>
                    <a:pt x="21" y="21"/>
                  </a:lnTo>
                  <a:lnTo>
                    <a:pt x="16" y="21"/>
                  </a:lnTo>
                  <a:lnTo>
                    <a:pt x="5" y="18"/>
                  </a:lnTo>
                  <a:lnTo>
                    <a:pt x="0" y="15"/>
                  </a:lnTo>
                  <a:lnTo>
                    <a:pt x="0" y="1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69" name="Freeform 85"/>
            <p:cNvSpPr>
              <a:spLocks/>
            </p:cNvSpPr>
            <p:nvPr/>
          </p:nvSpPr>
          <p:spPr bwMode="auto">
            <a:xfrm>
              <a:off x="7570596" y="-1551840"/>
              <a:ext cx="4079" cy="5438"/>
            </a:xfrm>
            <a:custGeom>
              <a:avLst/>
              <a:gdLst/>
              <a:ahLst/>
              <a:cxnLst>
                <a:cxn ang="0">
                  <a:pos x="0" y="0"/>
                </a:cxn>
                <a:cxn ang="0">
                  <a:pos x="3" y="4"/>
                </a:cxn>
                <a:cxn ang="0">
                  <a:pos x="0" y="0"/>
                </a:cxn>
                <a:cxn ang="0">
                  <a:pos x="0" y="0"/>
                </a:cxn>
              </a:cxnLst>
              <a:rect l="0" t="0" r="r" b="b"/>
              <a:pathLst>
                <a:path w="3" h="4">
                  <a:moveTo>
                    <a:pt x="0" y="0"/>
                  </a:moveTo>
                  <a:lnTo>
                    <a:pt x="3"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70" name="Freeform 86"/>
            <p:cNvSpPr>
              <a:spLocks/>
            </p:cNvSpPr>
            <p:nvPr/>
          </p:nvSpPr>
          <p:spPr bwMode="auto">
            <a:xfrm>
              <a:off x="7577395" y="-1545042"/>
              <a:ext cx="35348" cy="20394"/>
            </a:xfrm>
            <a:custGeom>
              <a:avLst/>
              <a:gdLst/>
              <a:ahLst/>
              <a:cxnLst>
                <a:cxn ang="0">
                  <a:pos x="0" y="0"/>
                </a:cxn>
                <a:cxn ang="0">
                  <a:pos x="5" y="0"/>
                </a:cxn>
                <a:cxn ang="0">
                  <a:pos x="24" y="10"/>
                </a:cxn>
                <a:cxn ang="0">
                  <a:pos x="26" y="13"/>
                </a:cxn>
                <a:cxn ang="0">
                  <a:pos x="21" y="15"/>
                </a:cxn>
                <a:cxn ang="0">
                  <a:pos x="14" y="13"/>
                </a:cxn>
                <a:cxn ang="0">
                  <a:pos x="11" y="8"/>
                </a:cxn>
                <a:cxn ang="0">
                  <a:pos x="1" y="3"/>
                </a:cxn>
                <a:cxn ang="0">
                  <a:pos x="0" y="0"/>
                </a:cxn>
                <a:cxn ang="0">
                  <a:pos x="0" y="0"/>
                </a:cxn>
              </a:cxnLst>
              <a:rect l="0" t="0" r="r" b="b"/>
              <a:pathLst>
                <a:path w="26" h="15">
                  <a:moveTo>
                    <a:pt x="0" y="0"/>
                  </a:moveTo>
                  <a:lnTo>
                    <a:pt x="5" y="0"/>
                  </a:lnTo>
                  <a:lnTo>
                    <a:pt x="24" y="10"/>
                  </a:lnTo>
                  <a:lnTo>
                    <a:pt x="26" y="13"/>
                  </a:lnTo>
                  <a:lnTo>
                    <a:pt x="21" y="15"/>
                  </a:lnTo>
                  <a:lnTo>
                    <a:pt x="14" y="13"/>
                  </a:lnTo>
                  <a:lnTo>
                    <a:pt x="11" y="8"/>
                  </a:lnTo>
                  <a:lnTo>
                    <a:pt x="1"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71" name="Freeform 87"/>
            <p:cNvSpPr>
              <a:spLocks/>
            </p:cNvSpPr>
            <p:nvPr/>
          </p:nvSpPr>
          <p:spPr bwMode="auto">
            <a:xfrm>
              <a:off x="7623620" y="-1527368"/>
              <a:ext cx="25832" cy="8157"/>
            </a:xfrm>
            <a:custGeom>
              <a:avLst/>
              <a:gdLst/>
              <a:ahLst/>
              <a:cxnLst>
                <a:cxn ang="0">
                  <a:pos x="0" y="0"/>
                </a:cxn>
                <a:cxn ang="0">
                  <a:pos x="8" y="2"/>
                </a:cxn>
                <a:cxn ang="0">
                  <a:pos x="19" y="6"/>
                </a:cxn>
                <a:cxn ang="0">
                  <a:pos x="9" y="5"/>
                </a:cxn>
                <a:cxn ang="0">
                  <a:pos x="0" y="0"/>
                </a:cxn>
                <a:cxn ang="0">
                  <a:pos x="0" y="0"/>
                </a:cxn>
              </a:cxnLst>
              <a:rect l="0" t="0" r="r" b="b"/>
              <a:pathLst>
                <a:path w="19" h="6">
                  <a:moveTo>
                    <a:pt x="0" y="0"/>
                  </a:moveTo>
                  <a:lnTo>
                    <a:pt x="8" y="2"/>
                  </a:lnTo>
                  <a:lnTo>
                    <a:pt x="19" y="6"/>
                  </a:lnTo>
                  <a:lnTo>
                    <a:pt x="9"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72" name="Freeform 88"/>
            <p:cNvSpPr>
              <a:spLocks/>
            </p:cNvSpPr>
            <p:nvPr/>
          </p:nvSpPr>
          <p:spPr bwMode="auto">
            <a:xfrm>
              <a:off x="7629058" y="-1516492"/>
              <a:ext cx="6798" cy="6798"/>
            </a:xfrm>
            <a:custGeom>
              <a:avLst/>
              <a:gdLst/>
              <a:ahLst/>
              <a:cxnLst>
                <a:cxn ang="0">
                  <a:pos x="0" y="0"/>
                </a:cxn>
                <a:cxn ang="0">
                  <a:pos x="5" y="3"/>
                </a:cxn>
                <a:cxn ang="0">
                  <a:pos x="5" y="5"/>
                </a:cxn>
                <a:cxn ang="0">
                  <a:pos x="0" y="0"/>
                </a:cxn>
                <a:cxn ang="0">
                  <a:pos x="0" y="0"/>
                </a:cxn>
              </a:cxnLst>
              <a:rect l="0" t="0" r="r" b="b"/>
              <a:pathLst>
                <a:path w="5" h="5">
                  <a:moveTo>
                    <a:pt x="0" y="0"/>
                  </a:moveTo>
                  <a:lnTo>
                    <a:pt x="5" y="3"/>
                  </a:lnTo>
                  <a:lnTo>
                    <a:pt x="5"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73" name="Freeform 89"/>
            <p:cNvSpPr>
              <a:spLocks/>
            </p:cNvSpPr>
            <p:nvPr/>
          </p:nvSpPr>
          <p:spPr bwMode="auto">
            <a:xfrm>
              <a:off x="7639934" y="-1512413"/>
              <a:ext cx="6798" cy="4079"/>
            </a:xfrm>
            <a:custGeom>
              <a:avLst/>
              <a:gdLst/>
              <a:ahLst/>
              <a:cxnLst>
                <a:cxn ang="0">
                  <a:pos x="4" y="2"/>
                </a:cxn>
                <a:cxn ang="0">
                  <a:pos x="5" y="3"/>
                </a:cxn>
                <a:cxn ang="0">
                  <a:pos x="4" y="3"/>
                </a:cxn>
                <a:cxn ang="0">
                  <a:pos x="0" y="0"/>
                </a:cxn>
                <a:cxn ang="0">
                  <a:pos x="4" y="2"/>
                </a:cxn>
                <a:cxn ang="0">
                  <a:pos x="4" y="2"/>
                </a:cxn>
              </a:cxnLst>
              <a:rect l="0" t="0" r="r" b="b"/>
              <a:pathLst>
                <a:path w="5" h="3">
                  <a:moveTo>
                    <a:pt x="4" y="2"/>
                  </a:moveTo>
                  <a:lnTo>
                    <a:pt x="5" y="3"/>
                  </a:lnTo>
                  <a:lnTo>
                    <a:pt x="4" y="3"/>
                  </a:lnTo>
                  <a:lnTo>
                    <a:pt x="0" y="0"/>
                  </a:lnTo>
                  <a:lnTo>
                    <a:pt x="4" y="2"/>
                  </a:lnTo>
                  <a:lnTo>
                    <a:pt x="4"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74" name="Freeform 90"/>
            <p:cNvSpPr>
              <a:spLocks/>
            </p:cNvSpPr>
            <p:nvPr/>
          </p:nvSpPr>
          <p:spPr bwMode="auto">
            <a:xfrm>
              <a:off x="7649451" y="-1509694"/>
              <a:ext cx="14956" cy="8157"/>
            </a:xfrm>
            <a:custGeom>
              <a:avLst/>
              <a:gdLst/>
              <a:ahLst/>
              <a:cxnLst>
                <a:cxn ang="0">
                  <a:pos x="0" y="3"/>
                </a:cxn>
                <a:cxn ang="0">
                  <a:pos x="0" y="1"/>
                </a:cxn>
                <a:cxn ang="0">
                  <a:pos x="3" y="0"/>
                </a:cxn>
                <a:cxn ang="0">
                  <a:pos x="9" y="3"/>
                </a:cxn>
                <a:cxn ang="0">
                  <a:pos x="11" y="6"/>
                </a:cxn>
                <a:cxn ang="0">
                  <a:pos x="0" y="3"/>
                </a:cxn>
                <a:cxn ang="0">
                  <a:pos x="0" y="3"/>
                </a:cxn>
              </a:cxnLst>
              <a:rect l="0" t="0" r="r" b="b"/>
              <a:pathLst>
                <a:path w="11" h="6">
                  <a:moveTo>
                    <a:pt x="0" y="3"/>
                  </a:moveTo>
                  <a:lnTo>
                    <a:pt x="0" y="1"/>
                  </a:lnTo>
                  <a:lnTo>
                    <a:pt x="3" y="0"/>
                  </a:lnTo>
                  <a:lnTo>
                    <a:pt x="9" y="3"/>
                  </a:lnTo>
                  <a:lnTo>
                    <a:pt x="11" y="6"/>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75" name="Freeform 91"/>
            <p:cNvSpPr>
              <a:spLocks/>
            </p:cNvSpPr>
            <p:nvPr/>
          </p:nvSpPr>
          <p:spPr bwMode="auto">
            <a:xfrm>
              <a:off x="7653530" y="-1502896"/>
              <a:ext cx="1360" cy="1360"/>
            </a:xfrm>
            <a:custGeom>
              <a:avLst/>
              <a:gdLst/>
              <a:ahLst/>
              <a:cxnLst>
                <a:cxn ang="0">
                  <a:pos x="0" y="1"/>
                </a:cxn>
                <a:cxn ang="0">
                  <a:pos x="0" y="0"/>
                </a:cxn>
                <a:cxn ang="0">
                  <a:pos x="0" y="1"/>
                </a:cxn>
                <a:cxn ang="0">
                  <a:pos x="0" y="1"/>
                </a:cxn>
                <a:cxn ang="0">
                  <a:pos x="0" y="1"/>
                </a:cxn>
              </a:cxnLst>
              <a:rect l="0" t="0" r="r" b="b"/>
              <a:pathLst>
                <a:path h="1">
                  <a:moveTo>
                    <a:pt x="0" y="1"/>
                  </a:moveTo>
                  <a:lnTo>
                    <a:pt x="0" y="0"/>
                  </a:lnTo>
                  <a:lnTo>
                    <a:pt x="0" y="1"/>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76" name="Freeform 92"/>
            <p:cNvSpPr>
              <a:spLocks/>
            </p:cNvSpPr>
            <p:nvPr/>
          </p:nvSpPr>
          <p:spPr bwMode="auto">
            <a:xfrm>
              <a:off x="7667125" y="-1501536"/>
              <a:ext cx="4079" cy="2719"/>
            </a:xfrm>
            <a:custGeom>
              <a:avLst/>
              <a:gdLst/>
              <a:ahLst/>
              <a:cxnLst>
                <a:cxn ang="0">
                  <a:pos x="0" y="0"/>
                </a:cxn>
                <a:cxn ang="0">
                  <a:pos x="1" y="0"/>
                </a:cxn>
                <a:cxn ang="0">
                  <a:pos x="3" y="2"/>
                </a:cxn>
                <a:cxn ang="0">
                  <a:pos x="0" y="0"/>
                </a:cxn>
                <a:cxn ang="0">
                  <a:pos x="0" y="0"/>
                </a:cxn>
              </a:cxnLst>
              <a:rect l="0" t="0" r="r" b="b"/>
              <a:pathLst>
                <a:path w="3" h="2">
                  <a:moveTo>
                    <a:pt x="0" y="0"/>
                  </a:moveTo>
                  <a:lnTo>
                    <a:pt x="1" y="0"/>
                  </a:lnTo>
                  <a:lnTo>
                    <a:pt x="3"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77" name="Freeform 93"/>
            <p:cNvSpPr>
              <a:spLocks/>
            </p:cNvSpPr>
            <p:nvPr/>
          </p:nvSpPr>
          <p:spPr bwMode="auto">
            <a:xfrm>
              <a:off x="7672564" y="-1516492"/>
              <a:ext cx="35348" cy="13596"/>
            </a:xfrm>
            <a:custGeom>
              <a:avLst/>
              <a:gdLst/>
              <a:ahLst/>
              <a:cxnLst>
                <a:cxn ang="0">
                  <a:pos x="0" y="0"/>
                </a:cxn>
                <a:cxn ang="0">
                  <a:pos x="23" y="6"/>
                </a:cxn>
                <a:cxn ang="0">
                  <a:pos x="26" y="10"/>
                </a:cxn>
                <a:cxn ang="0">
                  <a:pos x="7" y="5"/>
                </a:cxn>
                <a:cxn ang="0">
                  <a:pos x="0" y="0"/>
                </a:cxn>
                <a:cxn ang="0">
                  <a:pos x="0" y="0"/>
                </a:cxn>
              </a:cxnLst>
              <a:rect l="0" t="0" r="r" b="b"/>
              <a:pathLst>
                <a:path w="26" h="10">
                  <a:moveTo>
                    <a:pt x="0" y="0"/>
                  </a:moveTo>
                  <a:lnTo>
                    <a:pt x="23" y="6"/>
                  </a:lnTo>
                  <a:lnTo>
                    <a:pt x="26" y="10"/>
                  </a:lnTo>
                  <a:lnTo>
                    <a:pt x="7"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78" name="Freeform 94"/>
            <p:cNvSpPr>
              <a:spLocks/>
            </p:cNvSpPr>
            <p:nvPr/>
          </p:nvSpPr>
          <p:spPr bwMode="auto">
            <a:xfrm>
              <a:off x="7725586" y="-1505615"/>
              <a:ext cx="28551" cy="20394"/>
            </a:xfrm>
            <a:custGeom>
              <a:avLst/>
              <a:gdLst/>
              <a:ahLst/>
              <a:cxnLst>
                <a:cxn ang="0">
                  <a:pos x="0" y="2"/>
                </a:cxn>
                <a:cxn ang="0">
                  <a:pos x="2" y="0"/>
                </a:cxn>
                <a:cxn ang="0">
                  <a:pos x="3" y="2"/>
                </a:cxn>
                <a:cxn ang="0">
                  <a:pos x="6" y="5"/>
                </a:cxn>
                <a:cxn ang="0">
                  <a:pos x="13" y="10"/>
                </a:cxn>
                <a:cxn ang="0">
                  <a:pos x="14" y="11"/>
                </a:cxn>
                <a:cxn ang="0">
                  <a:pos x="18" y="11"/>
                </a:cxn>
                <a:cxn ang="0">
                  <a:pos x="21" y="15"/>
                </a:cxn>
                <a:cxn ang="0">
                  <a:pos x="10" y="10"/>
                </a:cxn>
                <a:cxn ang="0">
                  <a:pos x="0" y="2"/>
                </a:cxn>
                <a:cxn ang="0">
                  <a:pos x="0" y="2"/>
                </a:cxn>
              </a:cxnLst>
              <a:rect l="0" t="0" r="r" b="b"/>
              <a:pathLst>
                <a:path w="21" h="15">
                  <a:moveTo>
                    <a:pt x="0" y="2"/>
                  </a:moveTo>
                  <a:lnTo>
                    <a:pt x="2" y="0"/>
                  </a:lnTo>
                  <a:lnTo>
                    <a:pt x="3" y="2"/>
                  </a:lnTo>
                  <a:lnTo>
                    <a:pt x="6" y="5"/>
                  </a:lnTo>
                  <a:lnTo>
                    <a:pt x="13" y="10"/>
                  </a:lnTo>
                  <a:lnTo>
                    <a:pt x="14" y="11"/>
                  </a:lnTo>
                  <a:lnTo>
                    <a:pt x="18" y="11"/>
                  </a:lnTo>
                  <a:lnTo>
                    <a:pt x="21" y="15"/>
                  </a:lnTo>
                  <a:lnTo>
                    <a:pt x="10" y="10"/>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79" name="Freeform 95"/>
            <p:cNvSpPr>
              <a:spLocks/>
            </p:cNvSpPr>
            <p:nvPr/>
          </p:nvSpPr>
          <p:spPr bwMode="auto">
            <a:xfrm>
              <a:off x="7718789" y="-1494739"/>
              <a:ext cx="6798" cy="2719"/>
            </a:xfrm>
            <a:custGeom>
              <a:avLst/>
              <a:gdLst/>
              <a:ahLst/>
              <a:cxnLst>
                <a:cxn ang="0">
                  <a:pos x="0" y="0"/>
                </a:cxn>
                <a:cxn ang="0">
                  <a:pos x="2" y="0"/>
                </a:cxn>
                <a:cxn ang="0">
                  <a:pos x="5" y="2"/>
                </a:cxn>
                <a:cxn ang="0">
                  <a:pos x="0" y="0"/>
                </a:cxn>
                <a:cxn ang="0">
                  <a:pos x="0" y="0"/>
                </a:cxn>
              </a:cxnLst>
              <a:rect l="0" t="0" r="r" b="b"/>
              <a:pathLst>
                <a:path w="5" h="2">
                  <a:moveTo>
                    <a:pt x="0" y="0"/>
                  </a:moveTo>
                  <a:lnTo>
                    <a:pt x="2" y="0"/>
                  </a:lnTo>
                  <a:lnTo>
                    <a:pt x="5"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80" name="Freeform 96"/>
            <p:cNvSpPr>
              <a:spLocks/>
            </p:cNvSpPr>
            <p:nvPr/>
          </p:nvSpPr>
          <p:spPr bwMode="auto">
            <a:xfrm>
              <a:off x="7707912" y="-1490660"/>
              <a:ext cx="31270" cy="9517"/>
            </a:xfrm>
            <a:custGeom>
              <a:avLst/>
              <a:gdLst/>
              <a:ahLst/>
              <a:cxnLst>
                <a:cxn ang="0">
                  <a:pos x="0" y="0"/>
                </a:cxn>
                <a:cxn ang="0">
                  <a:pos x="11" y="0"/>
                </a:cxn>
                <a:cxn ang="0">
                  <a:pos x="23" y="4"/>
                </a:cxn>
                <a:cxn ang="0">
                  <a:pos x="23" y="5"/>
                </a:cxn>
                <a:cxn ang="0">
                  <a:pos x="21" y="7"/>
                </a:cxn>
                <a:cxn ang="0">
                  <a:pos x="8" y="5"/>
                </a:cxn>
                <a:cxn ang="0">
                  <a:pos x="0" y="2"/>
                </a:cxn>
                <a:cxn ang="0">
                  <a:pos x="0" y="0"/>
                </a:cxn>
                <a:cxn ang="0">
                  <a:pos x="0" y="0"/>
                </a:cxn>
              </a:cxnLst>
              <a:rect l="0" t="0" r="r" b="b"/>
              <a:pathLst>
                <a:path w="23" h="7">
                  <a:moveTo>
                    <a:pt x="0" y="0"/>
                  </a:moveTo>
                  <a:lnTo>
                    <a:pt x="11" y="0"/>
                  </a:lnTo>
                  <a:lnTo>
                    <a:pt x="23" y="4"/>
                  </a:lnTo>
                  <a:lnTo>
                    <a:pt x="23" y="5"/>
                  </a:lnTo>
                  <a:lnTo>
                    <a:pt x="21" y="7"/>
                  </a:lnTo>
                  <a:lnTo>
                    <a:pt x="8" y="5"/>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81" name="Freeform 97"/>
            <p:cNvSpPr>
              <a:spLocks/>
            </p:cNvSpPr>
            <p:nvPr/>
          </p:nvSpPr>
          <p:spPr bwMode="auto">
            <a:xfrm>
              <a:off x="7751418" y="-1479783"/>
              <a:ext cx="25832" cy="10876"/>
            </a:xfrm>
            <a:custGeom>
              <a:avLst/>
              <a:gdLst/>
              <a:ahLst/>
              <a:cxnLst>
                <a:cxn ang="0">
                  <a:pos x="0" y="0"/>
                </a:cxn>
                <a:cxn ang="0">
                  <a:pos x="13" y="4"/>
                </a:cxn>
                <a:cxn ang="0">
                  <a:pos x="19" y="7"/>
                </a:cxn>
                <a:cxn ang="0">
                  <a:pos x="18" y="8"/>
                </a:cxn>
                <a:cxn ang="0">
                  <a:pos x="10" y="7"/>
                </a:cxn>
                <a:cxn ang="0">
                  <a:pos x="0" y="0"/>
                </a:cxn>
                <a:cxn ang="0">
                  <a:pos x="0" y="0"/>
                </a:cxn>
              </a:cxnLst>
              <a:rect l="0" t="0" r="r" b="b"/>
              <a:pathLst>
                <a:path w="19" h="8">
                  <a:moveTo>
                    <a:pt x="0" y="0"/>
                  </a:moveTo>
                  <a:lnTo>
                    <a:pt x="13" y="4"/>
                  </a:lnTo>
                  <a:lnTo>
                    <a:pt x="19" y="7"/>
                  </a:lnTo>
                  <a:lnTo>
                    <a:pt x="18" y="8"/>
                  </a:lnTo>
                  <a:lnTo>
                    <a:pt x="10" y="7"/>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82" name="Freeform 98"/>
            <p:cNvSpPr>
              <a:spLocks/>
            </p:cNvSpPr>
            <p:nvPr/>
          </p:nvSpPr>
          <p:spPr bwMode="auto">
            <a:xfrm>
              <a:off x="7552923" y="-1494739"/>
              <a:ext cx="9517" cy="4079"/>
            </a:xfrm>
            <a:custGeom>
              <a:avLst/>
              <a:gdLst/>
              <a:ahLst/>
              <a:cxnLst>
                <a:cxn ang="0">
                  <a:pos x="0" y="0"/>
                </a:cxn>
                <a:cxn ang="0">
                  <a:pos x="7" y="2"/>
                </a:cxn>
                <a:cxn ang="0">
                  <a:pos x="7" y="3"/>
                </a:cxn>
                <a:cxn ang="0">
                  <a:pos x="5" y="3"/>
                </a:cxn>
                <a:cxn ang="0">
                  <a:pos x="0" y="0"/>
                </a:cxn>
                <a:cxn ang="0">
                  <a:pos x="0" y="0"/>
                </a:cxn>
              </a:cxnLst>
              <a:rect l="0" t="0" r="r" b="b"/>
              <a:pathLst>
                <a:path w="7" h="3">
                  <a:moveTo>
                    <a:pt x="0" y="0"/>
                  </a:moveTo>
                  <a:lnTo>
                    <a:pt x="7" y="2"/>
                  </a:lnTo>
                  <a:lnTo>
                    <a:pt x="7" y="3"/>
                  </a:lnTo>
                  <a:lnTo>
                    <a:pt x="5"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83" name="Freeform 99"/>
            <p:cNvSpPr>
              <a:spLocks/>
            </p:cNvSpPr>
            <p:nvPr/>
          </p:nvSpPr>
          <p:spPr bwMode="auto">
            <a:xfrm>
              <a:off x="7509417" y="-1490660"/>
              <a:ext cx="13596" cy="6798"/>
            </a:xfrm>
            <a:custGeom>
              <a:avLst/>
              <a:gdLst/>
              <a:ahLst/>
              <a:cxnLst>
                <a:cxn ang="0">
                  <a:pos x="0" y="0"/>
                </a:cxn>
                <a:cxn ang="0">
                  <a:pos x="8" y="2"/>
                </a:cxn>
                <a:cxn ang="0">
                  <a:pos x="10" y="5"/>
                </a:cxn>
                <a:cxn ang="0">
                  <a:pos x="2" y="4"/>
                </a:cxn>
                <a:cxn ang="0">
                  <a:pos x="0" y="0"/>
                </a:cxn>
                <a:cxn ang="0">
                  <a:pos x="0" y="0"/>
                </a:cxn>
              </a:cxnLst>
              <a:rect l="0" t="0" r="r" b="b"/>
              <a:pathLst>
                <a:path w="10" h="5">
                  <a:moveTo>
                    <a:pt x="0" y="0"/>
                  </a:moveTo>
                  <a:lnTo>
                    <a:pt x="8" y="2"/>
                  </a:lnTo>
                  <a:lnTo>
                    <a:pt x="10" y="5"/>
                  </a:lnTo>
                  <a:lnTo>
                    <a:pt x="2"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84" name="Freeform 100"/>
            <p:cNvSpPr>
              <a:spLocks/>
            </p:cNvSpPr>
            <p:nvPr/>
          </p:nvSpPr>
          <p:spPr bwMode="auto">
            <a:xfrm>
              <a:off x="7520293" y="-1483862"/>
              <a:ext cx="10876" cy="4079"/>
            </a:xfrm>
            <a:custGeom>
              <a:avLst/>
              <a:gdLst/>
              <a:ahLst/>
              <a:cxnLst>
                <a:cxn ang="0">
                  <a:pos x="0" y="0"/>
                </a:cxn>
                <a:cxn ang="0">
                  <a:pos x="3" y="2"/>
                </a:cxn>
                <a:cxn ang="0">
                  <a:pos x="7" y="2"/>
                </a:cxn>
                <a:cxn ang="0">
                  <a:pos x="8" y="3"/>
                </a:cxn>
                <a:cxn ang="0">
                  <a:pos x="5" y="3"/>
                </a:cxn>
                <a:cxn ang="0">
                  <a:pos x="0" y="0"/>
                </a:cxn>
                <a:cxn ang="0">
                  <a:pos x="0" y="0"/>
                </a:cxn>
              </a:cxnLst>
              <a:rect l="0" t="0" r="r" b="b"/>
              <a:pathLst>
                <a:path w="8" h="3">
                  <a:moveTo>
                    <a:pt x="0" y="0"/>
                  </a:moveTo>
                  <a:lnTo>
                    <a:pt x="3" y="2"/>
                  </a:lnTo>
                  <a:lnTo>
                    <a:pt x="7" y="2"/>
                  </a:lnTo>
                  <a:lnTo>
                    <a:pt x="8" y="3"/>
                  </a:lnTo>
                  <a:lnTo>
                    <a:pt x="5"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85" name="Freeform 101"/>
            <p:cNvSpPr>
              <a:spLocks/>
            </p:cNvSpPr>
            <p:nvPr/>
          </p:nvSpPr>
          <p:spPr bwMode="auto">
            <a:xfrm>
              <a:off x="7132819" y="-1607582"/>
              <a:ext cx="19034" cy="6798"/>
            </a:xfrm>
            <a:custGeom>
              <a:avLst/>
              <a:gdLst/>
              <a:ahLst/>
              <a:cxnLst>
                <a:cxn ang="0">
                  <a:pos x="0" y="0"/>
                </a:cxn>
                <a:cxn ang="0">
                  <a:pos x="6" y="0"/>
                </a:cxn>
                <a:cxn ang="0">
                  <a:pos x="14" y="3"/>
                </a:cxn>
                <a:cxn ang="0">
                  <a:pos x="9" y="5"/>
                </a:cxn>
                <a:cxn ang="0">
                  <a:pos x="0" y="0"/>
                </a:cxn>
                <a:cxn ang="0">
                  <a:pos x="0" y="0"/>
                </a:cxn>
              </a:cxnLst>
              <a:rect l="0" t="0" r="r" b="b"/>
              <a:pathLst>
                <a:path w="14" h="5">
                  <a:moveTo>
                    <a:pt x="0" y="0"/>
                  </a:moveTo>
                  <a:lnTo>
                    <a:pt x="6" y="0"/>
                  </a:lnTo>
                  <a:lnTo>
                    <a:pt x="14" y="3"/>
                  </a:lnTo>
                  <a:lnTo>
                    <a:pt x="9"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86" name="Freeform 102"/>
            <p:cNvSpPr>
              <a:spLocks/>
            </p:cNvSpPr>
            <p:nvPr/>
          </p:nvSpPr>
          <p:spPr bwMode="auto">
            <a:xfrm>
              <a:off x="7139617" y="-1596705"/>
              <a:ext cx="27191" cy="4079"/>
            </a:xfrm>
            <a:custGeom>
              <a:avLst/>
              <a:gdLst/>
              <a:ahLst/>
              <a:cxnLst>
                <a:cxn ang="0">
                  <a:pos x="0" y="0"/>
                </a:cxn>
                <a:cxn ang="0">
                  <a:pos x="19" y="1"/>
                </a:cxn>
                <a:cxn ang="0">
                  <a:pos x="20" y="3"/>
                </a:cxn>
                <a:cxn ang="0">
                  <a:pos x="11" y="3"/>
                </a:cxn>
                <a:cxn ang="0">
                  <a:pos x="0" y="0"/>
                </a:cxn>
                <a:cxn ang="0">
                  <a:pos x="0" y="0"/>
                </a:cxn>
              </a:cxnLst>
              <a:rect l="0" t="0" r="r" b="b"/>
              <a:pathLst>
                <a:path w="20" h="3">
                  <a:moveTo>
                    <a:pt x="0" y="0"/>
                  </a:moveTo>
                  <a:lnTo>
                    <a:pt x="19" y="1"/>
                  </a:lnTo>
                  <a:lnTo>
                    <a:pt x="20" y="3"/>
                  </a:lnTo>
                  <a:lnTo>
                    <a:pt x="11"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87" name="Freeform 103"/>
            <p:cNvSpPr>
              <a:spLocks/>
            </p:cNvSpPr>
            <p:nvPr/>
          </p:nvSpPr>
          <p:spPr bwMode="auto">
            <a:xfrm>
              <a:off x="7018616" y="-1618458"/>
              <a:ext cx="20394" cy="5438"/>
            </a:xfrm>
            <a:custGeom>
              <a:avLst/>
              <a:gdLst/>
              <a:ahLst/>
              <a:cxnLst>
                <a:cxn ang="0">
                  <a:pos x="0" y="1"/>
                </a:cxn>
                <a:cxn ang="0">
                  <a:pos x="5" y="0"/>
                </a:cxn>
                <a:cxn ang="0">
                  <a:pos x="15" y="3"/>
                </a:cxn>
                <a:cxn ang="0">
                  <a:pos x="8" y="4"/>
                </a:cxn>
                <a:cxn ang="0">
                  <a:pos x="2" y="3"/>
                </a:cxn>
                <a:cxn ang="0">
                  <a:pos x="0" y="1"/>
                </a:cxn>
                <a:cxn ang="0">
                  <a:pos x="0" y="1"/>
                </a:cxn>
                <a:cxn ang="0">
                  <a:pos x="0" y="1"/>
                </a:cxn>
              </a:cxnLst>
              <a:rect l="0" t="0" r="r" b="b"/>
              <a:pathLst>
                <a:path w="15" h="4">
                  <a:moveTo>
                    <a:pt x="0" y="1"/>
                  </a:moveTo>
                  <a:lnTo>
                    <a:pt x="5" y="0"/>
                  </a:lnTo>
                  <a:lnTo>
                    <a:pt x="15" y="3"/>
                  </a:lnTo>
                  <a:lnTo>
                    <a:pt x="8" y="4"/>
                  </a:lnTo>
                  <a:lnTo>
                    <a:pt x="2" y="3"/>
                  </a:lnTo>
                  <a:lnTo>
                    <a:pt x="0" y="1"/>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88" name="Freeform 104"/>
            <p:cNvSpPr>
              <a:spLocks/>
            </p:cNvSpPr>
            <p:nvPr/>
          </p:nvSpPr>
          <p:spPr bwMode="auto">
            <a:xfrm>
              <a:off x="7014538" y="-1595346"/>
              <a:ext cx="13596" cy="5438"/>
            </a:xfrm>
            <a:custGeom>
              <a:avLst/>
              <a:gdLst/>
              <a:ahLst/>
              <a:cxnLst>
                <a:cxn ang="0">
                  <a:pos x="0" y="2"/>
                </a:cxn>
                <a:cxn ang="0">
                  <a:pos x="8" y="0"/>
                </a:cxn>
                <a:cxn ang="0">
                  <a:pos x="10" y="4"/>
                </a:cxn>
                <a:cxn ang="0">
                  <a:pos x="5" y="4"/>
                </a:cxn>
                <a:cxn ang="0">
                  <a:pos x="0" y="2"/>
                </a:cxn>
                <a:cxn ang="0">
                  <a:pos x="0" y="2"/>
                </a:cxn>
              </a:cxnLst>
              <a:rect l="0" t="0" r="r" b="b"/>
              <a:pathLst>
                <a:path w="10" h="4">
                  <a:moveTo>
                    <a:pt x="0" y="2"/>
                  </a:moveTo>
                  <a:lnTo>
                    <a:pt x="8" y="0"/>
                  </a:lnTo>
                  <a:lnTo>
                    <a:pt x="10" y="4"/>
                  </a:lnTo>
                  <a:lnTo>
                    <a:pt x="5" y="4"/>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89" name="Freeform 105"/>
            <p:cNvSpPr>
              <a:spLocks/>
            </p:cNvSpPr>
            <p:nvPr/>
          </p:nvSpPr>
          <p:spPr bwMode="auto">
            <a:xfrm>
              <a:off x="6981909" y="-1579031"/>
              <a:ext cx="65259" cy="14956"/>
            </a:xfrm>
            <a:custGeom>
              <a:avLst/>
              <a:gdLst/>
              <a:ahLst/>
              <a:cxnLst>
                <a:cxn ang="0">
                  <a:pos x="2" y="8"/>
                </a:cxn>
                <a:cxn ang="0">
                  <a:pos x="0" y="4"/>
                </a:cxn>
                <a:cxn ang="0">
                  <a:pos x="3" y="0"/>
                </a:cxn>
                <a:cxn ang="0">
                  <a:pos x="19" y="1"/>
                </a:cxn>
                <a:cxn ang="0">
                  <a:pos x="24" y="0"/>
                </a:cxn>
                <a:cxn ang="0">
                  <a:pos x="31" y="1"/>
                </a:cxn>
                <a:cxn ang="0">
                  <a:pos x="40" y="3"/>
                </a:cxn>
                <a:cxn ang="0">
                  <a:pos x="45" y="6"/>
                </a:cxn>
                <a:cxn ang="0">
                  <a:pos x="47" y="6"/>
                </a:cxn>
                <a:cxn ang="0">
                  <a:pos x="48" y="9"/>
                </a:cxn>
                <a:cxn ang="0">
                  <a:pos x="48" y="11"/>
                </a:cxn>
                <a:cxn ang="0">
                  <a:pos x="29" y="4"/>
                </a:cxn>
                <a:cxn ang="0">
                  <a:pos x="21" y="6"/>
                </a:cxn>
                <a:cxn ang="0">
                  <a:pos x="16" y="4"/>
                </a:cxn>
                <a:cxn ang="0">
                  <a:pos x="10" y="6"/>
                </a:cxn>
                <a:cxn ang="0">
                  <a:pos x="3" y="3"/>
                </a:cxn>
                <a:cxn ang="0">
                  <a:pos x="2" y="8"/>
                </a:cxn>
                <a:cxn ang="0">
                  <a:pos x="2" y="8"/>
                </a:cxn>
              </a:cxnLst>
              <a:rect l="0" t="0" r="r" b="b"/>
              <a:pathLst>
                <a:path w="48" h="11">
                  <a:moveTo>
                    <a:pt x="2" y="8"/>
                  </a:moveTo>
                  <a:lnTo>
                    <a:pt x="0" y="4"/>
                  </a:lnTo>
                  <a:lnTo>
                    <a:pt x="3" y="0"/>
                  </a:lnTo>
                  <a:lnTo>
                    <a:pt x="19" y="1"/>
                  </a:lnTo>
                  <a:lnTo>
                    <a:pt x="24" y="0"/>
                  </a:lnTo>
                  <a:lnTo>
                    <a:pt x="31" y="1"/>
                  </a:lnTo>
                  <a:lnTo>
                    <a:pt x="40" y="3"/>
                  </a:lnTo>
                  <a:lnTo>
                    <a:pt x="45" y="6"/>
                  </a:lnTo>
                  <a:lnTo>
                    <a:pt x="47" y="6"/>
                  </a:lnTo>
                  <a:lnTo>
                    <a:pt x="48" y="9"/>
                  </a:lnTo>
                  <a:lnTo>
                    <a:pt x="48" y="11"/>
                  </a:lnTo>
                  <a:lnTo>
                    <a:pt x="29" y="4"/>
                  </a:lnTo>
                  <a:lnTo>
                    <a:pt x="21" y="6"/>
                  </a:lnTo>
                  <a:lnTo>
                    <a:pt x="16" y="4"/>
                  </a:lnTo>
                  <a:lnTo>
                    <a:pt x="10" y="6"/>
                  </a:lnTo>
                  <a:lnTo>
                    <a:pt x="3" y="3"/>
                  </a:lnTo>
                  <a:lnTo>
                    <a:pt x="2" y="8"/>
                  </a:lnTo>
                  <a:lnTo>
                    <a:pt x="2"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90" name="Freeform 106"/>
            <p:cNvSpPr>
              <a:spLocks/>
            </p:cNvSpPr>
            <p:nvPr/>
          </p:nvSpPr>
          <p:spPr bwMode="auto">
            <a:xfrm>
              <a:off x="7104269" y="-1545042"/>
              <a:ext cx="1360" cy="4079"/>
            </a:xfrm>
            <a:custGeom>
              <a:avLst/>
              <a:gdLst/>
              <a:ahLst/>
              <a:cxnLst>
                <a:cxn ang="0">
                  <a:pos x="0" y="0"/>
                </a:cxn>
                <a:cxn ang="0">
                  <a:pos x="1" y="0"/>
                </a:cxn>
                <a:cxn ang="0">
                  <a:pos x="0" y="3"/>
                </a:cxn>
                <a:cxn ang="0">
                  <a:pos x="0" y="0"/>
                </a:cxn>
                <a:cxn ang="0">
                  <a:pos x="0" y="0"/>
                </a:cxn>
              </a:cxnLst>
              <a:rect l="0" t="0" r="r" b="b"/>
              <a:pathLst>
                <a:path w="1" h="3">
                  <a:moveTo>
                    <a:pt x="0" y="0"/>
                  </a:moveTo>
                  <a:lnTo>
                    <a:pt x="1" y="0"/>
                  </a:lnTo>
                  <a:lnTo>
                    <a:pt x="0"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91" name="Freeform 107"/>
            <p:cNvSpPr>
              <a:spLocks/>
            </p:cNvSpPr>
            <p:nvPr/>
          </p:nvSpPr>
          <p:spPr bwMode="auto">
            <a:xfrm>
              <a:off x="7132819" y="-1542323"/>
              <a:ext cx="12236" cy="12236"/>
            </a:xfrm>
            <a:custGeom>
              <a:avLst/>
              <a:gdLst/>
              <a:ahLst/>
              <a:cxnLst>
                <a:cxn ang="0">
                  <a:pos x="0" y="3"/>
                </a:cxn>
                <a:cxn ang="0">
                  <a:pos x="3" y="0"/>
                </a:cxn>
                <a:cxn ang="0">
                  <a:pos x="5" y="0"/>
                </a:cxn>
                <a:cxn ang="0">
                  <a:pos x="8" y="1"/>
                </a:cxn>
                <a:cxn ang="0">
                  <a:pos x="9" y="9"/>
                </a:cxn>
                <a:cxn ang="0">
                  <a:pos x="5" y="6"/>
                </a:cxn>
                <a:cxn ang="0">
                  <a:pos x="3" y="3"/>
                </a:cxn>
                <a:cxn ang="0">
                  <a:pos x="0" y="3"/>
                </a:cxn>
                <a:cxn ang="0">
                  <a:pos x="0" y="3"/>
                </a:cxn>
              </a:cxnLst>
              <a:rect l="0" t="0" r="r" b="b"/>
              <a:pathLst>
                <a:path w="9" h="9">
                  <a:moveTo>
                    <a:pt x="0" y="3"/>
                  </a:moveTo>
                  <a:lnTo>
                    <a:pt x="3" y="0"/>
                  </a:lnTo>
                  <a:lnTo>
                    <a:pt x="5" y="0"/>
                  </a:lnTo>
                  <a:lnTo>
                    <a:pt x="8" y="1"/>
                  </a:lnTo>
                  <a:lnTo>
                    <a:pt x="9" y="9"/>
                  </a:lnTo>
                  <a:lnTo>
                    <a:pt x="5" y="6"/>
                  </a:lnTo>
                  <a:lnTo>
                    <a:pt x="3" y="3"/>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92" name="Freeform 108"/>
            <p:cNvSpPr>
              <a:spLocks/>
            </p:cNvSpPr>
            <p:nvPr/>
          </p:nvSpPr>
          <p:spPr bwMode="auto">
            <a:xfrm>
              <a:off x="7132819" y="-1531446"/>
              <a:ext cx="8157" cy="8157"/>
            </a:xfrm>
            <a:custGeom>
              <a:avLst/>
              <a:gdLst/>
              <a:ahLst/>
              <a:cxnLst>
                <a:cxn ang="0">
                  <a:pos x="0" y="0"/>
                </a:cxn>
                <a:cxn ang="0">
                  <a:pos x="6" y="3"/>
                </a:cxn>
                <a:cxn ang="0">
                  <a:pos x="6" y="6"/>
                </a:cxn>
                <a:cxn ang="0">
                  <a:pos x="5" y="6"/>
                </a:cxn>
                <a:cxn ang="0">
                  <a:pos x="1" y="3"/>
                </a:cxn>
                <a:cxn ang="0">
                  <a:pos x="1" y="3"/>
                </a:cxn>
                <a:cxn ang="0">
                  <a:pos x="3" y="5"/>
                </a:cxn>
                <a:cxn ang="0">
                  <a:pos x="0" y="0"/>
                </a:cxn>
                <a:cxn ang="0">
                  <a:pos x="0" y="0"/>
                </a:cxn>
              </a:cxnLst>
              <a:rect l="0" t="0" r="r" b="b"/>
              <a:pathLst>
                <a:path w="6" h="6">
                  <a:moveTo>
                    <a:pt x="0" y="0"/>
                  </a:moveTo>
                  <a:lnTo>
                    <a:pt x="6" y="3"/>
                  </a:lnTo>
                  <a:lnTo>
                    <a:pt x="6" y="6"/>
                  </a:lnTo>
                  <a:lnTo>
                    <a:pt x="5" y="6"/>
                  </a:lnTo>
                  <a:lnTo>
                    <a:pt x="1" y="3"/>
                  </a:lnTo>
                  <a:lnTo>
                    <a:pt x="1" y="3"/>
                  </a:lnTo>
                  <a:lnTo>
                    <a:pt x="3"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93" name="Freeform 109"/>
            <p:cNvSpPr>
              <a:spLocks/>
            </p:cNvSpPr>
            <p:nvPr/>
          </p:nvSpPr>
          <p:spPr bwMode="auto">
            <a:xfrm>
              <a:off x="7075718" y="-1519211"/>
              <a:ext cx="10876" cy="10876"/>
            </a:xfrm>
            <a:custGeom>
              <a:avLst/>
              <a:gdLst/>
              <a:ahLst/>
              <a:cxnLst>
                <a:cxn ang="0">
                  <a:pos x="0" y="7"/>
                </a:cxn>
                <a:cxn ang="0">
                  <a:pos x="2" y="5"/>
                </a:cxn>
                <a:cxn ang="0">
                  <a:pos x="0" y="4"/>
                </a:cxn>
                <a:cxn ang="0">
                  <a:pos x="3" y="0"/>
                </a:cxn>
                <a:cxn ang="0">
                  <a:pos x="6" y="0"/>
                </a:cxn>
                <a:cxn ang="0">
                  <a:pos x="8" y="4"/>
                </a:cxn>
                <a:cxn ang="0">
                  <a:pos x="5" y="8"/>
                </a:cxn>
                <a:cxn ang="0">
                  <a:pos x="0" y="7"/>
                </a:cxn>
                <a:cxn ang="0">
                  <a:pos x="0" y="7"/>
                </a:cxn>
              </a:cxnLst>
              <a:rect l="0" t="0" r="r" b="b"/>
              <a:pathLst>
                <a:path w="8" h="8">
                  <a:moveTo>
                    <a:pt x="0" y="7"/>
                  </a:moveTo>
                  <a:lnTo>
                    <a:pt x="2" y="5"/>
                  </a:lnTo>
                  <a:lnTo>
                    <a:pt x="0" y="4"/>
                  </a:lnTo>
                  <a:lnTo>
                    <a:pt x="3" y="0"/>
                  </a:lnTo>
                  <a:lnTo>
                    <a:pt x="6" y="0"/>
                  </a:lnTo>
                  <a:lnTo>
                    <a:pt x="8" y="4"/>
                  </a:lnTo>
                  <a:lnTo>
                    <a:pt x="5" y="8"/>
                  </a:lnTo>
                  <a:lnTo>
                    <a:pt x="0" y="7"/>
                  </a:lnTo>
                  <a:lnTo>
                    <a:pt x="0" y="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94" name="Freeform 110"/>
            <p:cNvSpPr>
              <a:spLocks/>
            </p:cNvSpPr>
            <p:nvPr/>
          </p:nvSpPr>
          <p:spPr bwMode="auto">
            <a:xfrm>
              <a:off x="7043088" y="-1509694"/>
              <a:ext cx="4079" cy="1360"/>
            </a:xfrm>
            <a:custGeom>
              <a:avLst/>
              <a:gdLst/>
              <a:ahLst/>
              <a:cxnLst>
                <a:cxn ang="0">
                  <a:pos x="0" y="0"/>
                </a:cxn>
                <a:cxn ang="0">
                  <a:pos x="3" y="0"/>
                </a:cxn>
                <a:cxn ang="0">
                  <a:pos x="3" y="1"/>
                </a:cxn>
                <a:cxn ang="0">
                  <a:pos x="3" y="1"/>
                </a:cxn>
                <a:cxn ang="0">
                  <a:pos x="0" y="0"/>
                </a:cxn>
                <a:cxn ang="0">
                  <a:pos x="0" y="0"/>
                </a:cxn>
              </a:cxnLst>
              <a:rect l="0" t="0" r="r" b="b"/>
              <a:pathLst>
                <a:path w="3" h="1">
                  <a:moveTo>
                    <a:pt x="0" y="0"/>
                  </a:moveTo>
                  <a:lnTo>
                    <a:pt x="3" y="0"/>
                  </a:lnTo>
                  <a:lnTo>
                    <a:pt x="3" y="1"/>
                  </a:lnTo>
                  <a:lnTo>
                    <a:pt x="3"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95" name="Rectangle 111"/>
            <p:cNvSpPr>
              <a:spLocks noChangeArrowheads="1"/>
            </p:cNvSpPr>
            <p:nvPr/>
          </p:nvSpPr>
          <p:spPr bwMode="auto">
            <a:xfrm>
              <a:off x="7017257" y="-1519211"/>
              <a:ext cx="1360" cy="1360"/>
            </a:xfrm>
            <a:prstGeom prst="rect">
              <a:avLst/>
            </a:prstGeom>
            <a:grpFill/>
            <a:ln w="0" cap="flat" cmpd="sng" algn="ctr">
              <a:solidFill>
                <a:schemeClr val="bg1"/>
              </a:solidFill>
              <a:prstDash val="solid"/>
              <a:round/>
              <a:headEnd type="none" w="med" len="med"/>
              <a:tailEnd type="none" w="med" len="med"/>
            </a:ln>
          </p:spPr>
          <p:txBody>
            <a:bodyPr/>
            <a:lstStyle/>
            <a:p>
              <a:endParaRPr lang="en-US" dirty="0"/>
            </a:p>
          </p:txBody>
        </p:sp>
        <p:sp>
          <p:nvSpPr>
            <p:cNvPr id="196" name="Freeform 112"/>
            <p:cNvSpPr>
              <a:spLocks/>
            </p:cNvSpPr>
            <p:nvPr/>
          </p:nvSpPr>
          <p:spPr bwMode="auto">
            <a:xfrm>
              <a:off x="6960156" y="-1513773"/>
              <a:ext cx="21753" cy="5438"/>
            </a:xfrm>
            <a:custGeom>
              <a:avLst/>
              <a:gdLst/>
              <a:ahLst/>
              <a:cxnLst>
                <a:cxn ang="0">
                  <a:pos x="2" y="4"/>
                </a:cxn>
                <a:cxn ang="0">
                  <a:pos x="0" y="4"/>
                </a:cxn>
                <a:cxn ang="0">
                  <a:pos x="2" y="1"/>
                </a:cxn>
                <a:cxn ang="0">
                  <a:pos x="6" y="1"/>
                </a:cxn>
                <a:cxn ang="0">
                  <a:pos x="11" y="0"/>
                </a:cxn>
                <a:cxn ang="0">
                  <a:pos x="16" y="1"/>
                </a:cxn>
                <a:cxn ang="0">
                  <a:pos x="11" y="4"/>
                </a:cxn>
                <a:cxn ang="0">
                  <a:pos x="2" y="4"/>
                </a:cxn>
                <a:cxn ang="0">
                  <a:pos x="2" y="4"/>
                </a:cxn>
              </a:cxnLst>
              <a:rect l="0" t="0" r="r" b="b"/>
              <a:pathLst>
                <a:path w="16" h="4">
                  <a:moveTo>
                    <a:pt x="2" y="4"/>
                  </a:moveTo>
                  <a:lnTo>
                    <a:pt x="0" y="4"/>
                  </a:lnTo>
                  <a:lnTo>
                    <a:pt x="2" y="1"/>
                  </a:lnTo>
                  <a:lnTo>
                    <a:pt x="6" y="1"/>
                  </a:lnTo>
                  <a:lnTo>
                    <a:pt x="11" y="0"/>
                  </a:lnTo>
                  <a:lnTo>
                    <a:pt x="16" y="1"/>
                  </a:lnTo>
                  <a:lnTo>
                    <a:pt x="11" y="4"/>
                  </a:lnTo>
                  <a:lnTo>
                    <a:pt x="2" y="4"/>
                  </a:lnTo>
                  <a:lnTo>
                    <a:pt x="2"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97" name="Freeform 113"/>
            <p:cNvSpPr>
              <a:spLocks/>
            </p:cNvSpPr>
            <p:nvPr/>
          </p:nvSpPr>
          <p:spPr bwMode="auto">
            <a:xfrm>
              <a:off x="6920728" y="-1502896"/>
              <a:ext cx="72057" cy="28551"/>
            </a:xfrm>
            <a:custGeom>
              <a:avLst/>
              <a:gdLst/>
              <a:ahLst/>
              <a:cxnLst>
                <a:cxn ang="0">
                  <a:pos x="23" y="11"/>
                </a:cxn>
                <a:cxn ang="0">
                  <a:pos x="23" y="14"/>
                </a:cxn>
                <a:cxn ang="0">
                  <a:pos x="18" y="17"/>
                </a:cxn>
                <a:cxn ang="0">
                  <a:pos x="8" y="21"/>
                </a:cxn>
                <a:cxn ang="0">
                  <a:pos x="3" y="21"/>
                </a:cxn>
                <a:cxn ang="0">
                  <a:pos x="0" y="21"/>
                </a:cxn>
                <a:cxn ang="0">
                  <a:pos x="2" y="19"/>
                </a:cxn>
                <a:cxn ang="0">
                  <a:pos x="2" y="13"/>
                </a:cxn>
                <a:cxn ang="0">
                  <a:pos x="2" y="13"/>
                </a:cxn>
                <a:cxn ang="0">
                  <a:pos x="16" y="8"/>
                </a:cxn>
                <a:cxn ang="0">
                  <a:pos x="19" y="3"/>
                </a:cxn>
                <a:cxn ang="0">
                  <a:pos x="50" y="0"/>
                </a:cxn>
                <a:cxn ang="0">
                  <a:pos x="53" y="1"/>
                </a:cxn>
                <a:cxn ang="0">
                  <a:pos x="53" y="4"/>
                </a:cxn>
                <a:cxn ang="0">
                  <a:pos x="29" y="9"/>
                </a:cxn>
                <a:cxn ang="0">
                  <a:pos x="24" y="13"/>
                </a:cxn>
                <a:cxn ang="0">
                  <a:pos x="23" y="11"/>
                </a:cxn>
                <a:cxn ang="0">
                  <a:pos x="23" y="11"/>
                </a:cxn>
              </a:cxnLst>
              <a:rect l="0" t="0" r="r" b="b"/>
              <a:pathLst>
                <a:path w="53" h="21">
                  <a:moveTo>
                    <a:pt x="23" y="11"/>
                  </a:moveTo>
                  <a:lnTo>
                    <a:pt x="23" y="14"/>
                  </a:lnTo>
                  <a:lnTo>
                    <a:pt x="18" y="17"/>
                  </a:lnTo>
                  <a:lnTo>
                    <a:pt x="8" y="21"/>
                  </a:lnTo>
                  <a:lnTo>
                    <a:pt x="3" y="21"/>
                  </a:lnTo>
                  <a:lnTo>
                    <a:pt x="0" y="21"/>
                  </a:lnTo>
                  <a:lnTo>
                    <a:pt x="2" y="19"/>
                  </a:lnTo>
                  <a:lnTo>
                    <a:pt x="2" y="13"/>
                  </a:lnTo>
                  <a:lnTo>
                    <a:pt x="2" y="13"/>
                  </a:lnTo>
                  <a:lnTo>
                    <a:pt x="16" y="8"/>
                  </a:lnTo>
                  <a:lnTo>
                    <a:pt x="19" y="3"/>
                  </a:lnTo>
                  <a:lnTo>
                    <a:pt x="50" y="0"/>
                  </a:lnTo>
                  <a:lnTo>
                    <a:pt x="53" y="1"/>
                  </a:lnTo>
                  <a:lnTo>
                    <a:pt x="53" y="4"/>
                  </a:lnTo>
                  <a:lnTo>
                    <a:pt x="29" y="9"/>
                  </a:lnTo>
                  <a:lnTo>
                    <a:pt x="24" y="13"/>
                  </a:lnTo>
                  <a:lnTo>
                    <a:pt x="23" y="11"/>
                  </a:lnTo>
                  <a:lnTo>
                    <a:pt x="23" y="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98" name="Freeform 114"/>
            <p:cNvSpPr>
              <a:spLocks/>
            </p:cNvSpPr>
            <p:nvPr/>
          </p:nvSpPr>
          <p:spPr bwMode="auto">
            <a:xfrm>
              <a:off x="6909852" y="-1472986"/>
              <a:ext cx="10876" cy="6798"/>
            </a:xfrm>
            <a:custGeom>
              <a:avLst/>
              <a:gdLst/>
              <a:ahLst/>
              <a:cxnLst>
                <a:cxn ang="0">
                  <a:pos x="0" y="5"/>
                </a:cxn>
                <a:cxn ang="0">
                  <a:pos x="0" y="3"/>
                </a:cxn>
                <a:cxn ang="0">
                  <a:pos x="8" y="0"/>
                </a:cxn>
                <a:cxn ang="0">
                  <a:pos x="7" y="3"/>
                </a:cxn>
                <a:cxn ang="0">
                  <a:pos x="3" y="5"/>
                </a:cxn>
                <a:cxn ang="0">
                  <a:pos x="0" y="5"/>
                </a:cxn>
                <a:cxn ang="0">
                  <a:pos x="0" y="5"/>
                </a:cxn>
              </a:cxnLst>
              <a:rect l="0" t="0" r="r" b="b"/>
              <a:pathLst>
                <a:path w="8" h="5">
                  <a:moveTo>
                    <a:pt x="0" y="5"/>
                  </a:moveTo>
                  <a:lnTo>
                    <a:pt x="0" y="3"/>
                  </a:lnTo>
                  <a:lnTo>
                    <a:pt x="8" y="0"/>
                  </a:lnTo>
                  <a:lnTo>
                    <a:pt x="7" y="3"/>
                  </a:lnTo>
                  <a:lnTo>
                    <a:pt x="3" y="5"/>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99" name="Freeform 115"/>
            <p:cNvSpPr>
              <a:spLocks/>
            </p:cNvSpPr>
            <p:nvPr/>
          </p:nvSpPr>
          <p:spPr bwMode="auto">
            <a:xfrm>
              <a:off x="6931605" y="-1505615"/>
              <a:ext cx="13596" cy="4079"/>
            </a:xfrm>
            <a:custGeom>
              <a:avLst/>
              <a:gdLst/>
              <a:ahLst/>
              <a:cxnLst>
                <a:cxn ang="0">
                  <a:pos x="0" y="0"/>
                </a:cxn>
                <a:cxn ang="0">
                  <a:pos x="8" y="0"/>
                </a:cxn>
                <a:cxn ang="0">
                  <a:pos x="10" y="2"/>
                </a:cxn>
                <a:cxn ang="0">
                  <a:pos x="8" y="3"/>
                </a:cxn>
                <a:cxn ang="0">
                  <a:pos x="3" y="3"/>
                </a:cxn>
                <a:cxn ang="0">
                  <a:pos x="0" y="3"/>
                </a:cxn>
                <a:cxn ang="0">
                  <a:pos x="0" y="0"/>
                </a:cxn>
                <a:cxn ang="0">
                  <a:pos x="0" y="0"/>
                </a:cxn>
              </a:cxnLst>
              <a:rect l="0" t="0" r="r" b="b"/>
              <a:pathLst>
                <a:path w="10" h="3">
                  <a:moveTo>
                    <a:pt x="0" y="0"/>
                  </a:moveTo>
                  <a:lnTo>
                    <a:pt x="8" y="0"/>
                  </a:lnTo>
                  <a:lnTo>
                    <a:pt x="10" y="2"/>
                  </a:lnTo>
                  <a:lnTo>
                    <a:pt x="8" y="3"/>
                  </a:lnTo>
                  <a:lnTo>
                    <a:pt x="3" y="3"/>
                  </a:lnTo>
                  <a:lnTo>
                    <a:pt x="0"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00" name="Freeform 116"/>
            <p:cNvSpPr>
              <a:spLocks/>
            </p:cNvSpPr>
            <p:nvPr/>
          </p:nvSpPr>
          <p:spPr bwMode="auto">
            <a:xfrm>
              <a:off x="6920728" y="-1502896"/>
              <a:ext cx="6798" cy="4079"/>
            </a:xfrm>
            <a:custGeom>
              <a:avLst/>
              <a:gdLst/>
              <a:ahLst/>
              <a:cxnLst>
                <a:cxn ang="0">
                  <a:pos x="2" y="1"/>
                </a:cxn>
                <a:cxn ang="0">
                  <a:pos x="0" y="0"/>
                </a:cxn>
                <a:cxn ang="0">
                  <a:pos x="5" y="0"/>
                </a:cxn>
                <a:cxn ang="0">
                  <a:pos x="5" y="3"/>
                </a:cxn>
                <a:cxn ang="0">
                  <a:pos x="2" y="1"/>
                </a:cxn>
                <a:cxn ang="0">
                  <a:pos x="2" y="1"/>
                </a:cxn>
              </a:cxnLst>
              <a:rect l="0" t="0" r="r" b="b"/>
              <a:pathLst>
                <a:path w="5" h="3">
                  <a:moveTo>
                    <a:pt x="2" y="1"/>
                  </a:moveTo>
                  <a:lnTo>
                    <a:pt x="0" y="0"/>
                  </a:lnTo>
                  <a:lnTo>
                    <a:pt x="5" y="0"/>
                  </a:lnTo>
                  <a:lnTo>
                    <a:pt x="5" y="3"/>
                  </a:lnTo>
                  <a:lnTo>
                    <a:pt x="2" y="1"/>
                  </a:lnTo>
                  <a:lnTo>
                    <a:pt x="2"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01" name="Freeform 117"/>
            <p:cNvSpPr>
              <a:spLocks/>
            </p:cNvSpPr>
            <p:nvPr/>
          </p:nvSpPr>
          <p:spPr bwMode="auto">
            <a:xfrm>
              <a:off x="6908493" y="-1505615"/>
              <a:ext cx="10876" cy="6798"/>
            </a:xfrm>
            <a:custGeom>
              <a:avLst/>
              <a:gdLst/>
              <a:ahLst/>
              <a:cxnLst>
                <a:cxn ang="0">
                  <a:pos x="0" y="3"/>
                </a:cxn>
                <a:cxn ang="0">
                  <a:pos x="1" y="2"/>
                </a:cxn>
                <a:cxn ang="0">
                  <a:pos x="3" y="2"/>
                </a:cxn>
                <a:cxn ang="0">
                  <a:pos x="6" y="0"/>
                </a:cxn>
                <a:cxn ang="0">
                  <a:pos x="8" y="2"/>
                </a:cxn>
                <a:cxn ang="0">
                  <a:pos x="4" y="3"/>
                </a:cxn>
                <a:cxn ang="0">
                  <a:pos x="3" y="5"/>
                </a:cxn>
                <a:cxn ang="0">
                  <a:pos x="0" y="3"/>
                </a:cxn>
                <a:cxn ang="0">
                  <a:pos x="0" y="3"/>
                </a:cxn>
              </a:cxnLst>
              <a:rect l="0" t="0" r="r" b="b"/>
              <a:pathLst>
                <a:path w="8" h="5">
                  <a:moveTo>
                    <a:pt x="0" y="3"/>
                  </a:moveTo>
                  <a:lnTo>
                    <a:pt x="1" y="2"/>
                  </a:lnTo>
                  <a:lnTo>
                    <a:pt x="3" y="2"/>
                  </a:lnTo>
                  <a:lnTo>
                    <a:pt x="6" y="0"/>
                  </a:lnTo>
                  <a:lnTo>
                    <a:pt x="8" y="2"/>
                  </a:lnTo>
                  <a:lnTo>
                    <a:pt x="4" y="3"/>
                  </a:lnTo>
                  <a:lnTo>
                    <a:pt x="3"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02" name="Freeform 118"/>
            <p:cNvSpPr>
              <a:spLocks/>
            </p:cNvSpPr>
            <p:nvPr/>
          </p:nvSpPr>
          <p:spPr bwMode="auto">
            <a:xfrm>
              <a:off x="6833717" y="-1508334"/>
              <a:ext cx="67978" cy="13596"/>
            </a:xfrm>
            <a:custGeom>
              <a:avLst/>
              <a:gdLst/>
              <a:ahLst/>
              <a:cxnLst>
                <a:cxn ang="0">
                  <a:pos x="2" y="5"/>
                </a:cxn>
                <a:cxn ang="0">
                  <a:pos x="11" y="2"/>
                </a:cxn>
                <a:cxn ang="0">
                  <a:pos x="19" y="4"/>
                </a:cxn>
                <a:cxn ang="0">
                  <a:pos x="26" y="7"/>
                </a:cxn>
                <a:cxn ang="0">
                  <a:pos x="34" y="5"/>
                </a:cxn>
                <a:cxn ang="0">
                  <a:pos x="40" y="7"/>
                </a:cxn>
                <a:cxn ang="0">
                  <a:pos x="48" y="4"/>
                </a:cxn>
                <a:cxn ang="0">
                  <a:pos x="47" y="0"/>
                </a:cxn>
                <a:cxn ang="0">
                  <a:pos x="50" y="4"/>
                </a:cxn>
                <a:cxn ang="0">
                  <a:pos x="43" y="8"/>
                </a:cxn>
                <a:cxn ang="0">
                  <a:pos x="21" y="10"/>
                </a:cxn>
                <a:cxn ang="0">
                  <a:pos x="11" y="8"/>
                </a:cxn>
                <a:cxn ang="0">
                  <a:pos x="2" y="8"/>
                </a:cxn>
                <a:cxn ang="0">
                  <a:pos x="0" y="5"/>
                </a:cxn>
                <a:cxn ang="0">
                  <a:pos x="2" y="5"/>
                </a:cxn>
                <a:cxn ang="0">
                  <a:pos x="2" y="5"/>
                </a:cxn>
              </a:cxnLst>
              <a:rect l="0" t="0" r="r" b="b"/>
              <a:pathLst>
                <a:path w="50" h="10">
                  <a:moveTo>
                    <a:pt x="2" y="5"/>
                  </a:moveTo>
                  <a:lnTo>
                    <a:pt x="11" y="2"/>
                  </a:lnTo>
                  <a:lnTo>
                    <a:pt x="19" y="4"/>
                  </a:lnTo>
                  <a:lnTo>
                    <a:pt x="26" y="7"/>
                  </a:lnTo>
                  <a:lnTo>
                    <a:pt x="34" y="5"/>
                  </a:lnTo>
                  <a:lnTo>
                    <a:pt x="40" y="7"/>
                  </a:lnTo>
                  <a:lnTo>
                    <a:pt x="48" y="4"/>
                  </a:lnTo>
                  <a:lnTo>
                    <a:pt x="47" y="0"/>
                  </a:lnTo>
                  <a:lnTo>
                    <a:pt x="50" y="4"/>
                  </a:lnTo>
                  <a:lnTo>
                    <a:pt x="43" y="8"/>
                  </a:lnTo>
                  <a:lnTo>
                    <a:pt x="21" y="10"/>
                  </a:lnTo>
                  <a:lnTo>
                    <a:pt x="11" y="8"/>
                  </a:lnTo>
                  <a:lnTo>
                    <a:pt x="2" y="8"/>
                  </a:lnTo>
                  <a:lnTo>
                    <a:pt x="0" y="5"/>
                  </a:lnTo>
                  <a:lnTo>
                    <a:pt x="2" y="5"/>
                  </a:lnTo>
                  <a:lnTo>
                    <a:pt x="2"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03" name="Freeform 119"/>
            <p:cNvSpPr>
              <a:spLocks/>
            </p:cNvSpPr>
            <p:nvPr/>
          </p:nvSpPr>
          <p:spPr bwMode="auto">
            <a:xfrm>
              <a:off x="6820121" y="-1490660"/>
              <a:ext cx="42147" cy="16315"/>
            </a:xfrm>
            <a:custGeom>
              <a:avLst/>
              <a:gdLst/>
              <a:ahLst/>
              <a:cxnLst>
                <a:cxn ang="0">
                  <a:pos x="13" y="0"/>
                </a:cxn>
                <a:cxn ang="0">
                  <a:pos x="26" y="5"/>
                </a:cxn>
                <a:cxn ang="0">
                  <a:pos x="31" y="10"/>
                </a:cxn>
                <a:cxn ang="0">
                  <a:pos x="26" y="12"/>
                </a:cxn>
                <a:cxn ang="0">
                  <a:pos x="23" y="12"/>
                </a:cxn>
                <a:cxn ang="0">
                  <a:pos x="10" y="7"/>
                </a:cxn>
                <a:cxn ang="0">
                  <a:pos x="4" y="5"/>
                </a:cxn>
                <a:cxn ang="0">
                  <a:pos x="0" y="2"/>
                </a:cxn>
                <a:cxn ang="0">
                  <a:pos x="13" y="0"/>
                </a:cxn>
                <a:cxn ang="0">
                  <a:pos x="13" y="0"/>
                </a:cxn>
              </a:cxnLst>
              <a:rect l="0" t="0" r="r" b="b"/>
              <a:pathLst>
                <a:path w="31" h="12">
                  <a:moveTo>
                    <a:pt x="13" y="0"/>
                  </a:moveTo>
                  <a:lnTo>
                    <a:pt x="26" y="5"/>
                  </a:lnTo>
                  <a:lnTo>
                    <a:pt x="31" y="10"/>
                  </a:lnTo>
                  <a:lnTo>
                    <a:pt x="26" y="12"/>
                  </a:lnTo>
                  <a:lnTo>
                    <a:pt x="23" y="12"/>
                  </a:lnTo>
                  <a:lnTo>
                    <a:pt x="10" y="7"/>
                  </a:lnTo>
                  <a:lnTo>
                    <a:pt x="4" y="5"/>
                  </a:lnTo>
                  <a:lnTo>
                    <a:pt x="0" y="2"/>
                  </a:lnTo>
                  <a:lnTo>
                    <a:pt x="13" y="0"/>
                  </a:lnTo>
                  <a:lnTo>
                    <a:pt x="1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04" name="Freeform 120"/>
            <p:cNvSpPr>
              <a:spLocks/>
            </p:cNvSpPr>
            <p:nvPr/>
          </p:nvSpPr>
          <p:spPr bwMode="auto">
            <a:xfrm>
              <a:off x="6765739" y="-1505615"/>
              <a:ext cx="53023" cy="13596"/>
            </a:xfrm>
            <a:custGeom>
              <a:avLst/>
              <a:gdLst/>
              <a:ahLst/>
              <a:cxnLst>
                <a:cxn ang="0">
                  <a:pos x="5" y="3"/>
                </a:cxn>
                <a:cxn ang="0">
                  <a:pos x="13" y="3"/>
                </a:cxn>
                <a:cxn ang="0">
                  <a:pos x="18" y="6"/>
                </a:cxn>
                <a:cxn ang="0">
                  <a:pos x="23" y="5"/>
                </a:cxn>
                <a:cxn ang="0">
                  <a:pos x="16" y="2"/>
                </a:cxn>
                <a:cxn ang="0">
                  <a:pos x="15" y="0"/>
                </a:cxn>
                <a:cxn ang="0">
                  <a:pos x="18" y="0"/>
                </a:cxn>
                <a:cxn ang="0">
                  <a:pos x="23" y="2"/>
                </a:cxn>
                <a:cxn ang="0">
                  <a:pos x="28" y="2"/>
                </a:cxn>
                <a:cxn ang="0">
                  <a:pos x="31" y="3"/>
                </a:cxn>
                <a:cxn ang="0">
                  <a:pos x="32" y="2"/>
                </a:cxn>
                <a:cxn ang="0">
                  <a:pos x="39" y="6"/>
                </a:cxn>
                <a:cxn ang="0">
                  <a:pos x="36" y="5"/>
                </a:cxn>
                <a:cxn ang="0">
                  <a:pos x="36" y="6"/>
                </a:cxn>
                <a:cxn ang="0">
                  <a:pos x="31" y="6"/>
                </a:cxn>
                <a:cxn ang="0">
                  <a:pos x="28" y="6"/>
                </a:cxn>
                <a:cxn ang="0">
                  <a:pos x="16" y="10"/>
                </a:cxn>
                <a:cxn ang="0">
                  <a:pos x="7" y="10"/>
                </a:cxn>
                <a:cxn ang="0">
                  <a:pos x="4" y="10"/>
                </a:cxn>
                <a:cxn ang="0">
                  <a:pos x="0" y="5"/>
                </a:cxn>
                <a:cxn ang="0">
                  <a:pos x="5" y="3"/>
                </a:cxn>
                <a:cxn ang="0">
                  <a:pos x="5" y="3"/>
                </a:cxn>
              </a:cxnLst>
              <a:rect l="0" t="0" r="r" b="b"/>
              <a:pathLst>
                <a:path w="39" h="10">
                  <a:moveTo>
                    <a:pt x="5" y="3"/>
                  </a:moveTo>
                  <a:lnTo>
                    <a:pt x="13" y="3"/>
                  </a:lnTo>
                  <a:lnTo>
                    <a:pt x="18" y="6"/>
                  </a:lnTo>
                  <a:lnTo>
                    <a:pt x="23" y="5"/>
                  </a:lnTo>
                  <a:lnTo>
                    <a:pt x="16" y="2"/>
                  </a:lnTo>
                  <a:lnTo>
                    <a:pt x="15" y="0"/>
                  </a:lnTo>
                  <a:lnTo>
                    <a:pt x="18" y="0"/>
                  </a:lnTo>
                  <a:lnTo>
                    <a:pt x="23" y="2"/>
                  </a:lnTo>
                  <a:lnTo>
                    <a:pt x="28" y="2"/>
                  </a:lnTo>
                  <a:lnTo>
                    <a:pt x="31" y="3"/>
                  </a:lnTo>
                  <a:lnTo>
                    <a:pt x="32" y="2"/>
                  </a:lnTo>
                  <a:lnTo>
                    <a:pt x="39" y="6"/>
                  </a:lnTo>
                  <a:lnTo>
                    <a:pt x="36" y="5"/>
                  </a:lnTo>
                  <a:lnTo>
                    <a:pt x="36" y="6"/>
                  </a:lnTo>
                  <a:lnTo>
                    <a:pt x="31" y="6"/>
                  </a:lnTo>
                  <a:lnTo>
                    <a:pt x="28" y="6"/>
                  </a:lnTo>
                  <a:lnTo>
                    <a:pt x="16" y="10"/>
                  </a:lnTo>
                  <a:lnTo>
                    <a:pt x="7" y="10"/>
                  </a:lnTo>
                  <a:lnTo>
                    <a:pt x="4" y="10"/>
                  </a:lnTo>
                  <a:lnTo>
                    <a:pt x="0" y="5"/>
                  </a:lnTo>
                  <a:lnTo>
                    <a:pt x="5" y="3"/>
                  </a:lnTo>
                  <a:lnTo>
                    <a:pt x="5"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05" name="Freeform 121"/>
            <p:cNvSpPr>
              <a:spLocks/>
            </p:cNvSpPr>
            <p:nvPr/>
          </p:nvSpPr>
          <p:spPr bwMode="auto">
            <a:xfrm>
              <a:off x="6749424" y="-1502896"/>
              <a:ext cx="14956" cy="8157"/>
            </a:xfrm>
            <a:custGeom>
              <a:avLst/>
              <a:gdLst/>
              <a:ahLst/>
              <a:cxnLst>
                <a:cxn ang="0">
                  <a:pos x="1" y="1"/>
                </a:cxn>
                <a:cxn ang="0">
                  <a:pos x="4" y="0"/>
                </a:cxn>
                <a:cxn ang="0">
                  <a:pos x="9" y="0"/>
                </a:cxn>
                <a:cxn ang="0">
                  <a:pos x="11" y="6"/>
                </a:cxn>
                <a:cxn ang="0">
                  <a:pos x="0" y="6"/>
                </a:cxn>
                <a:cxn ang="0">
                  <a:pos x="1" y="1"/>
                </a:cxn>
                <a:cxn ang="0">
                  <a:pos x="1" y="1"/>
                </a:cxn>
              </a:cxnLst>
              <a:rect l="0" t="0" r="r" b="b"/>
              <a:pathLst>
                <a:path w="11" h="6">
                  <a:moveTo>
                    <a:pt x="1" y="1"/>
                  </a:moveTo>
                  <a:lnTo>
                    <a:pt x="4" y="0"/>
                  </a:lnTo>
                  <a:lnTo>
                    <a:pt x="9" y="0"/>
                  </a:lnTo>
                  <a:lnTo>
                    <a:pt x="11" y="6"/>
                  </a:lnTo>
                  <a:lnTo>
                    <a:pt x="0" y="6"/>
                  </a:lnTo>
                  <a:lnTo>
                    <a:pt x="1" y="1"/>
                  </a:lnTo>
                  <a:lnTo>
                    <a:pt x="1"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06" name="Freeform 122"/>
            <p:cNvSpPr>
              <a:spLocks/>
            </p:cNvSpPr>
            <p:nvPr/>
          </p:nvSpPr>
          <p:spPr bwMode="auto">
            <a:xfrm>
              <a:off x="6715435" y="-1505615"/>
              <a:ext cx="24472" cy="8157"/>
            </a:xfrm>
            <a:custGeom>
              <a:avLst/>
              <a:gdLst/>
              <a:ahLst/>
              <a:cxnLst>
                <a:cxn ang="0">
                  <a:pos x="7" y="0"/>
                </a:cxn>
                <a:cxn ang="0">
                  <a:pos x="13" y="0"/>
                </a:cxn>
                <a:cxn ang="0">
                  <a:pos x="18" y="2"/>
                </a:cxn>
                <a:cxn ang="0">
                  <a:pos x="18" y="3"/>
                </a:cxn>
                <a:cxn ang="0">
                  <a:pos x="15" y="5"/>
                </a:cxn>
                <a:cxn ang="0">
                  <a:pos x="13" y="6"/>
                </a:cxn>
                <a:cxn ang="0">
                  <a:pos x="7" y="3"/>
                </a:cxn>
                <a:cxn ang="0">
                  <a:pos x="0" y="2"/>
                </a:cxn>
                <a:cxn ang="0">
                  <a:pos x="0" y="0"/>
                </a:cxn>
                <a:cxn ang="0">
                  <a:pos x="7" y="0"/>
                </a:cxn>
                <a:cxn ang="0">
                  <a:pos x="7" y="0"/>
                </a:cxn>
              </a:cxnLst>
              <a:rect l="0" t="0" r="r" b="b"/>
              <a:pathLst>
                <a:path w="18" h="6">
                  <a:moveTo>
                    <a:pt x="7" y="0"/>
                  </a:moveTo>
                  <a:lnTo>
                    <a:pt x="13" y="0"/>
                  </a:lnTo>
                  <a:lnTo>
                    <a:pt x="18" y="2"/>
                  </a:lnTo>
                  <a:lnTo>
                    <a:pt x="18" y="3"/>
                  </a:lnTo>
                  <a:lnTo>
                    <a:pt x="15" y="5"/>
                  </a:lnTo>
                  <a:lnTo>
                    <a:pt x="13" y="6"/>
                  </a:lnTo>
                  <a:lnTo>
                    <a:pt x="7" y="3"/>
                  </a:lnTo>
                  <a:lnTo>
                    <a:pt x="0" y="2"/>
                  </a:lnTo>
                  <a:lnTo>
                    <a:pt x="0" y="0"/>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07" name="Freeform 123"/>
            <p:cNvSpPr>
              <a:spLocks/>
            </p:cNvSpPr>
            <p:nvPr/>
          </p:nvSpPr>
          <p:spPr bwMode="auto">
            <a:xfrm>
              <a:off x="6670570" y="-1523289"/>
              <a:ext cx="28551" cy="4079"/>
            </a:xfrm>
            <a:custGeom>
              <a:avLst/>
              <a:gdLst/>
              <a:ahLst/>
              <a:cxnLst>
                <a:cxn ang="0">
                  <a:pos x="0" y="0"/>
                </a:cxn>
                <a:cxn ang="0">
                  <a:pos x="19" y="0"/>
                </a:cxn>
                <a:cxn ang="0">
                  <a:pos x="21" y="2"/>
                </a:cxn>
                <a:cxn ang="0">
                  <a:pos x="13" y="3"/>
                </a:cxn>
                <a:cxn ang="0">
                  <a:pos x="3" y="3"/>
                </a:cxn>
                <a:cxn ang="0">
                  <a:pos x="0" y="0"/>
                </a:cxn>
                <a:cxn ang="0">
                  <a:pos x="0" y="0"/>
                </a:cxn>
              </a:cxnLst>
              <a:rect l="0" t="0" r="r" b="b"/>
              <a:pathLst>
                <a:path w="21" h="3">
                  <a:moveTo>
                    <a:pt x="0" y="0"/>
                  </a:moveTo>
                  <a:lnTo>
                    <a:pt x="19" y="0"/>
                  </a:lnTo>
                  <a:lnTo>
                    <a:pt x="21" y="2"/>
                  </a:lnTo>
                  <a:lnTo>
                    <a:pt x="13" y="3"/>
                  </a:lnTo>
                  <a:lnTo>
                    <a:pt x="3"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08" name="Freeform 124"/>
            <p:cNvSpPr>
              <a:spLocks/>
            </p:cNvSpPr>
            <p:nvPr/>
          </p:nvSpPr>
          <p:spPr bwMode="auto">
            <a:xfrm>
              <a:off x="6724952" y="-1524649"/>
              <a:ext cx="6798" cy="4079"/>
            </a:xfrm>
            <a:custGeom>
              <a:avLst/>
              <a:gdLst/>
              <a:ahLst/>
              <a:cxnLst>
                <a:cxn ang="0">
                  <a:pos x="0" y="0"/>
                </a:cxn>
                <a:cxn ang="0">
                  <a:pos x="3" y="0"/>
                </a:cxn>
                <a:cxn ang="0">
                  <a:pos x="5" y="1"/>
                </a:cxn>
                <a:cxn ang="0">
                  <a:pos x="1" y="3"/>
                </a:cxn>
                <a:cxn ang="0">
                  <a:pos x="0" y="0"/>
                </a:cxn>
                <a:cxn ang="0">
                  <a:pos x="0" y="0"/>
                </a:cxn>
              </a:cxnLst>
              <a:rect l="0" t="0" r="r" b="b"/>
              <a:pathLst>
                <a:path w="5" h="3">
                  <a:moveTo>
                    <a:pt x="0" y="0"/>
                  </a:moveTo>
                  <a:lnTo>
                    <a:pt x="3" y="0"/>
                  </a:lnTo>
                  <a:lnTo>
                    <a:pt x="5" y="1"/>
                  </a:lnTo>
                  <a:lnTo>
                    <a:pt x="1"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09" name="Freeform 125"/>
            <p:cNvSpPr>
              <a:spLocks/>
            </p:cNvSpPr>
            <p:nvPr/>
          </p:nvSpPr>
          <p:spPr bwMode="auto">
            <a:xfrm>
              <a:off x="6783413" y="-1642930"/>
              <a:ext cx="115563" cy="101967"/>
            </a:xfrm>
            <a:custGeom>
              <a:avLst/>
              <a:gdLst/>
              <a:ahLst/>
              <a:cxnLst>
                <a:cxn ang="0">
                  <a:pos x="26" y="5"/>
                </a:cxn>
                <a:cxn ang="0">
                  <a:pos x="43" y="8"/>
                </a:cxn>
                <a:cxn ang="0">
                  <a:pos x="56" y="8"/>
                </a:cxn>
                <a:cxn ang="0">
                  <a:pos x="71" y="8"/>
                </a:cxn>
                <a:cxn ang="0">
                  <a:pos x="84" y="2"/>
                </a:cxn>
                <a:cxn ang="0">
                  <a:pos x="79" y="11"/>
                </a:cxn>
                <a:cxn ang="0">
                  <a:pos x="61" y="14"/>
                </a:cxn>
                <a:cxn ang="0">
                  <a:pos x="37" y="14"/>
                </a:cxn>
                <a:cxn ang="0">
                  <a:pos x="24" y="14"/>
                </a:cxn>
                <a:cxn ang="0">
                  <a:pos x="13" y="16"/>
                </a:cxn>
                <a:cxn ang="0">
                  <a:pos x="13" y="26"/>
                </a:cxn>
                <a:cxn ang="0">
                  <a:pos x="26" y="32"/>
                </a:cxn>
                <a:cxn ang="0">
                  <a:pos x="35" y="27"/>
                </a:cxn>
                <a:cxn ang="0">
                  <a:pos x="45" y="27"/>
                </a:cxn>
                <a:cxn ang="0">
                  <a:pos x="56" y="26"/>
                </a:cxn>
                <a:cxn ang="0">
                  <a:pos x="61" y="24"/>
                </a:cxn>
                <a:cxn ang="0">
                  <a:pos x="66" y="26"/>
                </a:cxn>
                <a:cxn ang="0">
                  <a:pos x="64" y="29"/>
                </a:cxn>
                <a:cxn ang="0">
                  <a:pos x="58" y="27"/>
                </a:cxn>
                <a:cxn ang="0">
                  <a:pos x="42" y="37"/>
                </a:cxn>
                <a:cxn ang="0">
                  <a:pos x="39" y="39"/>
                </a:cxn>
                <a:cxn ang="0">
                  <a:pos x="59" y="51"/>
                </a:cxn>
                <a:cxn ang="0">
                  <a:pos x="58" y="55"/>
                </a:cxn>
                <a:cxn ang="0">
                  <a:pos x="64" y="59"/>
                </a:cxn>
                <a:cxn ang="0">
                  <a:pos x="69" y="63"/>
                </a:cxn>
                <a:cxn ang="0">
                  <a:pos x="56" y="67"/>
                </a:cxn>
                <a:cxn ang="0">
                  <a:pos x="48" y="63"/>
                </a:cxn>
                <a:cxn ang="0">
                  <a:pos x="39" y="56"/>
                </a:cxn>
                <a:cxn ang="0">
                  <a:pos x="37" y="50"/>
                </a:cxn>
                <a:cxn ang="0">
                  <a:pos x="34" y="45"/>
                </a:cxn>
                <a:cxn ang="0">
                  <a:pos x="24" y="48"/>
                </a:cxn>
                <a:cxn ang="0">
                  <a:pos x="27" y="53"/>
                </a:cxn>
                <a:cxn ang="0">
                  <a:pos x="32" y="69"/>
                </a:cxn>
                <a:cxn ang="0">
                  <a:pos x="23" y="75"/>
                </a:cxn>
                <a:cxn ang="0">
                  <a:pos x="18" y="72"/>
                </a:cxn>
                <a:cxn ang="0">
                  <a:pos x="13" y="53"/>
                </a:cxn>
                <a:cxn ang="0">
                  <a:pos x="3" y="51"/>
                </a:cxn>
                <a:cxn ang="0">
                  <a:pos x="5" y="37"/>
                </a:cxn>
                <a:cxn ang="0">
                  <a:pos x="7" y="24"/>
                </a:cxn>
                <a:cxn ang="0">
                  <a:pos x="5" y="19"/>
                </a:cxn>
                <a:cxn ang="0">
                  <a:pos x="7" y="11"/>
                </a:cxn>
                <a:cxn ang="0">
                  <a:pos x="15" y="10"/>
                </a:cxn>
                <a:cxn ang="0">
                  <a:pos x="21" y="5"/>
                </a:cxn>
              </a:cxnLst>
              <a:rect l="0" t="0" r="r" b="b"/>
              <a:pathLst>
                <a:path w="85" h="75">
                  <a:moveTo>
                    <a:pt x="21" y="5"/>
                  </a:moveTo>
                  <a:lnTo>
                    <a:pt x="26" y="5"/>
                  </a:lnTo>
                  <a:lnTo>
                    <a:pt x="29" y="6"/>
                  </a:lnTo>
                  <a:lnTo>
                    <a:pt x="43" y="8"/>
                  </a:lnTo>
                  <a:lnTo>
                    <a:pt x="50" y="10"/>
                  </a:lnTo>
                  <a:lnTo>
                    <a:pt x="56" y="8"/>
                  </a:lnTo>
                  <a:lnTo>
                    <a:pt x="68" y="10"/>
                  </a:lnTo>
                  <a:lnTo>
                    <a:pt x="71" y="8"/>
                  </a:lnTo>
                  <a:lnTo>
                    <a:pt x="82" y="0"/>
                  </a:lnTo>
                  <a:lnTo>
                    <a:pt x="84" y="2"/>
                  </a:lnTo>
                  <a:lnTo>
                    <a:pt x="85" y="5"/>
                  </a:lnTo>
                  <a:lnTo>
                    <a:pt x="79" y="11"/>
                  </a:lnTo>
                  <a:lnTo>
                    <a:pt x="74" y="14"/>
                  </a:lnTo>
                  <a:lnTo>
                    <a:pt x="61" y="14"/>
                  </a:lnTo>
                  <a:lnTo>
                    <a:pt x="53" y="13"/>
                  </a:lnTo>
                  <a:lnTo>
                    <a:pt x="37" y="14"/>
                  </a:lnTo>
                  <a:lnTo>
                    <a:pt x="27" y="13"/>
                  </a:lnTo>
                  <a:lnTo>
                    <a:pt x="24" y="14"/>
                  </a:lnTo>
                  <a:lnTo>
                    <a:pt x="15" y="13"/>
                  </a:lnTo>
                  <a:lnTo>
                    <a:pt x="13" y="16"/>
                  </a:lnTo>
                  <a:lnTo>
                    <a:pt x="11" y="21"/>
                  </a:lnTo>
                  <a:lnTo>
                    <a:pt x="13" y="26"/>
                  </a:lnTo>
                  <a:lnTo>
                    <a:pt x="19" y="29"/>
                  </a:lnTo>
                  <a:lnTo>
                    <a:pt x="26" y="32"/>
                  </a:lnTo>
                  <a:lnTo>
                    <a:pt x="31" y="32"/>
                  </a:lnTo>
                  <a:lnTo>
                    <a:pt x="35" y="27"/>
                  </a:lnTo>
                  <a:lnTo>
                    <a:pt x="37" y="27"/>
                  </a:lnTo>
                  <a:lnTo>
                    <a:pt x="45" y="27"/>
                  </a:lnTo>
                  <a:lnTo>
                    <a:pt x="45" y="27"/>
                  </a:lnTo>
                  <a:lnTo>
                    <a:pt x="56" y="26"/>
                  </a:lnTo>
                  <a:lnTo>
                    <a:pt x="56" y="24"/>
                  </a:lnTo>
                  <a:lnTo>
                    <a:pt x="61" y="24"/>
                  </a:lnTo>
                  <a:lnTo>
                    <a:pt x="64" y="24"/>
                  </a:lnTo>
                  <a:lnTo>
                    <a:pt x="66" y="26"/>
                  </a:lnTo>
                  <a:lnTo>
                    <a:pt x="66" y="27"/>
                  </a:lnTo>
                  <a:lnTo>
                    <a:pt x="64" y="29"/>
                  </a:lnTo>
                  <a:lnTo>
                    <a:pt x="61" y="27"/>
                  </a:lnTo>
                  <a:lnTo>
                    <a:pt x="58" y="27"/>
                  </a:lnTo>
                  <a:lnTo>
                    <a:pt x="51" y="34"/>
                  </a:lnTo>
                  <a:lnTo>
                    <a:pt x="42" y="37"/>
                  </a:lnTo>
                  <a:lnTo>
                    <a:pt x="37" y="37"/>
                  </a:lnTo>
                  <a:lnTo>
                    <a:pt x="39" y="39"/>
                  </a:lnTo>
                  <a:lnTo>
                    <a:pt x="43" y="40"/>
                  </a:lnTo>
                  <a:lnTo>
                    <a:pt x="59" y="51"/>
                  </a:lnTo>
                  <a:lnTo>
                    <a:pt x="56" y="53"/>
                  </a:lnTo>
                  <a:lnTo>
                    <a:pt x="58" y="55"/>
                  </a:lnTo>
                  <a:lnTo>
                    <a:pt x="64" y="58"/>
                  </a:lnTo>
                  <a:lnTo>
                    <a:pt x="64" y="59"/>
                  </a:lnTo>
                  <a:lnTo>
                    <a:pt x="68" y="59"/>
                  </a:lnTo>
                  <a:lnTo>
                    <a:pt x="69" y="63"/>
                  </a:lnTo>
                  <a:lnTo>
                    <a:pt x="59" y="64"/>
                  </a:lnTo>
                  <a:lnTo>
                    <a:pt x="56" y="67"/>
                  </a:lnTo>
                  <a:lnTo>
                    <a:pt x="51" y="67"/>
                  </a:lnTo>
                  <a:lnTo>
                    <a:pt x="48" y="63"/>
                  </a:lnTo>
                  <a:lnTo>
                    <a:pt x="48" y="61"/>
                  </a:lnTo>
                  <a:lnTo>
                    <a:pt x="39" y="56"/>
                  </a:lnTo>
                  <a:lnTo>
                    <a:pt x="35" y="53"/>
                  </a:lnTo>
                  <a:lnTo>
                    <a:pt x="37" y="50"/>
                  </a:lnTo>
                  <a:lnTo>
                    <a:pt x="35" y="47"/>
                  </a:lnTo>
                  <a:lnTo>
                    <a:pt x="34" y="45"/>
                  </a:lnTo>
                  <a:lnTo>
                    <a:pt x="31" y="45"/>
                  </a:lnTo>
                  <a:lnTo>
                    <a:pt x="24" y="48"/>
                  </a:lnTo>
                  <a:lnTo>
                    <a:pt x="24" y="50"/>
                  </a:lnTo>
                  <a:lnTo>
                    <a:pt x="27" y="53"/>
                  </a:lnTo>
                  <a:lnTo>
                    <a:pt x="32" y="66"/>
                  </a:lnTo>
                  <a:lnTo>
                    <a:pt x="32" y="69"/>
                  </a:lnTo>
                  <a:lnTo>
                    <a:pt x="35" y="75"/>
                  </a:lnTo>
                  <a:lnTo>
                    <a:pt x="23" y="75"/>
                  </a:lnTo>
                  <a:lnTo>
                    <a:pt x="21" y="75"/>
                  </a:lnTo>
                  <a:lnTo>
                    <a:pt x="18" y="72"/>
                  </a:lnTo>
                  <a:lnTo>
                    <a:pt x="18" y="59"/>
                  </a:lnTo>
                  <a:lnTo>
                    <a:pt x="13" y="53"/>
                  </a:lnTo>
                  <a:lnTo>
                    <a:pt x="7" y="55"/>
                  </a:lnTo>
                  <a:lnTo>
                    <a:pt x="3" y="51"/>
                  </a:lnTo>
                  <a:lnTo>
                    <a:pt x="0" y="45"/>
                  </a:lnTo>
                  <a:lnTo>
                    <a:pt x="5" y="37"/>
                  </a:lnTo>
                  <a:lnTo>
                    <a:pt x="3" y="32"/>
                  </a:lnTo>
                  <a:lnTo>
                    <a:pt x="7" y="24"/>
                  </a:lnTo>
                  <a:lnTo>
                    <a:pt x="7" y="19"/>
                  </a:lnTo>
                  <a:lnTo>
                    <a:pt x="5" y="19"/>
                  </a:lnTo>
                  <a:lnTo>
                    <a:pt x="7" y="16"/>
                  </a:lnTo>
                  <a:lnTo>
                    <a:pt x="7" y="11"/>
                  </a:lnTo>
                  <a:lnTo>
                    <a:pt x="10" y="10"/>
                  </a:lnTo>
                  <a:lnTo>
                    <a:pt x="15" y="10"/>
                  </a:lnTo>
                  <a:lnTo>
                    <a:pt x="16" y="5"/>
                  </a:lnTo>
                  <a:lnTo>
                    <a:pt x="21" y="5"/>
                  </a:lnTo>
                  <a:lnTo>
                    <a:pt x="21"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10" name="Freeform 126"/>
            <p:cNvSpPr>
              <a:spLocks/>
            </p:cNvSpPr>
            <p:nvPr/>
          </p:nvSpPr>
          <p:spPr bwMode="auto">
            <a:xfrm>
              <a:off x="6859549" y="-1546402"/>
              <a:ext cx="6798" cy="4079"/>
            </a:xfrm>
            <a:custGeom>
              <a:avLst/>
              <a:gdLst/>
              <a:ahLst/>
              <a:cxnLst>
                <a:cxn ang="0">
                  <a:pos x="0" y="0"/>
                </a:cxn>
                <a:cxn ang="0">
                  <a:pos x="3" y="0"/>
                </a:cxn>
                <a:cxn ang="0">
                  <a:pos x="5" y="3"/>
                </a:cxn>
                <a:cxn ang="0">
                  <a:pos x="3" y="3"/>
                </a:cxn>
                <a:cxn ang="0">
                  <a:pos x="0" y="0"/>
                </a:cxn>
                <a:cxn ang="0">
                  <a:pos x="0" y="0"/>
                </a:cxn>
              </a:cxnLst>
              <a:rect l="0" t="0" r="r" b="b"/>
              <a:pathLst>
                <a:path w="5" h="3">
                  <a:moveTo>
                    <a:pt x="0" y="0"/>
                  </a:moveTo>
                  <a:lnTo>
                    <a:pt x="3" y="0"/>
                  </a:lnTo>
                  <a:lnTo>
                    <a:pt x="5" y="3"/>
                  </a:lnTo>
                  <a:lnTo>
                    <a:pt x="3"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11" name="Freeform 127"/>
            <p:cNvSpPr>
              <a:spLocks/>
            </p:cNvSpPr>
            <p:nvPr/>
          </p:nvSpPr>
          <p:spPr bwMode="auto">
            <a:xfrm>
              <a:off x="6869065" y="-1553199"/>
              <a:ext cx="8157" cy="8157"/>
            </a:xfrm>
            <a:custGeom>
              <a:avLst/>
              <a:gdLst/>
              <a:ahLst/>
              <a:cxnLst>
                <a:cxn ang="0">
                  <a:pos x="0" y="0"/>
                </a:cxn>
                <a:cxn ang="0">
                  <a:pos x="5" y="0"/>
                </a:cxn>
                <a:cxn ang="0">
                  <a:pos x="6" y="6"/>
                </a:cxn>
                <a:cxn ang="0">
                  <a:pos x="1" y="6"/>
                </a:cxn>
                <a:cxn ang="0">
                  <a:pos x="0" y="0"/>
                </a:cxn>
                <a:cxn ang="0">
                  <a:pos x="0" y="0"/>
                </a:cxn>
              </a:cxnLst>
              <a:rect l="0" t="0" r="r" b="b"/>
              <a:pathLst>
                <a:path w="6" h="6">
                  <a:moveTo>
                    <a:pt x="0" y="0"/>
                  </a:moveTo>
                  <a:lnTo>
                    <a:pt x="5" y="0"/>
                  </a:lnTo>
                  <a:lnTo>
                    <a:pt x="6" y="6"/>
                  </a:lnTo>
                  <a:lnTo>
                    <a:pt x="1" y="6"/>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12" name="Freeform 128"/>
            <p:cNvSpPr>
              <a:spLocks/>
            </p:cNvSpPr>
            <p:nvPr/>
          </p:nvSpPr>
          <p:spPr bwMode="auto">
            <a:xfrm>
              <a:off x="6879941" y="-1557278"/>
              <a:ext cx="8157" cy="16315"/>
            </a:xfrm>
            <a:custGeom>
              <a:avLst/>
              <a:gdLst/>
              <a:ahLst/>
              <a:cxnLst>
                <a:cxn ang="0">
                  <a:pos x="0" y="6"/>
                </a:cxn>
                <a:cxn ang="0">
                  <a:pos x="0" y="0"/>
                </a:cxn>
                <a:cxn ang="0">
                  <a:pos x="5" y="3"/>
                </a:cxn>
                <a:cxn ang="0">
                  <a:pos x="3" y="6"/>
                </a:cxn>
                <a:cxn ang="0">
                  <a:pos x="6" y="9"/>
                </a:cxn>
                <a:cxn ang="0">
                  <a:pos x="1" y="12"/>
                </a:cxn>
                <a:cxn ang="0">
                  <a:pos x="0" y="11"/>
                </a:cxn>
                <a:cxn ang="0">
                  <a:pos x="0" y="6"/>
                </a:cxn>
                <a:cxn ang="0">
                  <a:pos x="0" y="6"/>
                </a:cxn>
              </a:cxnLst>
              <a:rect l="0" t="0" r="r" b="b"/>
              <a:pathLst>
                <a:path w="6" h="12">
                  <a:moveTo>
                    <a:pt x="0" y="6"/>
                  </a:moveTo>
                  <a:lnTo>
                    <a:pt x="0" y="0"/>
                  </a:lnTo>
                  <a:lnTo>
                    <a:pt x="5" y="3"/>
                  </a:lnTo>
                  <a:lnTo>
                    <a:pt x="3" y="6"/>
                  </a:lnTo>
                  <a:lnTo>
                    <a:pt x="6" y="9"/>
                  </a:lnTo>
                  <a:lnTo>
                    <a:pt x="1" y="12"/>
                  </a:lnTo>
                  <a:lnTo>
                    <a:pt x="0" y="11"/>
                  </a:lnTo>
                  <a:lnTo>
                    <a:pt x="0" y="6"/>
                  </a:lnTo>
                  <a:lnTo>
                    <a:pt x="0"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13" name="Freeform 129"/>
            <p:cNvSpPr>
              <a:spLocks/>
            </p:cNvSpPr>
            <p:nvPr/>
          </p:nvSpPr>
          <p:spPr bwMode="auto">
            <a:xfrm>
              <a:off x="6879941" y="-1562717"/>
              <a:ext cx="4079" cy="2719"/>
            </a:xfrm>
            <a:custGeom>
              <a:avLst/>
              <a:gdLst/>
              <a:ahLst/>
              <a:cxnLst>
                <a:cxn ang="0">
                  <a:pos x="0" y="0"/>
                </a:cxn>
                <a:cxn ang="0">
                  <a:pos x="3" y="0"/>
                </a:cxn>
                <a:cxn ang="0">
                  <a:pos x="3" y="2"/>
                </a:cxn>
                <a:cxn ang="0">
                  <a:pos x="1" y="2"/>
                </a:cxn>
                <a:cxn ang="0">
                  <a:pos x="0" y="0"/>
                </a:cxn>
                <a:cxn ang="0">
                  <a:pos x="0" y="0"/>
                </a:cxn>
              </a:cxnLst>
              <a:rect l="0" t="0" r="r" b="b"/>
              <a:pathLst>
                <a:path w="3" h="2">
                  <a:moveTo>
                    <a:pt x="0" y="0"/>
                  </a:moveTo>
                  <a:lnTo>
                    <a:pt x="3" y="0"/>
                  </a:lnTo>
                  <a:lnTo>
                    <a:pt x="3" y="2"/>
                  </a:ln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14" name="Freeform 130"/>
            <p:cNvSpPr>
              <a:spLocks/>
            </p:cNvSpPr>
            <p:nvPr/>
          </p:nvSpPr>
          <p:spPr bwMode="auto">
            <a:xfrm>
              <a:off x="6862268" y="-1600784"/>
              <a:ext cx="6798" cy="4079"/>
            </a:xfrm>
            <a:custGeom>
              <a:avLst/>
              <a:gdLst/>
              <a:ahLst/>
              <a:cxnLst>
                <a:cxn ang="0">
                  <a:pos x="3" y="0"/>
                </a:cxn>
                <a:cxn ang="0">
                  <a:pos x="5" y="0"/>
                </a:cxn>
                <a:cxn ang="0">
                  <a:pos x="5" y="1"/>
                </a:cxn>
                <a:cxn ang="0">
                  <a:pos x="3" y="3"/>
                </a:cxn>
                <a:cxn ang="0">
                  <a:pos x="1" y="3"/>
                </a:cxn>
                <a:cxn ang="0">
                  <a:pos x="0" y="0"/>
                </a:cxn>
                <a:cxn ang="0">
                  <a:pos x="3" y="0"/>
                </a:cxn>
                <a:cxn ang="0">
                  <a:pos x="3" y="0"/>
                </a:cxn>
              </a:cxnLst>
              <a:rect l="0" t="0" r="r" b="b"/>
              <a:pathLst>
                <a:path w="5" h="3">
                  <a:moveTo>
                    <a:pt x="3" y="0"/>
                  </a:moveTo>
                  <a:lnTo>
                    <a:pt x="5" y="0"/>
                  </a:lnTo>
                  <a:lnTo>
                    <a:pt x="5" y="1"/>
                  </a:lnTo>
                  <a:lnTo>
                    <a:pt x="3" y="3"/>
                  </a:lnTo>
                  <a:lnTo>
                    <a:pt x="1" y="3"/>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15" name="Freeform 131"/>
            <p:cNvSpPr>
              <a:spLocks/>
            </p:cNvSpPr>
            <p:nvPr/>
          </p:nvSpPr>
          <p:spPr bwMode="auto">
            <a:xfrm>
              <a:off x="6870425" y="-1600784"/>
              <a:ext cx="6798" cy="4079"/>
            </a:xfrm>
            <a:custGeom>
              <a:avLst/>
              <a:gdLst/>
              <a:ahLst/>
              <a:cxnLst>
                <a:cxn ang="0">
                  <a:pos x="0" y="1"/>
                </a:cxn>
                <a:cxn ang="0">
                  <a:pos x="2" y="0"/>
                </a:cxn>
                <a:cxn ang="0">
                  <a:pos x="5" y="1"/>
                </a:cxn>
                <a:cxn ang="0">
                  <a:pos x="5" y="3"/>
                </a:cxn>
                <a:cxn ang="0">
                  <a:pos x="2" y="3"/>
                </a:cxn>
                <a:cxn ang="0">
                  <a:pos x="2" y="3"/>
                </a:cxn>
                <a:cxn ang="0">
                  <a:pos x="0" y="1"/>
                </a:cxn>
                <a:cxn ang="0">
                  <a:pos x="0" y="1"/>
                </a:cxn>
              </a:cxnLst>
              <a:rect l="0" t="0" r="r" b="b"/>
              <a:pathLst>
                <a:path w="5" h="3">
                  <a:moveTo>
                    <a:pt x="0" y="1"/>
                  </a:moveTo>
                  <a:lnTo>
                    <a:pt x="2" y="0"/>
                  </a:lnTo>
                  <a:lnTo>
                    <a:pt x="5" y="1"/>
                  </a:lnTo>
                  <a:lnTo>
                    <a:pt x="5" y="3"/>
                  </a:lnTo>
                  <a:lnTo>
                    <a:pt x="2" y="3"/>
                  </a:lnTo>
                  <a:lnTo>
                    <a:pt x="2" y="3"/>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16" name="Freeform 132"/>
            <p:cNvSpPr>
              <a:spLocks/>
            </p:cNvSpPr>
            <p:nvPr/>
          </p:nvSpPr>
          <p:spPr bwMode="auto">
            <a:xfrm>
              <a:off x="6897616" y="-1595346"/>
              <a:ext cx="19034" cy="5438"/>
            </a:xfrm>
            <a:custGeom>
              <a:avLst/>
              <a:gdLst/>
              <a:ahLst/>
              <a:cxnLst>
                <a:cxn ang="0">
                  <a:pos x="0" y="0"/>
                </a:cxn>
                <a:cxn ang="0">
                  <a:pos x="14" y="2"/>
                </a:cxn>
                <a:cxn ang="0">
                  <a:pos x="4" y="4"/>
                </a:cxn>
                <a:cxn ang="0">
                  <a:pos x="3" y="4"/>
                </a:cxn>
                <a:cxn ang="0">
                  <a:pos x="0" y="0"/>
                </a:cxn>
                <a:cxn ang="0">
                  <a:pos x="0" y="0"/>
                </a:cxn>
              </a:cxnLst>
              <a:rect l="0" t="0" r="r" b="b"/>
              <a:pathLst>
                <a:path w="14" h="4">
                  <a:moveTo>
                    <a:pt x="0" y="0"/>
                  </a:moveTo>
                  <a:lnTo>
                    <a:pt x="14" y="2"/>
                  </a:lnTo>
                  <a:lnTo>
                    <a:pt x="4" y="4"/>
                  </a:lnTo>
                  <a:lnTo>
                    <a:pt x="3"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17" name="Freeform 133"/>
            <p:cNvSpPr>
              <a:spLocks/>
            </p:cNvSpPr>
            <p:nvPr/>
          </p:nvSpPr>
          <p:spPr bwMode="auto">
            <a:xfrm>
              <a:off x="6920728" y="-1592627"/>
              <a:ext cx="17675" cy="2719"/>
            </a:xfrm>
            <a:custGeom>
              <a:avLst/>
              <a:gdLst/>
              <a:ahLst/>
              <a:cxnLst>
                <a:cxn ang="0">
                  <a:pos x="0" y="0"/>
                </a:cxn>
                <a:cxn ang="0">
                  <a:pos x="13" y="0"/>
                </a:cxn>
                <a:cxn ang="0">
                  <a:pos x="2" y="2"/>
                </a:cxn>
                <a:cxn ang="0">
                  <a:pos x="0" y="0"/>
                </a:cxn>
                <a:cxn ang="0">
                  <a:pos x="0" y="0"/>
                </a:cxn>
              </a:cxnLst>
              <a:rect l="0" t="0" r="r" b="b"/>
              <a:pathLst>
                <a:path w="13" h="2">
                  <a:moveTo>
                    <a:pt x="0" y="0"/>
                  </a:moveTo>
                  <a:lnTo>
                    <a:pt x="13" y="0"/>
                  </a:ln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21" name="Freeform 134"/>
            <p:cNvSpPr>
              <a:spLocks/>
            </p:cNvSpPr>
            <p:nvPr/>
          </p:nvSpPr>
          <p:spPr bwMode="auto">
            <a:xfrm>
              <a:off x="6931605" y="-1589908"/>
              <a:ext cx="4079" cy="5438"/>
            </a:xfrm>
            <a:custGeom>
              <a:avLst/>
              <a:gdLst/>
              <a:ahLst/>
              <a:cxnLst>
                <a:cxn ang="0">
                  <a:pos x="0" y="0"/>
                </a:cxn>
                <a:cxn ang="0">
                  <a:pos x="2" y="0"/>
                </a:cxn>
                <a:cxn ang="0">
                  <a:pos x="3" y="4"/>
                </a:cxn>
                <a:cxn ang="0">
                  <a:pos x="0" y="0"/>
                </a:cxn>
                <a:cxn ang="0">
                  <a:pos x="0" y="0"/>
                </a:cxn>
              </a:cxnLst>
              <a:rect l="0" t="0" r="r" b="b"/>
              <a:pathLst>
                <a:path w="3" h="4">
                  <a:moveTo>
                    <a:pt x="0" y="0"/>
                  </a:moveTo>
                  <a:lnTo>
                    <a:pt x="2" y="0"/>
                  </a:lnTo>
                  <a:lnTo>
                    <a:pt x="3"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23" name="Freeform 135"/>
            <p:cNvSpPr>
              <a:spLocks/>
            </p:cNvSpPr>
            <p:nvPr/>
          </p:nvSpPr>
          <p:spPr bwMode="auto">
            <a:xfrm>
              <a:off x="6941122" y="-1577671"/>
              <a:ext cx="27191" cy="13596"/>
            </a:xfrm>
            <a:custGeom>
              <a:avLst/>
              <a:gdLst/>
              <a:ahLst/>
              <a:cxnLst>
                <a:cxn ang="0">
                  <a:pos x="0" y="2"/>
                </a:cxn>
                <a:cxn ang="0">
                  <a:pos x="1" y="2"/>
                </a:cxn>
                <a:cxn ang="0">
                  <a:pos x="11" y="0"/>
                </a:cxn>
                <a:cxn ang="0">
                  <a:pos x="19" y="3"/>
                </a:cxn>
                <a:cxn ang="0">
                  <a:pos x="20" y="7"/>
                </a:cxn>
                <a:cxn ang="0">
                  <a:pos x="19" y="8"/>
                </a:cxn>
                <a:cxn ang="0">
                  <a:pos x="14" y="10"/>
                </a:cxn>
                <a:cxn ang="0">
                  <a:pos x="9" y="8"/>
                </a:cxn>
                <a:cxn ang="0">
                  <a:pos x="3" y="7"/>
                </a:cxn>
                <a:cxn ang="0">
                  <a:pos x="0" y="2"/>
                </a:cxn>
                <a:cxn ang="0">
                  <a:pos x="0" y="2"/>
                </a:cxn>
              </a:cxnLst>
              <a:rect l="0" t="0" r="r" b="b"/>
              <a:pathLst>
                <a:path w="20" h="10">
                  <a:moveTo>
                    <a:pt x="0" y="2"/>
                  </a:moveTo>
                  <a:lnTo>
                    <a:pt x="1" y="2"/>
                  </a:lnTo>
                  <a:lnTo>
                    <a:pt x="11" y="0"/>
                  </a:lnTo>
                  <a:lnTo>
                    <a:pt x="19" y="3"/>
                  </a:lnTo>
                  <a:lnTo>
                    <a:pt x="20" y="7"/>
                  </a:lnTo>
                  <a:lnTo>
                    <a:pt x="19" y="8"/>
                  </a:lnTo>
                  <a:lnTo>
                    <a:pt x="14" y="10"/>
                  </a:lnTo>
                  <a:lnTo>
                    <a:pt x="9" y="8"/>
                  </a:lnTo>
                  <a:lnTo>
                    <a:pt x="3" y="7"/>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25" name="Freeform 136"/>
            <p:cNvSpPr>
              <a:spLocks/>
            </p:cNvSpPr>
            <p:nvPr/>
          </p:nvSpPr>
          <p:spPr bwMode="auto">
            <a:xfrm>
              <a:off x="6916650" y="-1682358"/>
              <a:ext cx="4079" cy="9517"/>
            </a:xfrm>
            <a:custGeom>
              <a:avLst/>
              <a:gdLst/>
              <a:ahLst/>
              <a:cxnLst>
                <a:cxn ang="0">
                  <a:pos x="0" y="0"/>
                </a:cxn>
                <a:cxn ang="0">
                  <a:pos x="3" y="3"/>
                </a:cxn>
                <a:cxn ang="0">
                  <a:pos x="3" y="7"/>
                </a:cxn>
                <a:cxn ang="0">
                  <a:pos x="0" y="0"/>
                </a:cxn>
                <a:cxn ang="0">
                  <a:pos x="0" y="0"/>
                </a:cxn>
              </a:cxnLst>
              <a:rect l="0" t="0" r="r" b="b"/>
              <a:pathLst>
                <a:path w="3" h="7">
                  <a:moveTo>
                    <a:pt x="0" y="0"/>
                  </a:moveTo>
                  <a:lnTo>
                    <a:pt x="3" y="3"/>
                  </a:lnTo>
                  <a:lnTo>
                    <a:pt x="3" y="7"/>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27" name="Freeform 137"/>
            <p:cNvSpPr>
              <a:spLocks/>
            </p:cNvSpPr>
            <p:nvPr/>
          </p:nvSpPr>
          <p:spPr bwMode="auto">
            <a:xfrm>
              <a:off x="6960156" y="-1656526"/>
              <a:ext cx="8157" cy="9517"/>
            </a:xfrm>
            <a:custGeom>
              <a:avLst/>
              <a:gdLst/>
              <a:ahLst/>
              <a:cxnLst>
                <a:cxn ang="0">
                  <a:pos x="3" y="0"/>
                </a:cxn>
                <a:cxn ang="0">
                  <a:pos x="6" y="5"/>
                </a:cxn>
                <a:cxn ang="0">
                  <a:pos x="5" y="7"/>
                </a:cxn>
                <a:cxn ang="0">
                  <a:pos x="3" y="7"/>
                </a:cxn>
                <a:cxn ang="0">
                  <a:pos x="0" y="4"/>
                </a:cxn>
                <a:cxn ang="0">
                  <a:pos x="3" y="0"/>
                </a:cxn>
                <a:cxn ang="0">
                  <a:pos x="3" y="0"/>
                </a:cxn>
              </a:cxnLst>
              <a:rect l="0" t="0" r="r" b="b"/>
              <a:pathLst>
                <a:path w="6" h="7">
                  <a:moveTo>
                    <a:pt x="3" y="0"/>
                  </a:moveTo>
                  <a:lnTo>
                    <a:pt x="6" y="5"/>
                  </a:lnTo>
                  <a:lnTo>
                    <a:pt x="5" y="7"/>
                  </a:lnTo>
                  <a:lnTo>
                    <a:pt x="3" y="7"/>
                  </a:lnTo>
                  <a:lnTo>
                    <a:pt x="0" y="4"/>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29" name="Freeform 138"/>
            <p:cNvSpPr>
              <a:spLocks/>
            </p:cNvSpPr>
            <p:nvPr/>
          </p:nvSpPr>
          <p:spPr bwMode="auto">
            <a:xfrm>
              <a:off x="6946560" y="-1649728"/>
              <a:ext cx="38068" cy="43506"/>
            </a:xfrm>
            <a:custGeom>
              <a:avLst/>
              <a:gdLst/>
              <a:ahLst/>
              <a:cxnLst>
                <a:cxn ang="0">
                  <a:pos x="5" y="0"/>
                </a:cxn>
                <a:cxn ang="0">
                  <a:pos x="7" y="2"/>
                </a:cxn>
                <a:cxn ang="0">
                  <a:pos x="5" y="3"/>
                </a:cxn>
                <a:cxn ang="0">
                  <a:pos x="8" y="7"/>
                </a:cxn>
                <a:cxn ang="0">
                  <a:pos x="10" y="10"/>
                </a:cxn>
                <a:cxn ang="0">
                  <a:pos x="7" y="15"/>
                </a:cxn>
                <a:cxn ang="0">
                  <a:pos x="8" y="15"/>
                </a:cxn>
                <a:cxn ang="0">
                  <a:pos x="16" y="8"/>
                </a:cxn>
                <a:cxn ang="0">
                  <a:pos x="18" y="8"/>
                </a:cxn>
                <a:cxn ang="0">
                  <a:pos x="21" y="10"/>
                </a:cxn>
                <a:cxn ang="0">
                  <a:pos x="23" y="11"/>
                </a:cxn>
                <a:cxn ang="0">
                  <a:pos x="18" y="15"/>
                </a:cxn>
                <a:cxn ang="0">
                  <a:pos x="23" y="18"/>
                </a:cxn>
                <a:cxn ang="0">
                  <a:pos x="28" y="21"/>
                </a:cxn>
                <a:cxn ang="0">
                  <a:pos x="13" y="18"/>
                </a:cxn>
                <a:cxn ang="0">
                  <a:pos x="13" y="19"/>
                </a:cxn>
                <a:cxn ang="0">
                  <a:pos x="15" y="26"/>
                </a:cxn>
                <a:cxn ang="0">
                  <a:pos x="24" y="32"/>
                </a:cxn>
                <a:cxn ang="0">
                  <a:pos x="23" y="32"/>
                </a:cxn>
                <a:cxn ang="0">
                  <a:pos x="12" y="26"/>
                </a:cxn>
                <a:cxn ang="0">
                  <a:pos x="5" y="15"/>
                </a:cxn>
                <a:cxn ang="0">
                  <a:pos x="0" y="11"/>
                </a:cxn>
                <a:cxn ang="0">
                  <a:pos x="2" y="5"/>
                </a:cxn>
                <a:cxn ang="0">
                  <a:pos x="5" y="0"/>
                </a:cxn>
                <a:cxn ang="0">
                  <a:pos x="5" y="0"/>
                </a:cxn>
              </a:cxnLst>
              <a:rect l="0" t="0" r="r" b="b"/>
              <a:pathLst>
                <a:path w="28" h="32">
                  <a:moveTo>
                    <a:pt x="5" y="0"/>
                  </a:moveTo>
                  <a:lnTo>
                    <a:pt x="7" y="2"/>
                  </a:lnTo>
                  <a:lnTo>
                    <a:pt x="5" y="3"/>
                  </a:lnTo>
                  <a:lnTo>
                    <a:pt x="8" y="7"/>
                  </a:lnTo>
                  <a:lnTo>
                    <a:pt x="10" y="10"/>
                  </a:lnTo>
                  <a:lnTo>
                    <a:pt x="7" y="15"/>
                  </a:lnTo>
                  <a:lnTo>
                    <a:pt x="8" y="15"/>
                  </a:lnTo>
                  <a:lnTo>
                    <a:pt x="16" y="8"/>
                  </a:lnTo>
                  <a:lnTo>
                    <a:pt x="18" y="8"/>
                  </a:lnTo>
                  <a:lnTo>
                    <a:pt x="21" y="10"/>
                  </a:lnTo>
                  <a:lnTo>
                    <a:pt x="23" y="11"/>
                  </a:lnTo>
                  <a:lnTo>
                    <a:pt x="18" y="15"/>
                  </a:lnTo>
                  <a:lnTo>
                    <a:pt x="23" y="18"/>
                  </a:lnTo>
                  <a:lnTo>
                    <a:pt x="28" y="21"/>
                  </a:lnTo>
                  <a:lnTo>
                    <a:pt x="13" y="18"/>
                  </a:lnTo>
                  <a:lnTo>
                    <a:pt x="13" y="19"/>
                  </a:lnTo>
                  <a:lnTo>
                    <a:pt x="15" y="26"/>
                  </a:lnTo>
                  <a:lnTo>
                    <a:pt x="24" y="32"/>
                  </a:lnTo>
                  <a:lnTo>
                    <a:pt x="23" y="32"/>
                  </a:lnTo>
                  <a:lnTo>
                    <a:pt x="12" y="26"/>
                  </a:lnTo>
                  <a:lnTo>
                    <a:pt x="5" y="15"/>
                  </a:lnTo>
                  <a:lnTo>
                    <a:pt x="0" y="11"/>
                  </a:lnTo>
                  <a:lnTo>
                    <a:pt x="2" y="5"/>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31" name="Freeform 139"/>
            <p:cNvSpPr>
              <a:spLocks/>
            </p:cNvSpPr>
            <p:nvPr/>
          </p:nvSpPr>
          <p:spPr bwMode="auto">
            <a:xfrm>
              <a:off x="6953358" y="-1614380"/>
              <a:ext cx="13596" cy="8157"/>
            </a:xfrm>
            <a:custGeom>
              <a:avLst/>
              <a:gdLst/>
              <a:ahLst/>
              <a:cxnLst>
                <a:cxn ang="0">
                  <a:pos x="0" y="0"/>
                </a:cxn>
                <a:cxn ang="0">
                  <a:pos x="3" y="0"/>
                </a:cxn>
                <a:cxn ang="0">
                  <a:pos x="10" y="5"/>
                </a:cxn>
                <a:cxn ang="0">
                  <a:pos x="10" y="6"/>
                </a:cxn>
                <a:cxn ang="0">
                  <a:pos x="5" y="5"/>
                </a:cxn>
                <a:cxn ang="0">
                  <a:pos x="0" y="0"/>
                </a:cxn>
                <a:cxn ang="0">
                  <a:pos x="0" y="0"/>
                </a:cxn>
              </a:cxnLst>
              <a:rect l="0" t="0" r="r" b="b"/>
              <a:pathLst>
                <a:path w="10" h="6">
                  <a:moveTo>
                    <a:pt x="0" y="0"/>
                  </a:moveTo>
                  <a:lnTo>
                    <a:pt x="3" y="0"/>
                  </a:lnTo>
                  <a:lnTo>
                    <a:pt x="10" y="5"/>
                  </a:lnTo>
                  <a:lnTo>
                    <a:pt x="10" y="6"/>
                  </a:lnTo>
                  <a:lnTo>
                    <a:pt x="5"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33" name="Freeform 140"/>
            <p:cNvSpPr>
              <a:spLocks/>
            </p:cNvSpPr>
            <p:nvPr/>
          </p:nvSpPr>
          <p:spPr bwMode="auto">
            <a:xfrm>
              <a:off x="6962875" y="-1599424"/>
              <a:ext cx="14956" cy="4079"/>
            </a:xfrm>
            <a:custGeom>
              <a:avLst/>
              <a:gdLst/>
              <a:ahLst/>
              <a:cxnLst>
                <a:cxn ang="0">
                  <a:pos x="0" y="0"/>
                </a:cxn>
                <a:cxn ang="0">
                  <a:pos x="4" y="0"/>
                </a:cxn>
                <a:cxn ang="0">
                  <a:pos x="11" y="2"/>
                </a:cxn>
                <a:cxn ang="0">
                  <a:pos x="11" y="3"/>
                </a:cxn>
                <a:cxn ang="0">
                  <a:pos x="3" y="3"/>
                </a:cxn>
                <a:cxn ang="0">
                  <a:pos x="0" y="3"/>
                </a:cxn>
                <a:cxn ang="0">
                  <a:pos x="0" y="0"/>
                </a:cxn>
                <a:cxn ang="0">
                  <a:pos x="0" y="0"/>
                </a:cxn>
              </a:cxnLst>
              <a:rect l="0" t="0" r="r" b="b"/>
              <a:pathLst>
                <a:path w="11" h="3">
                  <a:moveTo>
                    <a:pt x="0" y="0"/>
                  </a:moveTo>
                  <a:lnTo>
                    <a:pt x="4" y="0"/>
                  </a:lnTo>
                  <a:lnTo>
                    <a:pt x="11" y="2"/>
                  </a:lnTo>
                  <a:lnTo>
                    <a:pt x="11" y="3"/>
                  </a:lnTo>
                  <a:lnTo>
                    <a:pt x="3" y="3"/>
                  </a:lnTo>
                  <a:lnTo>
                    <a:pt x="0"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35" name="Freeform 141"/>
            <p:cNvSpPr>
              <a:spLocks/>
            </p:cNvSpPr>
            <p:nvPr/>
          </p:nvSpPr>
          <p:spPr bwMode="auto">
            <a:xfrm>
              <a:off x="6985987" y="-1568155"/>
              <a:ext cx="5438" cy="1360"/>
            </a:xfrm>
            <a:custGeom>
              <a:avLst/>
              <a:gdLst/>
              <a:ahLst/>
              <a:cxnLst>
                <a:cxn ang="0">
                  <a:pos x="2" y="1"/>
                </a:cxn>
                <a:cxn ang="0">
                  <a:pos x="0" y="0"/>
                </a:cxn>
                <a:cxn ang="0">
                  <a:pos x="4" y="0"/>
                </a:cxn>
                <a:cxn ang="0">
                  <a:pos x="4" y="1"/>
                </a:cxn>
                <a:cxn ang="0">
                  <a:pos x="2" y="1"/>
                </a:cxn>
                <a:cxn ang="0">
                  <a:pos x="2" y="1"/>
                </a:cxn>
              </a:cxnLst>
              <a:rect l="0" t="0" r="r" b="b"/>
              <a:pathLst>
                <a:path w="4" h="1">
                  <a:moveTo>
                    <a:pt x="2" y="1"/>
                  </a:moveTo>
                  <a:lnTo>
                    <a:pt x="0" y="0"/>
                  </a:lnTo>
                  <a:lnTo>
                    <a:pt x="4" y="0"/>
                  </a:lnTo>
                  <a:lnTo>
                    <a:pt x="4" y="1"/>
                  </a:lnTo>
                  <a:lnTo>
                    <a:pt x="2" y="1"/>
                  </a:lnTo>
                  <a:lnTo>
                    <a:pt x="2"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37" name="Freeform 142"/>
            <p:cNvSpPr>
              <a:spLocks/>
            </p:cNvSpPr>
            <p:nvPr/>
          </p:nvSpPr>
          <p:spPr bwMode="auto">
            <a:xfrm>
              <a:off x="7743261" y="-1750336"/>
              <a:ext cx="19034" cy="9517"/>
            </a:xfrm>
            <a:custGeom>
              <a:avLst/>
              <a:gdLst/>
              <a:ahLst/>
              <a:cxnLst>
                <a:cxn ang="0">
                  <a:pos x="0" y="0"/>
                </a:cxn>
                <a:cxn ang="0">
                  <a:pos x="8" y="0"/>
                </a:cxn>
                <a:cxn ang="0">
                  <a:pos x="13" y="4"/>
                </a:cxn>
                <a:cxn ang="0">
                  <a:pos x="14" y="7"/>
                </a:cxn>
                <a:cxn ang="0">
                  <a:pos x="8" y="4"/>
                </a:cxn>
                <a:cxn ang="0">
                  <a:pos x="0" y="0"/>
                </a:cxn>
                <a:cxn ang="0">
                  <a:pos x="0" y="0"/>
                </a:cxn>
              </a:cxnLst>
              <a:rect l="0" t="0" r="r" b="b"/>
              <a:pathLst>
                <a:path w="14" h="7">
                  <a:moveTo>
                    <a:pt x="0" y="0"/>
                  </a:moveTo>
                  <a:lnTo>
                    <a:pt x="8" y="0"/>
                  </a:lnTo>
                  <a:lnTo>
                    <a:pt x="13" y="4"/>
                  </a:lnTo>
                  <a:lnTo>
                    <a:pt x="14" y="7"/>
                  </a:lnTo>
                  <a:lnTo>
                    <a:pt x="8"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39" name="Freeform 143"/>
            <p:cNvSpPr>
              <a:spLocks/>
            </p:cNvSpPr>
            <p:nvPr/>
          </p:nvSpPr>
          <p:spPr bwMode="auto">
            <a:xfrm>
              <a:off x="7725586" y="-1777527"/>
              <a:ext cx="6798" cy="1360"/>
            </a:xfrm>
            <a:custGeom>
              <a:avLst/>
              <a:gdLst/>
              <a:ahLst/>
              <a:cxnLst>
                <a:cxn ang="0">
                  <a:pos x="3" y="0"/>
                </a:cxn>
                <a:cxn ang="0">
                  <a:pos x="5" y="0"/>
                </a:cxn>
                <a:cxn ang="0">
                  <a:pos x="3" y="1"/>
                </a:cxn>
                <a:cxn ang="0">
                  <a:pos x="2" y="1"/>
                </a:cxn>
                <a:cxn ang="0">
                  <a:pos x="0" y="0"/>
                </a:cxn>
                <a:cxn ang="0">
                  <a:pos x="3" y="0"/>
                </a:cxn>
                <a:cxn ang="0">
                  <a:pos x="3" y="0"/>
                </a:cxn>
              </a:cxnLst>
              <a:rect l="0" t="0" r="r" b="b"/>
              <a:pathLst>
                <a:path w="5" h="1">
                  <a:moveTo>
                    <a:pt x="3" y="0"/>
                  </a:moveTo>
                  <a:lnTo>
                    <a:pt x="5" y="0"/>
                  </a:lnTo>
                  <a:lnTo>
                    <a:pt x="3" y="1"/>
                  </a:lnTo>
                  <a:lnTo>
                    <a:pt x="2" y="1"/>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41" name="Freeform 144"/>
            <p:cNvSpPr>
              <a:spLocks/>
            </p:cNvSpPr>
            <p:nvPr/>
          </p:nvSpPr>
          <p:spPr bwMode="auto">
            <a:xfrm>
              <a:off x="7830272" y="-1743537"/>
              <a:ext cx="8157" cy="4079"/>
            </a:xfrm>
            <a:custGeom>
              <a:avLst/>
              <a:gdLst/>
              <a:ahLst/>
              <a:cxnLst>
                <a:cxn ang="0">
                  <a:pos x="0" y="0"/>
                </a:cxn>
                <a:cxn ang="0">
                  <a:pos x="6" y="2"/>
                </a:cxn>
                <a:cxn ang="0">
                  <a:pos x="6" y="3"/>
                </a:cxn>
                <a:cxn ang="0">
                  <a:pos x="1" y="2"/>
                </a:cxn>
                <a:cxn ang="0">
                  <a:pos x="0" y="0"/>
                </a:cxn>
                <a:cxn ang="0">
                  <a:pos x="0" y="0"/>
                </a:cxn>
              </a:cxnLst>
              <a:rect l="0" t="0" r="r" b="b"/>
              <a:pathLst>
                <a:path w="6" h="3">
                  <a:moveTo>
                    <a:pt x="0" y="0"/>
                  </a:moveTo>
                  <a:lnTo>
                    <a:pt x="6" y="2"/>
                  </a:lnTo>
                  <a:lnTo>
                    <a:pt x="6" y="3"/>
                  </a:ln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44" name="Freeform 145"/>
            <p:cNvSpPr>
              <a:spLocks/>
            </p:cNvSpPr>
            <p:nvPr/>
          </p:nvSpPr>
          <p:spPr bwMode="auto">
            <a:xfrm>
              <a:off x="7866980" y="-1607582"/>
              <a:ext cx="2719" cy="1360"/>
            </a:xfrm>
            <a:custGeom>
              <a:avLst/>
              <a:gdLst/>
              <a:ahLst/>
              <a:cxnLst>
                <a:cxn ang="0">
                  <a:pos x="0" y="0"/>
                </a:cxn>
                <a:cxn ang="0">
                  <a:pos x="2" y="0"/>
                </a:cxn>
                <a:cxn ang="0">
                  <a:pos x="0" y="0"/>
                </a:cxn>
                <a:cxn ang="0">
                  <a:pos x="0" y="0"/>
                </a:cxn>
              </a:cxnLst>
              <a:rect l="0" t="0" r="r" b="b"/>
              <a:pathLst>
                <a:path w="2">
                  <a:moveTo>
                    <a:pt x="0" y="0"/>
                  </a:moveTo>
                  <a:lnTo>
                    <a:pt x="2"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45" name="Freeform 146"/>
            <p:cNvSpPr>
              <a:spLocks/>
            </p:cNvSpPr>
            <p:nvPr/>
          </p:nvSpPr>
          <p:spPr bwMode="auto">
            <a:xfrm>
              <a:off x="7920003" y="-1647009"/>
              <a:ext cx="8157" cy="8157"/>
            </a:xfrm>
            <a:custGeom>
              <a:avLst/>
              <a:gdLst/>
              <a:ahLst/>
              <a:cxnLst>
                <a:cxn ang="0">
                  <a:pos x="0" y="0"/>
                </a:cxn>
                <a:cxn ang="0">
                  <a:pos x="6" y="6"/>
                </a:cxn>
                <a:cxn ang="0">
                  <a:pos x="3" y="6"/>
                </a:cxn>
                <a:cxn ang="0">
                  <a:pos x="0" y="0"/>
                </a:cxn>
                <a:cxn ang="0">
                  <a:pos x="0" y="0"/>
                </a:cxn>
              </a:cxnLst>
              <a:rect l="0" t="0" r="r" b="b"/>
              <a:pathLst>
                <a:path w="6" h="6">
                  <a:moveTo>
                    <a:pt x="0" y="0"/>
                  </a:moveTo>
                  <a:lnTo>
                    <a:pt x="6" y="6"/>
                  </a:lnTo>
                  <a:lnTo>
                    <a:pt x="3" y="6"/>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46" name="Freeform 147"/>
            <p:cNvSpPr>
              <a:spLocks/>
            </p:cNvSpPr>
            <p:nvPr/>
          </p:nvSpPr>
          <p:spPr bwMode="auto">
            <a:xfrm>
              <a:off x="7967587" y="-1613020"/>
              <a:ext cx="4079" cy="2719"/>
            </a:xfrm>
            <a:custGeom>
              <a:avLst/>
              <a:gdLst/>
              <a:ahLst/>
              <a:cxnLst>
                <a:cxn ang="0">
                  <a:pos x="0" y="0"/>
                </a:cxn>
                <a:cxn ang="0">
                  <a:pos x="3" y="2"/>
                </a:cxn>
                <a:cxn ang="0">
                  <a:pos x="0" y="0"/>
                </a:cxn>
                <a:cxn ang="0">
                  <a:pos x="0" y="0"/>
                </a:cxn>
              </a:cxnLst>
              <a:rect l="0" t="0" r="r" b="b"/>
              <a:pathLst>
                <a:path w="3" h="2">
                  <a:moveTo>
                    <a:pt x="0" y="0"/>
                  </a:moveTo>
                  <a:lnTo>
                    <a:pt x="3"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47" name="Freeform 148"/>
            <p:cNvSpPr>
              <a:spLocks/>
            </p:cNvSpPr>
            <p:nvPr/>
          </p:nvSpPr>
          <p:spPr bwMode="auto">
            <a:xfrm>
              <a:off x="8129375" y="-1502896"/>
              <a:ext cx="1360" cy="1360"/>
            </a:xfrm>
            <a:custGeom>
              <a:avLst/>
              <a:gdLst/>
              <a:ahLst/>
              <a:cxnLst>
                <a:cxn ang="0">
                  <a:pos x="0" y="0"/>
                </a:cxn>
                <a:cxn ang="0">
                  <a:pos x="0" y="1"/>
                </a:cxn>
                <a:cxn ang="0">
                  <a:pos x="0" y="0"/>
                </a:cxn>
                <a:cxn ang="0">
                  <a:pos x="0" y="0"/>
                </a:cxn>
              </a:cxnLst>
              <a:rect l="0" t="0" r="r" b="b"/>
              <a:pathLst>
                <a:path h="1">
                  <a:moveTo>
                    <a:pt x="0" y="0"/>
                  </a:moveTo>
                  <a:lnTo>
                    <a:pt x="0"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48" name="Freeform 149"/>
            <p:cNvSpPr>
              <a:spLocks/>
            </p:cNvSpPr>
            <p:nvPr/>
          </p:nvSpPr>
          <p:spPr bwMode="auto">
            <a:xfrm>
              <a:off x="7849306" y="-1472986"/>
              <a:ext cx="9517" cy="4079"/>
            </a:xfrm>
            <a:custGeom>
              <a:avLst/>
              <a:gdLst/>
              <a:ahLst/>
              <a:cxnLst>
                <a:cxn ang="0">
                  <a:pos x="0" y="2"/>
                </a:cxn>
                <a:cxn ang="0">
                  <a:pos x="2" y="0"/>
                </a:cxn>
                <a:cxn ang="0">
                  <a:pos x="5" y="2"/>
                </a:cxn>
                <a:cxn ang="0">
                  <a:pos x="7" y="2"/>
                </a:cxn>
                <a:cxn ang="0">
                  <a:pos x="2" y="3"/>
                </a:cxn>
                <a:cxn ang="0">
                  <a:pos x="0" y="2"/>
                </a:cxn>
                <a:cxn ang="0">
                  <a:pos x="0" y="2"/>
                </a:cxn>
              </a:cxnLst>
              <a:rect l="0" t="0" r="r" b="b"/>
              <a:pathLst>
                <a:path w="7" h="3">
                  <a:moveTo>
                    <a:pt x="0" y="2"/>
                  </a:moveTo>
                  <a:lnTo>
                    <a:pt x="2" y="0"/>
                  </a:lnTo>
                  <a:lnTo>
                    <a:pt x="5" y="2"/>
                  </a:lnTo>
                  <a:lnTo>
                    <a:pt x="7" y="2"/>
                  </a:lnTo>
                  <a:lnTo>
                    <a:pt x="2" y="3"/>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49" name="Freeform 150"/>
            <p:cNvSpPr>
              <a:spLocks/>
            </p:cNvSpPr>
            <p:nvPr/>
          </p:nvSpPr>
          <p:spPr bwMode="auto">
            <a:xfrm>
              <a:off x="6726312" y="-1573593"/>
              <a:ext cx="9517" cy="10876"/>
            </a:xfrm>
            <a:custGeom>
              <a:avLst/>
              <a:gdLst/>
              <a:ahLst/>
              <a:cxnLst>
                <a:cxn ang="0">
                  <a:pos x="2" y="0"/>
                </a:cxn>
                <a:cxn ang="0">
                  <a:pos x="7" y="7"/>
                </a:cxn>
                <a:cxn ang="0">
                  <a:pos x="4" y="8"/>
                </a:cxn>
                <a:cxn ang="0">
                  <a:pos x="0" y="4"/>
                </a:cxn>
                <a:cxn ang="0">
                  <a:pos x="2" y="0"/>
                </a:cxn>
                <a:cxn ang="0">
                  <a:pos x="2" y="0"/>
                </a:cxn>
              </a:cxnLst>
              <a:rect l="0" t="0" r="r" b="b"/>
              <a:pathLst>
                <a:path w="7" h="8">
                  <a:moveTo>
                    <a:pt x="2" y="0"/>
                  </a:moveTo>
                  <a:lnTo>
                    <a:pt x="7" y="7"/>
                  </a:lnTo>
                  <a:lnTo>
                    <a:pt x="4" y="8"/>
                  </a:lnTo>
                  <a:lnTo>
                    <a:pt x="0" y="4"/>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50" name="Freeform 151"/>
            <p:cNvSpPr>
              <a:spLocks/>
            </p:cNvSpPr>
            <p:nvPr/>
          </p:nvSpPr>
          <p:spPr bwMode="auto">
            <a:xfrm>
              <a:off x="6439445" y="-1638852"/>
              <a:ext cx="6798" cy="2719"/>
            </a:xfrm>
            <a:custGeom>
              <a:avLst/>
              <a:gdLst/>
              <a:ahLst/>
              <a:cxnLst>
                <a:cxn ang="0">
                  <a:pos x="5" y="2"/>
                </a:cxn>
                <a:cxn ang="0">
                  <a:pos x="1" y="0"/>
                </a:cxn>
                <a:cxn ang="0">
                  <a:pos x="0" y="0"/>
                </a:cxn>
                <a:cxn ang="0">
                  <a:pos x="0" y="2"/>
                </a:cxn>
                <a:cxn ang="0">
                  <a:pos x="5" y="2"/>
                </a:cxn>
                <a:cxn ang="0">
                  <a:pos x="5" y="2"/>
                </a:cxn>
              </a:cxnLst>
              <a:rect l="0" t="0" r="r" b="b"/>
              <a:pathLst>
                <a:path w="5" h="2">
                  <a:moveTo>
                    <a:pt x="5" y="2"/>
                  </a:moveTo>
                  <a:lnTo>
                    <a:pt x="1" y="0"/>
                  </a:lnTo>
                  <a:lnTo>
                    <a:pt x="0" y="0"/>
                  </a:lnTo>
                  <a:lnTo>
                    <a:pt x="0" y="2"/>
                  </a:lnTo>
                  <a:lnTo>
                    <a:pt x="5" y="2"/>
                  </a:lnTo>
                  <a:lnTo>
                    <a:pt x="5"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51" name="Freeform 152"/>
            <p:cNvSpPr>
              <a:spLocks/>
            </p:cNvSpPr>
            <p:nvPr/>
          </p:nvSpPr>
          <p:spPr bwMode="auto">
            <a:xfrm>
              <a:off x="6298051" y="-1729942"/>
              <a:ext cx="1360" cy="4079"/>
            </a:xfrm>
            <a:custGeom>
              <a:avLst/>
              <a:gdLst/>
              <a:ahLst/>
              <a:cxnLst>
                <a:cxn ang="0">
                  <a:pos x="0" y="0"/>
                </a:cxn>
                <a:cxn ang="0">
                  <a:pos x="0" y="3"/>
                </a:cxn>
                <a:cxn ang="0">
                  <a:pos x="1" y="2"/>
                </a:cxn>
                <a:cxn ang="0">
                  <a:pos x="0" y="0"/>
                </a:cxn>
                <a:cxn ang="0">
                  <a:pos x="0" y="0"/>
                </a:cxn>
              </a:cxnLst>
              <a:rect l="0" t="0" r="r" b="b"/>
              <a:pathLst>
                <a:path w="1" h="3">
                  <a:moveTo>
                    <a:pt x="0" y="0"/>
                  </a:moveTo>
                  <a:lnTo>
                    <a:pt x="0" y="3"/>
                  </a:ln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52" name="Freeform 153"/>
            <p:cNvSpPr>
              <a:spLocks/>
            </p:cNvSpPr>
            <p:nvPr/>
          </p:nvSpPr>
          <p:spPr bwMode="auto">
            <a:xfrm>
              <a:off x="6281736" y="-1780246"/>
              <a:ext cx="5438" cy="2719"/>
            </a:xfrm>
            <a:custGeom>
              <a:avLst/>
              <a:gdLst/>
              <a:ahLst/>
              <a:cxnLst>
                <a:cxn ang="0">
                  <a:pos x="2" y="0"/>
                </a:cxn>
                <a:cxn ang="0">
                  <a:pos x="0" y="2"/>
                </a:cxn>
                <a:cxn ang="0">
                  <a:pos x="4" y="2"/>
                </a:cxn>
                <a:cxn ang="0">
                  <a:pos x="2" y="0"/>
                </a:cxn>
                <a:cxn ang="0">
                  <a:pos x="2" y="0"/>
                </a:cxn>
              </a:cxnLst>
              <a:rect l="0" t="0" r="r" b="b"/>
              <a:pathLst>
                <a:path w="4" h="2">
                  <a:moveTo>
                    <a:pt x="2" y="0"/>
                  </a:moveTo>
                  <a:lnTo>
                    <a:pt x="0" y="2"/>
                  </a:lnTo>
                  <a:lnTo>
                    <a:pt x="4"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53" name="Freeform 154"/>
            <p:cNvSpPr>
              <a:spLocks/>
            </p:cNvSpPr>
            <p:nvPr/>
          </p:nvSpPr>
          <p:spPr bwMode="auto">
            <a:xfrm>
              <a:off x="6281736" y="-1780246"/>
              <a:ext cx="1360" cy="4079"/>
            </a:xfrm>
            <a:custGeom>
              <a:avLst/>
              <a:gdLst/>
              <a:ahLst/>
              <a:cxnLst>
                <a:cxn ang="0">
                  <a:pos x="0" y="0"/>
                </a:cxn>
                <a:cxn ang="0">
                  <a:pos x="0" y="3"/>
                </a:cxn>
                <a:cxn ang="0">
                  <a:pos x="0" y="0"/>
                </a:cxn>
                <a:cxn ang="0">
                  <a:pos x="0" y="0"/>
                </a:cxn>
              </a:cxnLst>
              <a:rect l="0" t="0" r="r" b="b"/>
              <a:pathLst>
                <a:path h="3">
                  <a:moveTo>
                    <a:pt x="0" y="0"/>
                  </a:moveTo>
                  <a:lnTo>
                    <a:pt x="0"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54" name="Freeform 155"/>
            <p:cNvSpPr>
              <a:spLocks/>
            </p:cNvSpPr>
            <p:nvPr/>
          </p:nvSpPr>
          <p:spPr bwMode="auto">
            <a:xfrm>
              <a:off x="6277658" y="-1793841"/>
              <a:ext cx="4079" cy="5438"/>
            </a:xfrm>
            <a:custGeom>
              <a:avLst/>
              <a:gdLst/>
              <a:ahLst/>
              <a:cxnLst>
                <a:cxn ang="0">
                  <a:pos x="0" y="0"/>
                </a:cxn>
                <a:cxn ang="0">
                  <a:pos x="2" y="4"/>
                </a:cxn>
                <a:cxn ang="0">
                  <a:pos x="3" y="4"/>
                </a:cxn>
                <a:cxn ang="0">
                  <a:pos x="0" y="0"/>
                </a:cxn>
                <a:cxn ang="0">
                  <a:pos x="0" y="0"/>
                </a:cxn>
              </a:cxnLst>
              <a:rect l="0" t="0" r="r" b="b"/>
              <a:pathLst>
                <a:path w="3" h="4">
                  <a:moveTo>
                    <a:pt x="0" y="0"/>
                  </a:moveTo>
                  <a:lnTo>
                    <a:pt x="2" y="4"/>
                  </a:lnTo>
                  <a:lnTo>
                    <a:pt x="3"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55" name="Freeform 156"/>
            <p:cNvSpPr>
              <a:spLocks/>
            </p:cNvSpPr>
            <p:nvPr/>
          </p:nvSpPr>
          <p:spPr bwMode="auto">
            <a:xfrm>
              <a:off x="6201523" y="-1716346"/>
              <a:ext cx="4079" cy="5438"/>
            </a:xfrm>
            <a:custGeom>
              <a:avLst/>
              <a:gdLst/>
              <a:ahLst/>
              <a:cxnLst>
                <a:cxn ang="0">
                  <a:pos x="2" y="0"/>
                </a:cxn>
                <a:cxn ang="0">
                  <a:pos x="0" y="0"/>
                </a:cxn>
                <a:cxn ang="0">
                  <a:pos x="2" y="4"/>
                </a:cxn>
                <a:cxn ang="0">
                  <a:pos x="3" y="3"/>
                </a:cxn>
                <a:cxn ang="0">
                  <a:pos x="2" y="0"/>
                </a:cxn>
                <a:cxn ang="0">
                  <a:pos x="2" y="0"/>
                </a:cxn>
              </a:cxnLst>
              <a:rect l="0" t="0" r="r" b="b"/>
              <a:pathLst>
                <a:path w="3" h="4">
                  <a:moveTo>
                    <a:pt x="2" y="0"/>
                  </a:moveTo>
                  <a:lnTo>
                    <a:pt x="0" y="0"/>
                  </a:lnTo>
                  <a:lnTo>
                    <a:pt x="2" y="4"/>
                  </a:lnTo>
                  <a:lnTo>
                    <a:pt x="3" y="3"/>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56" name="Freeform 157"/>
            <p:cNvSpPr>
              <a:spLocks/>
            </p:cNvSpPr>
            <p:nvPr/>
          </p:nvSpPr>
          <p:spPr bwMode="auto">
            <a:xfrm>
              <a:off x="6242310" y="-1694593"/>
              <a:ext cx="273271" cy="159069"/>
            </a:xfrm>
            <a:custGeom>
              <a:avLst/>
              <a:gdLst/>
              <a:ahLst/>
              <a:cxnLst>
                <a:cxn ang="0">
                  <a:pos x="7" y="0"/>
                </a:cxn>
                <a:cxn ang="0">
                  <a:pos x="18" y="3"/>
                </a:cxn>
                <a:cxn ang="0">
                  <a:pos x="44" y="8"/>
                </a:cxn>
                <a:cxn ang="0">
                  <a:pos x="61" y="19"/>
                </a:cxn>
                <a:cxn ang="0">
                  <a:pos x="82" y="27"/>
                </a:cxn>
                <a:cxn ang="0">
                  <a:pos x="87" y="30"/>
                </a:cxn>
                <a:cxn ang="0">
                  <a:pos x="98" y="35"/>
                </a:cxn>
                <a:cxn ang="0">
                  <a:pos x="102" y="33"/>
                </a:cxn>
                <a:cxn ang="0">
                  <a:pos x="118" y="41"/>
                </a:cxn>
                <a:cxn ang="0">
                  <a:pos x="124" y="44"/>
                </a:cxn>
                <a:cxn ang="0">
                  <a:pos x="129" y="46"/>
                </a:cxn>
                <a:cxn ang="0">
                  <a:pos x="137" y="48"/>
                </a:cxn>
                <a:cxn ang="0">
                  <a:pos x="138" y="52"/>
                </a:cxn>
                <a:cxn ang="0">
                  <a:pos x="148" y="54"/>
                </a:cxn>
                <a:cxn ang="0">
                  <a:pos x="146" y="59"/>
                </a:cxn>
                <a:cxn ang="0">
                  <a:pos x="148" y="64"/>
                </a:cxn>
                <a:cxn ang="0">
                  <a:pos x="156" y="67"/>
                </a:cxn>
                <a:cxn ang="0">
                  <a:pos x="164" y="67"/>
                </a:cxn>
                <a:cxn ang="0">
                  <a:pos x="175" y="78"/>
                </a:cxn>
                <a:cxn ang="0">
                  <a:pos x="177" y="81"/>
                </a:cxn>
                <a:cxn ang="0">
                  <a:pos x="196" y="86"/>
                </a:cxn>
                <a:cxn ang="0">
                  <a:pos x="196" y="94"/>
                </a:cxn>
                <a:cxn ang="0">
                  <a:pos x="201" y="115"/>
                </a:cxn>
                <a:cxn ang="0">
                  <a:pos x="191" y="115"/>
                </a:cxn>
                <a:cxn ang="0">
                  <a:pos x="183" y="112"/>
                </a:cxn>
                <a:cxn ang="0">
                  <a:pos x="185" y="115"/>
                </a:cxn>
                <a:cxn ang="0">
                  <a:pos x="167" y="107"/>
                </a:cxn>
                <a:cxn ang="0">
                  <a:pos x="137" y="93"/>
                </a:cxn>
                <a:cxn ang="0">
                  <a:pos x="111" y="77"/>
                </a:cxn>
                <a:cxn ang="0">
                  <a:pos x="97" y="64"/>
                </a:cxn>
                <a:cxn ang="0">
                  <a:pos x="87" y="57"/>
                </a:cxn>
                <a:cxn ang="0">
                  <a:pos x="68" y="40"/>
                </a:cxn>
                <a:cxn ang="0">
                  <a:pos x="49" y="33"/>
                </a:cxn>
                <a:cxn ang="0">
                  <a:pos x="42" y="27"/>
                </a:cxn>
                <a:cxn ang="0">
                  <a:pos x="29" y="19"/>
                </a:cxn>
                <a:cxn ang="0">
                  <a:pos x="7" y="9"/>
                </a:cxn>
                <a:cxn ang="0">
                  <a:pos x="0" y="0"/>
                </a:cxn>
              </a:cxnLst>
              <a:rect l="0" t="0" r="r" b="b"/>
              <a:pathLst>
                <a:path w="201" h="117">
                  <a:moveTo>
                    <a:pt x="0" y="0"/>
                  </a:moveTo>
                  <a:lnTo>
                    <a:pt x="7" y="0"/>
                  </a:lnTo>
                  <a:lnTo>
                    <a:pt x="12" y="3"/>
                  </a:lnTo>
                  <a:lnTo>
                    <a:pt x="18" y="3"/>
                  </a:lnTo>
                  <a:lnTo>
                    <a:pt x="37" y="4"/>
                  </a:lnTo>
                  <a:lnTo>
                    <a:pt x="44" y="8"/>
                  </a:lnTo>
                  <a:lnTo>
                    <a:pt x="53" y="14"/>
                  </a:lnTo>
                  <a:lnTo>
                    <a:pt x="61" y="19"/>
                  </a:lnTo>
                  <a:lnTo>
                    <a:pt x="71" y="22"/>
                  </a:lnTo>
                  <a:lnTo>
                    <a:pt x="82" y="27"/>
                  </a:lnTo>
                  <a:lnTo>
                    <a:pt x="84" y="28"/>
                  </a:lnTo>
                  <a:lnTo>
                    <a:pt x="87" y="30"/>
                  </a:lnTo>
                  <a:lnTo>
                    <a:pt x="95" y="35"/>
                  </a:lnTo>
                  <a:lnTo>
                    <a:pt x="98" y="35"/>
                  </a:lnTo>
                  <a:lnTo>
                    <a:pt x="98" y="33"/>
                  </a:lnTo>
                  <a:lnTo>
                    <a:pt x="102" y="33"/>
                  </a:lnTo>
                  <a:lnTo>
                    <a:pt x="108" y="40"/>
                  </a:lnTo>
                  <a:lnTo>
                    <a:pt x="118" y="41"/>
                  </a:lnTo>
                  <a:lnTo>
                    <a:pt x="122" y="44"/>
                  </a:lnTo>
                  <a:lnTo>
                    <a:pt x="124" y="44"/>
                  </a:lnTo>
                  <a:lnTo>
                    <a:pt x="122" y="43"/>
                  </a:lnTo>
                  <a:lnTo>
                    <a:pt x="129" y="46"/>
                  </a:lnTo>
                  <a:lnTo>
                    <a:pt x="137" y="46"/>
                  </a:lnTo>
                  <a:lnTo>
                    <a:pt x="137" y="48"/>
                  </a:lnTo>
                  <a:lnTo>
                    <a:pt x="135" y="49"/>
                  </a:lnTo>
                  <a:lnTo>
                    <a:pt x="138" y="52"/>
                  </a:lnTo>
                  <a:lnTo>
                    <a:pt x="143" y="51"/>
                  </a:lnTo>
                  <a:lnTo>
                    <a:pt x="148" y="54"/>
                  </a:lnTo>
                  <a:lnTo>
                    <a:pt x="150" y="56"/>
                  </a:lnTo>
                  <a:lnTo>
                    <a:pt x="146" y="59"/>
                  </a:lnTo>
                  <a:lnTo>
                    <a:pt x="150" y="59"/>
                  </a:lnTo>
                  <a:lnTo>
                    <a:pt x="148" y="64"/>
                  </a:lnTo>
                  <a:lnTo>
                    <a:pt x="150" y="65"/>
                  </a:lnTo>
                  <a:lnTo>
                    <a:pt x="156" y="67"/>
                  </a:lnTo>
                  <a:lnTo>
                    <a:pt x="159" y="67"/>
                  </a:lnTo>
                  <a:lnTo>
                    <a:pt x="164" y="67"/>
                  </a:lnTo>
                  <a:lnTo>
                    <a:pt x="169" y="77"/>
                  </a:lnTo>
                  <a:lnTo>
                    <a:pt x="175" y="78"/>
                  </a:lnTo>
                  <a:lnTo>
                    <a:pt x="174" y="80"/>
                  </a:lnTo>
                  <a:lnTo>
                    <a:pt x="177" y="81"/>
                  </a:lnTo>
                  <a:lnTo>
                    <a:pt x="188" y="81"/>
                  </a:lnTo>
                  <a:lnTo>
                    <a:pt x="196" y="86"/>
                  </a:lnTo>
                  <a:lnTo>
                    <a:pt x="196" y="88"/>
                  </a:lnTo>
                  <a:lnTo>
                    <a:pt x="196" y="94"/>
                  </a:lnTo>
                  <a:lnTo>
                    <a:pt x="198" y="96"/>
                  </a:lnTo>
                  <a:lnTo>
                    <a:pt x="201" y="115"/>
                  </a:lnTo>
                  <a:lnTo>
                    <a:pt x="193" y="112"/>
                  </a:lnTo>
                  <a:lnTo>
                    <a:pt x="191" y="115"/>
                  </a:lnTo>
                  <a:lnTo>
                    <a:pt x="190" y="115"/>
                  </a:lnTo>
                  <a:lnTo>
                    <a:pt x="183" y="112"/>
                  </a:lnTo>
                  <a:lnTo>
                    <a:pt x="182" y="113"/>
                  </a:lnTo>
                  <a:lnTo>
                    <a:pt x="185" y="115"/>
                  </a:lnTo>
                  <a:lnTo>
                    <a:pt x="183" y="117"/>
                  </a:lnTo>
                  <a:lnTo>
                    <a:pt x="167" y="107"/>
                  </a:lnTo>
                  <a:lnTo>
                    <a:pt x="143" y="99"/>
                  </a:lnTo>
                  <a:lnTo>
                    <a:pt x="137" y="93"/>
                  </a:lnTo>
                  <a:lnTo>
                    <a:pt x="114" y="80"/>
                  </a:lnTo>
                  <a:lnTo>
                    <a:pt x="111" y="77"/>
                  </a:lnTo>
                  <a:lnTo>
                    <a:pt x="103" y="69"/>
                  </a:lnTo>
                  <a:lnTo>
                    <a:pt x="97" y="64"/>
                  </a:lnTo>
                  <a:lnTo>
                    <a:pt x="90" y="60"/>
                  </a:lnTo>
                  <a:lnTo>
                    <a:pt x="87" y="57"/>
                  </a:lnTo>
                  <a:lnTo>
                    <a:pt x="79" y="54"/>
                  </a:lnTo>
                  <a:lnTo>
                    <a:pt x="68" y="40"/>
                  </a:lnTo>
                  <a:lnTo>
                    <a:pt x="61" y="36"/>
                  </a:lnTo>
                  <a:lnTo>
                    <a:pt x="49" y="33"/>
                  </a:lnTo>
                  <a:lnTo>
                    <a:pt x="45" y="27"/>
                  </a:lnTo>
                  <a:lnTo>
                    <a:pt x="42" y="27"/>
                  </a:lnTo>
                  <a:lnTo>
                    <a:pt x="36" y="22"/>
                  </a:lnTo>
                  <a:lnTo>
                    <a:pt x="29" y="19"/>
                  </a:lnTo>
                  <a:lnTo>
                    <a:pt x="26" y="19"/>
                  </a:lnTo>
                  <a:lnTo>
                    <a:pt x="7" y="9"/>
                  </a:lnTo>
                  <a:lnTo>
                    <a:pt x="2"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57" name="Freeform 158"/>
            <p:cNvSpPr>
              <a:spLocks/>
            </p:cNvSpPr>
            <p:nvPr/>
          </p:nvSpPr>
          <p:spPr bwMode="auto">
            <a:xfrm>
              <a:off x="6265422" y="-1657886"/>
              <a:ext cx="14956" cy="8157"/>
            </a:xfrm>
            <a:custGeom>
              <a:avLst/>
              <a:gdLst/>
              <a:ahLst/>
              <a:cxnLst>
                <a:cxn ang="0">
                  <a:pos x="0" y="1"/>
                </a:cxn>
                <a:cxn ang="0">
                  <a:pos x="0" y="0"/>
                </a:cxn>
                <a:cxn ang="0">
                  <a:pos x="9" y="5"/>
                </a:cxn>
                <a:cxn ang="0">
                  <a:pos x="11" y="6"/>
                </a:cxn>
                <a:cxn ang="0">
                  <a:pos x="0" y="1"/>
                </a:cxn>
                <a:cxn ang="0">
                  <a:pos x="0" y="1"/>
                </a:cxn>
              </a:cxnLst>
              <a:rect l="0" t="0" r="r" b="b"/>
              <a:pathLst>
                <a:path w="11" h="6">
                  <a:moveTo>
                    <a:pt x="0" y="1"/>
                  </a:moveTo>
                  <a:lnTo>
                    <a:pt x="0" y="0"/>
                  </a:lnTo>
                  <a:lnTo>
                    <a:pt x="9" y="5"/>
                  </a:lnTo>
                  <a:lnTo>
                    <a:pt x="11" y="6"/>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58" name="Freeform 159"/>
            <p:cNvSpPr>
              <a:spLocks/>
            </p:cNvSpPr>
            <p:nvPr/>
          </p:nvSpPr>
          <p:spPr bwMode="auto">
            <a:xfrm>
              <a:off x="6299411" y="-1638852"/>
              <a:ext cx="20394" cy="13596"/>
            </a:xfrm>
            <a:custGeom>
              <a:avLst/>
              <a:gdLst/>
              <a:ahLst/>
              <a:cxnLst>
                <a:cxn ang="0">
                  <a:pos x="0" y="2"/>
                </a:cxn>
                <a:cxn ang="0">
                  <a:pos x="3" y="0"/>
                </a:cxn>
                <a:cxn ang="0">
                  <a:pos x="13" y="5"/>
                </a:cxn>
                <a:cxn ang="0">
                  <a:pos x="15" y="10"/>
                </a:cxn>
                <a:cxn ang="0">
                  <a:pos x="13" y="10"/>
                </a:cxn>
                <a:cxn ang="0">
                  <a:pos x="0" y="2"/>
                </a:cxn>
                <a:cxn ang="0">
                  <a:pos x="0" y="2"/>
                </a:cxn>
              </a:cxnLst>
              <a:rect l="0" t="0" r="r" b="b"/>
              <a:pathLst>
                <a:path w="15" h="10">
                  <a:moveTo>
                    <a:pt x="0" y="2"/>
                  </a:moveTo>
                  <a:lnTo>
                    <a:pt x="3" y="0"/>
                  </a:lnTo>
                  <a:lnTo>
                    <a:pt x="13" y="5"/>
                  </a:lnTo>
                  <a:lnTo>
                    <a:pt x="15" y="10"/>
                  </a:lnTo>
                  <a:lnTo>
                    <a:pt x="13" y="10"/>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59" name="Freeform 160"/>
            <p:cNvSpPr>
              <a:spLocks/>
            </p:cNvSpPr>
            <p:nvPr/>
          </p:nvSpPr>
          <p:spPr bwMode="auto">
            <a:xfrm>
              <a:off x="6389142" y="-1647009"/>
              <a:ext cx="6798" cy="4079"/>
            </a:xfrm>
            <a:custGeom>
              <a:avLst/>
              <a:gdLst/>
              <a:ahLst/>
              <a:cxnLst>
                <a:cxn ang="0">
                  <a:pos x="5" y="3"/>
                </a:cxn>
                <a:cxn ang="0">
                  <a:pos x="2" y="3"/>
                </a:cxn>
                <a:cxn ang="0">
                  <a:pos x="0" y="1"/>
                </a:cxn>
                <a:cxn ang="0">
                  <a:pos x="3" y="0"/>
                </a:cxn>
                <a:cxn ang="0">
                  <a:pos x="5" y="1"/>
                </a:cxn>
                <a:cxn ang="0">
                  <a:pos x="5" y="3"/>
                </a:cxn>
                <a:cxn ang="0">
                  <a:pos x="5" y="3"/>
                </a:cxn>
              </a:cxnLst>
              <a:rect l="0" t="0" r="r" b="b"/>
              <a:pathLst>
                <a:path w="5" h="3">
                  <a:moveTo>
                    <a:pt x="5" y="3"/>
                  </a:moveTo>
                  <a:lnTo>
                    <a:pt x="2" y="3"/>
                  </a:lnTo>
                  <a:lnTo>
                    <a:pt x="0" y="1"/>
                  </a:lnTo>
                  <a:lnTo>
                    <a:pt x="3" y="0"/>
                  </a:lnTo>
                  <a:lnTo>
                    <a:pt x="5" y="1"/>
                  </a:lnTo>
                  <a:lnTo>
                    <a:pt x="5" y="3"/>
                  </a:lnTo>
                  <a:lnTo>
                    <a:pt x="5"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60" name="Freeform 161"/>
            <p:cNvSpPr>
              <a:spLocks/>
            </p:cNvSpPr>
            <p:nvPr/>
          </p:nvSpPr>
          <p:spPr bwMode="auto">
            <a:xfrm>
              <a:off x="6404097" y="-1640211"/>
              <a:ext cx="10876" cy="4079"/>
            </a:xfrm>
            <a:custGeom>
              <a:avLst/>
              <a:gdLst/>
              <a:ahLst/>
              <a:cxnLst>
                <a:cxn ang="0">
                  <a:pos x="0" y="0"/>
                </a:cxn>
                <a:cxn ang="0">
                  <a:pos x="5" y="0"/>
                </a:cxn>
                <a:cxn ang="0">
                  <a:pos x="8" y="3"/>
                </a:cxn>
                <a:cxn ang="0">
                  <a:pos x="0" y="0"/>
                </a:cxn>
                <a:cxn ang="0">
                  <a:pos x="0" y="0"/>
                </a:cxn>
              </a:cxnLst>
              <a:rect l="0" t="0" r="r" b="b"/>
              <a:pathLst>
                <a:path w="8" h="3">
                  <a:moveTo>
                    <a:pt x="0" y="0"/>
                  </a:moveTo>
                  <a:lnTo>
                    <a:pt x="5" y="0"/>
                  </a:lnTo>
                  <a:lnTo>
                    <a:pt x="8"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61" name="Freeform 162"/>
            <p:cNvSpPr>
              <a:spLocks/>
            </p:cNvSpPr>
            <p:nvPr/>
          </p:nvSpPr>
          <p:spPr bwMode="auto">
            <a:xfrm>
              <a:off x="6342917" y="-1603503"/>
              <a:ext cx="14956" cy="10876"/>
            </a:xfrm>
            <a:custGeom>
              <a:avLst/>
              <a:gdLst/>
              <a:ahLst/>
              <a:cxnLst>
                <a:cxn ang="0">
                  <a:pos x="0" y="0"/>
                </a:cxn>
                <a:cxn ang="0">
                  <a:pos x="3" y="0"/>
                </a:cxn>
                <a:cxn ang="0">
                  <a:pos x="11" y="8"/>
                </a:cxn>
                <a:cxn ang="0">
                  <a:pos x="7" y="8"/>
                </a:cxn>
                <a:cxn ang="0">
                  <a:pos x="2" y="5"/>
                </a:cxn>
                <a:cxn ang="0">
                  <a:pos x="0" y="2"/>
                </a:cxn>
                <a:cxn ang="0">
                  <a:pos x="0" y="0"/>
                </a:cxn>
                <a:cxn ang="0">
                  <a:pos x="0" y="0"/>
                </a:cxn>
              </a:cxnLst>
              <a:rect l="0" t="0" r="r" b="b"/>
              <a:pathLst>
                <a:path w="11" h="8">
                  <a:moveTo>
                    <a:pt x="0" y="0"/>
                  </a:moveTo>
                  <a:lnTo>
                    <a:pt x="3" y="0"/>
                  </a:lnTo>
                  <a:lnTo>
                    <a:pt x="11" y="8"/>
                  </a:lnTo>
                  <a:lnTo>
                    <a:pt x="7" y="8"/>
                  </a:lnTo>
                  <a:lnTo>
                    <a:pt x="2" y="5"/>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62" name="Freeform 163"/>
            <p:cNvSpPr>
              <a:spLocks/>
            </p:cNvSpPr>
            <p:nvPr/>
          </p:nvSpPr>
          <p:spPr bwMode="auto">
            <a:xfrm>
              <a:off x="6454401" y="-1634773"/>
              <a:ext cx="8157" cy="5438"/>
            </a:xfrm>
            <a:custGeom>
              <a:avLst/>
              <a:gdLst/>
              <a:ahLst/>
              <a:cxnLst>
                <a:cxn ang="0">
                  <a:pos x="3" y="0"/>
                </a:cxn>
                <a:cxn ang="0">
                  <a:pos x="6" y="2"/>
                </a:cxn>
                <a:cxn ang="0">
                  <a:pos x="5" y="4"/>
                </a:cxn>
                <a:cxn ang="0">
                  <a:pos x="0" y="0"/>
                </a:cxn>
                <a:cxn ang="0">
                  <a:pos x="3" y="0"/>
                </a:cxn>
                <a:cxn ang="0">
                  <a:pos x="3" y="0"/>
                </a:cxn>
              </a:cxnLst>
              <a:rect l="0" t="0" r="r" b="b"/>
              <a:pathLst>
                <a:path w="6" h="4">
                  <a:moveTo>
                    <a:pt x="3" y="0"/>
                  </a:moveTo>
                  <a:lnTo>
                    <a:pt x="6" y="2"/>
                  </a:lnTo>
                  <a:lnTo>
                    <a:pt x="5" y="4"/>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63" name="Freeform 164"/>
            <p:cNvSpPr>
              <a:spLocks/>
            </p:cNvSpPr>
            <p:nvPr/>
          </p:nvSpPr>
          <p:spPr bwMode="auto">
            <a:xfrm>
              <a:off x="6461198" y="-1613020"/>
              <a:ext cx="6798" cy="2719"/>
            </a:xfrm>
            <a:custGeom>
              <a:avLst/>
              <a:gdLst/>
              <a:ahLst/>
              <a:cxnLst>
                <a:cxn ang="0">
                  <a:pos x="0" y="2"/>
                </a:cxn>
                <a:cxn ang="0">
                  <a:pos x="1" y="0"/>
                </a:cxn>
                <a:cxn ang="0">
                  <a:pos x="3" y="0"/>
                </a:cxn>
                <a:cxn ang="0">
                  <a:pos x="5" y="2"/>
                </a:cxn>
                <a:cxn ang="0">
                  <a:pos x="5" y="2"/>
                </a:cxn>
                <a:cxn ang="0">
                  <a:pos x="1" y="2"/>
                </a:cxn>
                <a:cxn ang="0">
                  <a:pos x="0" y="2"/>
                </a:cxn>
                <a:cxn ang="0">
                  <a:pos x="0" y="2"/>
                </a:cxn>
              </a:cxnLst>
              <a:rect l="0" t="0" r="r" b="b"/>
              <a:pathLst>
                <a:path w="5" h="2">
                  <a:moveTo>
                    <a:pt x="0" y="2"/>
                  </a:moveTo>
                  <a:lnTo>
                    <a:pt x="1" y="0"/>
                  </a:lnTo>
                  <a:lnTo>
                    <a:pt x="3" y="0"/>
                  </a:lnTo>
                  <a:lnTo>
                    <a:pt x="5" y="2"/>
                  </a:lnTo>
                  <a:lnTo>
                    <a:pt x="5" y="2"/>
                  </a:lnTo>
                  <a:lnTo>
                    <a:pt x="1" y="2"/>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64" name="Freeform 165"/>
            <p:cNvSpPr>
              <a:spLocks/>
            </p:cNvSpPr>
            <p:nvPr/>
          </p:nvSpPr>
          <p:spPr bwMode="auto">
            <a:xfrm>
              <a:off x="6484311" y="-1596705"/>
              <a:ext cx="39428" cy="21753"/>
            </a:xfrm>
            <a:custGeom>
              <a:avLst/>
              <a:gdLst/>
              <a:ahLst/>
              <a:cxnLst>
                <a:cxn ang="0">
                  <a:pos x="0" y="5"/>
                </a:cxn>
                <a:cxn ang="0">
                  <a:pos x="4" y="1"/>
                </a:cxn>
                <a:cxn ang="0">
                  <a:pos x="7" y="1"/>
                </a:cxn>
                <a:cxn ang="0">
                  <a:pos x="10" y="1"/>
                </a:cxn>
                <a:cxn ang="0">
                  <a:pos x="10" y="0"/>
                </a:cxn>
                <a:cxn ang="0">
                  <a:pos x="12" y="0"/>
                </a:cxn>
                <a:cxn ang="0">
                  <a:pos x="20" y="9"/>
                </a:cxn>
                <a:cxn ang="0">
                  <a:pos x="28" y="9"/>
                </a:cxn>
                <a:cxn ang="0">
                  <a:pos x="29" y="16"/>
                </a:cxn>
                <a:cxn ang="0">
                  <a:pos x="28" y="16"/>
                </a:cxn>
                <a:cxn ang="0">
                  <a:pos x="20" y="13"/>
                </a:cxn>
                <a:cxn ang="0">
                  <a:pos x="12" y="6"/>
                </a:cxn>
                <a:cxn ang="0">
                  <a:pos x="0" y="5"/>
                </a:cxn>
                <a:cxn ang="0">
                  <a:pos x="0" y="5"/>
                </a:cxn>
              </a:cxnLst>
              <a:rect l="0" t="0" r="r" b="b"/>
              <a:pathLst>
                <a:path w="29" h="16">
                  <a:moveTo>
                    <a:pt x="0" y="5"/>
                  </a:moveTo>
                  <a:lnTo>
                    <a:pt x="4" y="1"/>
                  </a:lnTo>
                  <a:lnTo>
                    <a:pt x="7" y="1"/>
                  </a:lnTo>
                  <a:lnTo>
                    <a:pt x="10" y="1"/>
                  </a:lnTo>
                  <a:lnTo>
                    <a:pt x="10" y="0"/>
                  </a:lnTo>
                  <a:lnTo>
                    <a:pt x="12" y="0"/>
                  </a:lnTo>
                  <a:lnTo>
                    <a:pt x="20" y="9"/>
                  </a:lnTo>
                  <a:lnTo>
                    <a:pt x="28" y="9"/>
                  </a:lnTo>
                  <a:lnTo>
                    <a:pt x="29" y="16"/>
                  </a:lnTo>
                  <a:lnTo>
                    <a:pt x="28" y="16"/>
                  </a:lnTo>
                  <a:lnTo>
                    <a:pt x="20" y="13"/>
                  </a:lnTo>
                  <a:lnTo>
                    <a:pt x="12" y="6"/>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65" name="Freeform 166"/>
            <p:cNvSpPr>
              <a:spLocks/>
            </p:cNvSpPr>
            <p:nvPr/>
          </p:nvSpPr>
          <p:spPr bwMode="auto">
            <a:xfrm>
              <a:off x="6541412" y="-1581750"/>
              <a:ext cx="13596" cy="8157"/>
            </a:xfrm>
            <a:custGeom>
              <a:avLst/>
              <a:gdLst/>
              <a:ahLst/>
              <a:cxnLst>
                <a:cxn ang="0">
                  <a:pos x="2" y="0"/>
                </a:cxn>
                <a:cxn ang="0">
                  <a:pos x="5" y="0"/>
                </a:cxn>
                <a:cxn ang="0">
                  <a:pos x="10" y="2"/>
                </a:cxn>
                <a:cxn ang="0">
                  <a:pos x="10" y="6"/>
                </a:cxn>
                <a:cxn ang="0">
                  <a:pos x="2" y="5"/>
                </a:cxn>
                <a:cxn ang="0">
                  <a:pos x="0" y="2"/>
                </a:cxn>
                <a:cxn ang="0">
                  <a:pos x="2" y="0"/>
                </a:cxn>
                <a:cxn ang="0">
                  <a:pos x="2" y="0"/>
                </a:cxn>
              </a:cxnLst>
              <a:rect l="0" t="0" r="r" b="b"/>
              <a:pathLst>
                <a:path w="10" h="6">
                  <a:moveTo>
                    <a:pt x="2" y="0"/>
                  </a:moveTo>
                  <a:lnTo>
                    <a:pt x="5" y="0"/>
                  </a:lnTo>
                  <a:lnTo>
                    <a:pt x="10" y="2"/>
                  </a:lnTo>
                  <a:lnTo>
                    <a:pt x="10" y="6"/>
                  </a:lnTo>
                  <a:lnTo>
                    <a:pt x="2" y="5"/>
                  </a:lnTo>
                  <a:lnTo>
                    <a:pt x="0"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66" name="Freeform 167"/>
            <p:cNvSpPr>
              <a:spLocks/>
            </p:cNvSpPr>
            <p:nvPr/>
          </p:nvSpPr>
          <p:spPr bwMode="auto">
            <a:xfrm>
              <a:off x="6465277" y="-1902606"/>
              <a:ext cx="46225" cy="28551"/>
            </a:xfrm>
            <a:custGeom>
              <a:avLst/>
              <a:gdLst/>
              <a:ahLst/>
              <a:cxnLst>
                <a:cxn ang="0">
                  <a:pos x="26" y="2"/>
                </a:cxn>
                <a:cxn ang="0">
                  <a:pos x="26" y="0"/>
                </a:cxn>
                <a:cxn ang="0">
                  <a:pos x="31" y="2"/>
                </a:cxn>
                <a:cxn ang="0">
                  <a:pos x="34" y="5"/>
                </a:cxn>
                <a:cxn ang="0">
                  <a:pos x="32" y="8"/>
                </a:cxn>
                <a:cxn ang="0">
                  <a:pos x="29" y="15"/>
                </a:cxn>
                <a:cxn ang="0">
                  <a:pos x="24" y="19"/>
                </a:cxn>
                <a:cxn ang="0">
                  <a:pos x="21" y="19"/>
                </a:cxn>
                <a:cxn ang="0">
                  <a:pos x="19" y="21"/>
                </a:cxn>
                <a:cxn ang="0">
                  <a:pos x="5" y="19"/>
                </a:cxn>
                <a:cxn ang="0">
                  <a:pos x="2" y="16"/>
                </a:cxn>
                <a:cxn ang="0">
                  <a:pos x="0" y="10"/>
                </a:cxn>
                <a:cxn ang="0">
                  <a:pos x="11" y="2"/>
                </a:cxn>
                <a:cxn ang="0">
                  <a:pos x="26" y="2"/>
                </a:cxn>
                <a:cxn ang="0">
                  <a:pos x="26" y="2"/>
                </a:cxn>
              </a:cxnLst>
              <a:rect l="0" t="0" r="r" b="b"/>
              <a:pathLst>
                <a:path w="34" h="21">
                  <a:moveTo>
                    <a:pt x="26" y="2"/>
                  </a:moveTo>
                  <a:lnTo>
                    <a:pt x="26" y="0"/>
                  </a:lnTo>
                  <a:lnTo>
                    <a:pt x="31" y="2"/>
                  </a:lnTo>
                  <a:lnTo>
                    <a:pt x="34" y="5"/>
                  </a:lnTo>
                  <a:lnTo>
                    <a:pt x="32" y="8"/>
                  </a:lnTo>
                  <a:lnTo>
                    <a:pt x="29" y="15"/>
                  </a:lnTo>
                  <a:lnTo>
                    <a:pt x="24" y="19"/>
                  </a:lnTo>
                  <a:lnTo>
                    <a:pt x="21" y="19"/>
                  </a:lnTo>
                  <a:lnTo>
                    <a:pt x="19" y="21"/>
                  </a:lnTo>
                  <a:lnTo>
                    <a:pt x="5" y="19"/>
                  </a:lnTo>
                  <a:lnTo>
                    <a:pt x="2" y="16"/>
                  </a:lnTo>
                  <a:lnTo>
                    <a:pt x="0" y="10"/>
                  </a:lnTo>
                  <a:lnTo>
                    <a:pt x="11" y="2"/>
                  </a:lnTo>
                  <a:lnTo>
                    <a:pt x="26" y="2"/>
                  </a:lnTo>
                  <a:lnTo>
                    <a:pt x="26"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67" name="Freeform 168"/>
            <p:cNvSpPr>
              <a:spLocks/>
            </p:cNvSpPr>
            <p:nvPr/>
          </p:nvSpPr>
          <p:spPr bwMode="auto">
            <a:xfrm>
              <a:off x="6077803" y="-1939314"/>
              <a:ext cx="4079" cy="6798"/>
            </a:xfrm>
            <a:custGeom>
              <a:avLst/>
              <a:gdLst/>
              <a:ahLst/>
              <a:cxnLst>
                <a:cxn ang="0">
                  <a:pos x="0" y="2"/>
                </a:cxn>
                <a:cxn ang="0">
                  <a:pos x="0" y="5"/>
                </a:cxn>
                <a:cxn ang="0">
                  <a:pos x="3" y="5"/>
                </a:cxn>
                <a:cxn ang="0">
                  <a:pos x="3" y="3"/>
                </a:cxn>
                <a:cxn ang="0">
                  <a:pos x="1" y="0"/>
                </a:cxn>
                <a:cxn ang="0">
                  <a:pos x="0" y="2"/>
                </a:cxn>
                <a:cxn ang="0">
                  <a:pos x="0" y="2"/>
                </a:cxn>
              </a:cxnLst>
              <a:rect l="0" t="0" r="r" b="b"/>
              <a:pathLst>
                <a:path w="3" h="5">
                  <a:moveTo>
                    <a:pt x="0" y="2"/>
                  </a:moveTo>
                  <a:lnTo>
                    <a:pt x="0" y="5"/>
                  </a:lnTo>
                  <a:lnTo>
                    <a:pt x="3" y="5"/>
                  </a:lnTo>
                  <a:lnTo>
                    <a:pt x="3" y="3"/>
                  </a:lnTo>
                  <a:lnTo>
                    <a:pt x="1" y="0"/>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68" name="Freeform 169"/>
            <p:cNvSpPr>
              <a:spLocks/>
            </p:cNvSpPr>
            <p:nvPr/>
          </p:nvSpPr>
          <p:spPr bwMode="auto">
            <a:xfrm>
              <a:off x="6158017" y="-1804718"/>
              <a:ext cx="6798" cy="27191"/>
            </a:xfrm>
            <a:custGeom>
              <a:avLst/>
              <a:gdLst/>
              <a:ahLst/>
              <a:cxnLst>
                <a:cxn ang="0">
                  <a:pos x="2" y="0"/>
                </a:cxn>
                <a:cxn ang="0">
                  <a:pos x="2" y="13"/>
                </a:cxn>
                <a:cxn ang="0">
                  <a:pos x="0" y="16"/>
                </a:cxn>
                <a:cxn ang="0">
                  <a:pos x="3" y="20"/>
                </a:cxn>
                <a:cxn ang="0">
                  <a:pos x="5" y="20"/>
                </a:cxn>
                <a:cxn ang="0">
                  <a:pos x="3" y="5"/>
                </a:cxn>
                <a:cxn ang="0">
                  <a:pos x="5" y="4"/>
                </a:cxn>
                <a:cxn ang="0">
                  <a:pos x="3" y="0"/>
                </a:cxn>
                <a:cxn ang="0">
                  <a:pos x="2" y="0"/>
                </a:cxn>
                <a:cxn ang="0">
                  <a:pos x="2" y="0"/>
                </a:cxn>
              </a:cxnLst>
              <a:rect l="0" t="0" r="r" b="b"/>
              <a:pathLst>
                <a:path w="5" h="20">
                  <a:moveTo>
                    <a:pt x="2" y="0"/>
                  </a:moveTo>
                  <a:lnTo>
                    <a:pt x="2" y="13"/>
                  </a:lnTo>
                  <a:lnTo>
                    <a:pt x="0" y="16"/>
                  </a:lnTo>
                  <a:lnTo>
                    <a:pt x="3" y="20"/>
                  </a:lnTo>
                  <a:lnTo>
                    <a:pt x="5" y="20"/>
                  </a:lnTo>
                  <a:lnTo>
                    <a:pt x="3" y="5"/>
                  </a:lnTo>
                  <a:lnTo>
                    <a:pt x="5" y="4"/>
                  </a:lnTo>
                  <a:lnTo>
                    <a:pt x="3"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69" name="Freeform 170"/>
            <p:cNvSpPr>
              <a:spLocks/>
            </p:cNvSpPr>
            <p:nvPr/>
          </p:nvSpPr>
          <p:spPr bwMode="auto">
            <a:xfrm>
              <a:off x="6909852" y="-2519845"/>
              <a:ext cx="97888" cy="183541"/>
            </a:xfrm>
            <a:custGeom>
              <a:avLst/>
              <a:gdLst/>
              <a:ahLst/>
              <a:cxnLst>
                <a:cxn ang="0">
                  <a:pos x="5" y="0"/>
                </a:cxn>
                <a:cxn ang="0">
                  <a:pos x="7" y="0"/>
                </a:cxn>
                <a:cxn ang="0">
                  <a:pos x="10" y="5"/>
                </a:cxn>
                <a:cxn ang="0">
                  <a:pos x="15" y="12"/>
                </a:cxn>
                <a:cxn ang="0">
                  <a:pos x="26" y="28"/>
                </a:cxn>
                <a:cxn ang="0">
                  <a:pos x="27" y="36"/>
                </a:cxn>
                <a:cxn ang="0">
                  <a:pos x="26" y="36"/>
                </a:cxn>
                <a:cxn ang="0">
                  <a:pos x="34" y="49"/>
                </a:cxn>
                <a:cxn ang="0">
                  <a:pos x="37" y="52"/>
                </a:cxn>
                <a:cxn ang="0">
                  <a:pos x="45" y="61"/>
                </a:cxn>
                <a:cxn ang="0">
                  <a:pos x="53" y="73"/>
                </a:cxn>
                <a:cxn ang="0">
                  <a:pos x="63" y="84"/>
                </a:cxn>
                <a:cxn ang="0">
                  <a:pos x="72" y="93"/>
                </a:cxn>
                <a:cxn ang="0">
                  <a:pos x="64" y="87"/>
                </a:cxn>
                <a:cxn ang="0">
                  <a:pos x="56" y="84"/>
                </a:cxn>
                <a:cxn ang="0">
                  <a:pos x="48" y="84"/>
                </a:cxn>
                <a:cxn ang="0">
                  <a:pos x="47" y="85"/>
                </a:cxn>
                <a:cxn ang="0">
                  <a:pos x="47" y="103"/>
                </a:cxn>
                <a:cxn ang="0">
                  <a:pos x="48" y="109"/>
                </a:cxn>
                <a:cxn ang="0">
                  <a:pos x="58" y="116"/>
                </a:cxn>
                <a:cxn ang="0">
                  <a:pos x="61" y="121"/>
                </a:cxn>
                <a:cxn ang="0">
                  <a:pos x="68" y="122"/>
                </a:cxn>
                <a:cxn ang="0">
                  <a:pos x="72" y="130"/>
                </a:cxn>
                <a:cxn ang="0">
                  <a:pos x="71" y="134"/>
                </a:cxn>
                <a:cxn ang="0">
                  <a:pos x="66" y="125"/>
                </a:cxn>
                <a:cxn ang="0">
                  <a:pos x="55" y="124"/>
                </a:cxn>
                <a:cxn ang="0">
                  <a:pos x="53" y="125"/>
                </a:cxn>
                <a:cxn ang="0">
                  <a:pos x="53" y="135"/>
                </a:cxn>
                <a:cxn ang="0">
                  <a:pos x="50" y="134"/>
                </a:cxn>
                <a:cxn ang="0">
                  <a:pos x="45" y="124"/>
                </a:cxn>
                <a:cxn ang="0">
                  <a:pos x="40" y="106"/>
                </a:cxn>
                <a:cxn ang="0">
                  <a:pos x="42" y="103"/>
                </a:cxn>
                <a:cxn ang="0">
                  <a:pos x="32" y="93"/>
                </a:cxn>
                <a:cxn ang="0">
                  <a:pos x="29" y="74"/>
                </a:cxn>
                <a:cxn ang="0">
                  <a:pos x="23" y="61"/>
                </a:cxn>
                <a:cxn ang="0">
                  <a:pos x="19" y="53"/>
                </a:cxn>
                <a:cxn ang="0">
                  <a:pos x="16" y="49"/>
                </a:cxn>
                <a:cxn ang="0">
                  <a:pos x="10" y="45"/>
                </a:cxn>
                <a:cxn ang="0">
                  <a:pos x="5" y="36"/>
                </a:cxn>
                <a:cxn ang="0">
                  <a:pos x="5" y="31"/>
                </a:cxn>
                <a:cxn ang="0">
                  <a:pos x="0" y="18"/>
                </a:cxn>
                <a:cxn ang="0">
                  <a:pos x="0" y="16"/>
                </a:cxn>
                <a:cxn ang="0">
                  <a:pos x="10" y="16"/>
                </a:cxn>
                <a:cxn ang="0">
                  <a:pos x="8" y="13"/>
                </a:cxn>
                <a:cxn ang="0">
                  <a:pos x="11" y="12"/>
                </a:cxn>
                <a:cxn ang="0">
                  <a:pos x="2" y="2"/>
                </a:cxn>
                <a:cxn ang="0">
                  <a:pos x="5" y="0"/>
                </a:cxn>
                <a:cxn ang="0">
                  <a:pos x="5" y="0"/>
                </a:cxn>
              </a:cxnLst>
              <a:rect l="0" t="0" r="r" b="b"/>
              <a:pathLst>
                <a:path w="72" h="135">
                  <a:moveTo>
                    <a:pt x="5" y="0"/>
                  </a:moveTo>
                  <a:lnTo>
                    <a:pt x="7" y="0"/>
                  </a:lnTo>
                  <a:lnTo>
                    <a:pt x="10" y="5"/>
                  </a:lnTo>
                  <a:lnTo>
                    <a:pt x="15" y="12"/>
                  </a:lnTo>
                  <a:lnTo>
                    <a:pt x="26" y="28"/>
                  </a:lnTo>
                  <a:lnTo>
                    <a:pt x="27" y="36"/>
                  </a:lnTo>
                  <a:lnTo>
                    <a:pt x="26" y="36"/>
                  </a:lnTo>
                  <a:lnTo>
                    <a:pt x="34" y="49"/>
                  </a:lnTo>
                  <a:lnTo>
                    <a:pt x="37" y="52"/>
                  </a:lnTo>
                  <a:lnTo>
                    <a:pt x="45" y="61"/>
                  </a:lnTo>
                  <a:lnTo>
                    <a:pt x="53" y="73"/>
                  </a:lnTo>
                  <a:lnTo>
                    <a:pt x="63" y="84"/>
                  </a:lnTo>
                  <a:lnTo>
                    <a:pt x="72" y="93"/>
                  </a:lnTo>
                  <a:lnTo>
                    <a:pt x="64" y="87"/>
                  </a:lnTo>
                  <a:lnTo>
                    <a:pt x="56" y="84"/>
                  </a:lnTo>
                  <a:lnTo>
                    <a:pt x="48" y="84"/>
                  </a:lnTo>
                  <a:lnTo>
                    <a:pt x="47" y="85"/>
                  </a:lnTo>
                  <a:lnTo>
                    <a:pt x="47" y="103"/>
                  </a:lnTo>
                  <a:lnTo>
                    <a:pt x="48" y="109"/>
                  </a:lnTo>
                  <a:lnTo>
                    <a:pt x="58" y="116"/>
                  </a:lnTo>
                  <a:lnTo>
                    <a:pt x="61" y="121"/>
                  </a:lnTo>
                  <a:lnTo>
                    <a:pt x="68" y="122"/>
                  </a:lnTo>
                  <a:lnTo>
                    <a:pt x="72" y="130"/>
                  </a:lnTo>
                  <a:lnTo>
                    <a:pt x="71" y="134"/>
                  </a:lnTo>
                  <a:lnTo>
                    <a:pt x="66" y="125"/>
                  </a:lnTo>
                  <a:lnTo>
                    <a:pt x="55" y="124"/>
                  </a:lnTo>
                  <a:lnTo>
                    <a:pt x="53" y="125"/>
                  </a:lnTo>
                  <a:lnTo>
                    <a:pt x="53" y="135"/>
                  </a:lnTo>
                  <a:lnTo>
                    <a:pt x="50" y="134"/>
                  </a:lnTo>
                  <a:lnTo>
                    <a:pt x="45" y="124"/>
                  </a:lnTo>
                  <a:lnTo>
                    <a:pt x="40" y="106"/>
                  </a:lnTo>
                  <a:lnTo>
                    <a:pt x="42" y="103"/>
                  </a:lnTo>
                  <a:lnTo>
                    <a:pt x="32" y="93"/>
                  </a:lnTo>
                  <a:lnTo>
                    <a:pt x="29" y="74"/>
                  </a:lnTo>
                  <a:lnTo>
                    <a:pt x="23" y="61"/>
                  </a:lnTo>
                  <a:lnTo>
                    <a:pt x="19" y="53"/>
                  </a:lnTo>
                  <a:lnTo>
                    <a:pt x="16" y="49"/>
                  </a:lnTo>
                  <a:lnTo>
                    <a:pt x="10" y="45"/>
                  </a:lnTo>
                  <a:lnTo>
                    <a:pt x="5" y="36"/>
                  </a:lnTo>
                  <a:lnTo>
                    <a:pt x="5" y="31"/>
                  </a:lnTo>
                  <a:lnTo>
                    <a:pt x="0" y="18"/>
                  </a:lnTo>
                  <a:lnTo>
                    <a:pt x="0" y="16"/>
                  </a:lnTo>
                  <a:lnTo>
                    <a:pt x="10" y="16"/>
                  </a:lnTo>
                  <a:lnTo>
                    <a:pt x="8" y="13"/>
                  </a:lnTo>
                  <a:lnTo>
                    <a:pt x="11" y="12"/>
                  </a:lnTo>
                  <a:lnTo>
                    <a:pt x="2" y="2"/>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70" name="Freeform 171"/>
            <p:cNvSpPr>
              <a:spLocks/>
            </p:cNvSpPr>
            <p:nvPr/>
          </p:nvSpPr>
          <p:spPr bwMode="auto">
            <a:xfrm>
              <a:off x="7213033" y="-2438271"/>
              <a:ext cx="4079" cy="1360"/>
            </a:xfrm>
            <a:custGeom>
              <a:avLst/>
              <a:gdLst/>
              <a:ahLst/>
              <a:cxnLst>
                <a:cxn ang="0">
                  <a:pos x="3" y="0"/>
                </a:cxn>
                <a:cxn ang="0">
                  <a:pos x="0" y="1"/>
                </a:cxn>
                <a:cxn ang="0">
                  <a:pos x="3" y="0"/>
                </a:cxn>
                <a:cxn ang="0">
                  <a:pos x="3" y="0"/>
                </a:cxn>
              </a:cxnLst>
              <a:rect l="0" t="0" r="r" b="b"/>
              <a:pathLst>
                <a:path w="3" h="1">
                  <a:moveTo>
                    <a:pt x="3" y="0"/>
                  </a:moveTo>
                  <a:lnTo>
                    <a:pt x="0" y="1"/>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71" name="Freeform 172"/>
            <p:cNvSpPr>
              <a:spLocks/>
            </p:cNvSpPr>
            <p:nvPr/>
          </p:nvSpPr>
          <p:spPr bwMode="auto">
            <a:xfrm>
              <a:off x="7199438" y="-2436911"/>
              <a:ext cx="13596" cy="13596"/>
            </a:xfrm>
            <a:custGeom>
              <a:avLst/>
              <a:gdLst/>
              <a:ahLst/>
              <a:cxnLst>
                <a:cxn ang="0">
                  <a:pos x="7" y="0"/>
                </a:cxn>
                <a:cxn ang="0">
                  <a:pos x="5" y="5"/>
                </a:cxn>
                <a:cxn ang="0">
                  <a:pos x="0" y="7"/>
                </a:cxn>
                <a:cxn ang="0">
                  <a:pos x="0" y="10"/>
                </a:cxn>
                <a:cxn ang="0">
                  <a:pos x="8" y="7"/>
                </a:cxn>
                <a:cxn ang="0">
                  <a:pos x="10" y="4"/>
                </a:cxn>
                <a:cxn ang="0">
                  <a:pos x="7" y="0"/>
                </a:cxn>
                <a:cxn ang="0">
                  <a:pos x="7" y="0"/>
                </a:cxn>
              </a:cxnLst>
              <a:rect l="0" t="0" r="r" b="b"/>
              <a:pathLst>
                <a:path w="10" h="10">
                  <a:moveTo>
                    <a:pt x="7" y="0"/>
                  </a:moveTo>
                  <a:lnTo>
                    <a:pt x="5" y="5"/>
                  </a:lnTo>
                  <a:lnTo>
                    <a:pt x="0" y="7"/>
                  </a:lnTo>
                  <a:lnTo>
                    <a:pt x="0" y="10"/>
                  </a:lnTo>
                  <a:lnTo>
                    <a:pt x="8" y="7"/>
                  </a:lnTo>
                  <a:lnTo>
                    <a:pt x="10" y="4"/>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72" name="Freeform 173"/>
            <p:cNvSpPr>
              <a:spLocks/>
            </p:cNvSpPr>
            <p:nvPr/>
          </p:nvSpPr>
          <p:spPr bwMode="auto">
            <a:xfrm>
              <a:off x="7194000" y="-2415158"/>
              <a:ext cx="1360" cy="9517"/>
            </a:xfrm>
            <a:custGeom>
              <a:avLst/>
              <a:gdLst/>
              <a:ahLst/>
              <a:cxnLst>
                <a:cxn ang="0">
                  <a:pos x="1" y="0"/>
                </a:cxn>
                <a:cxn ang="0">
                  <a:pos x="0" y="7"/>
                </a:cxn>
                <a:cxn ang="0">
                  <a:pos x="1" y="5"/>
                </a:cxn>
                <a:cxn ang="0">
                  <a:pos x="1" y="0"/>
                </a:cxn>
                <a:cxn ang="0">
                  <a:pos x="1" y="0"/>
                </a:cxn>
              </a:cxnLst>
              <a:rect l="0" t="0" r="r" b="b"/>
              <a:pathLst>
                <a:path w="1" h="7">
                  <a:moveTo>
                    <a:pt x="1" y="0"/>
                  </a:moveTo>
                  <a:lnTo>
                    <a:pt x="0" y="7"/>
                  </a:lnTo>
                  <a:lnTo>
                    <a:pt x="1" y="5"/>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73" name="Freeform 174"/>
            <p:cNvSpPr>
              <a:spLocks/>
            </p:cNvSpPr>
            <p:nvPr/>
          </p:nvSpPr>
          <p:spPr bwMode="auto">
            <a:xfrm>
              <a:off x="7188561" y="-2397485"/>
              <a:ext cx="2719" cy="2719"/>
            </a:xfrm>
            <a:custGeom>
              <a:avLst/>
              <a:gdLst/>
              <a:ahLst/>
              <a:cxnLst>
                <a:cxn ang="0">
                  <a:pos x="2" y="0"/>
                </a:cxn>
                <a:cxn ang="0">
                  <a:pos x="0" y="2"/>
                </a:cxn>
                <a:cxn ang="0">
                  <a:pos x="2" y="2"/>
                </a:cxn>
                <a:cxn ang="0">
                  <a:pos x="2" y="0"/>
                </a:cxn>
                <a:cxn ang="0">
                  <a:pos x="2" y="0"/>
                </a:cxn>
              </a:cxnLst>
              <a:rect l="0" t="0" r="r" b="b"/>
              <a:pathLst>
                <a:path w="2" h="2">
                  <a:moveTo>
                    <a:pt x="2" y="0"/>
                  </a:moveTo>
                  <a:lnTo>
                    <a:pt x="0" y="2"/>
                  </a:lnTo>
                  <a:lnTo>
                    <a:pt x="2"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74" name="Freeform 175"/>
            <p:cNvSpPr>
              <a:spLocks/>
            </p:cNvSpPr>
            <p:nvPr/>
          </p:nvSpPr>
          <p:spPr bwMode="auto">
            <a:xfrm>
              <a:off x="7162729" y="-2360776"/>
              <a:ext cx="6798" cy="6798"/>
            </a:xfrm>
            <a:custGeom>
              <a:avLst/>
              <a:gdLst/>
              <a:ahLst/>
              <a:cxnLst>
                <a:cxn ang="0">
                  <a:pos x="5" y="0"/>
                </a:cxn>
                <a:cxn ang="0">
                  <a:pos x="3" y="4"/>
                </a:cxn>
                <a:cxn ang="0">
                  <a:pos x="0" y="5"/>
                </a:cxn>
                <a:cxn ang="0">
                  <a:pos x="5" y="0"/>
                </a:cxn>
                <a:cxn ang="0">
                  <a:pos x="5" y="0"/>
                </a:cxn>
              </a:cxnLst>
              <a:rect l="0" t="0" r="r" b="b"/>
              <a:pathLst>
                <a:path w="5" h="5">
                  <a:moveTo>
                    <a:pt x="5" y="0"/>
                  </a:moveTo>
                  <a:lnTo>
                    <a:pt x="3" y="4"/>
                  </a:lnTo>
                  <a:lnTo>
                    <a:pt x="0" y="5"/>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75" name="Freeform 176"/>
            <p:cNvSpPr>
              <a:spLocks/>
            </p:cNvSpPr>
            <p:nvPr/>
          </p:nvSpPr>
          <p:spPr bwMode="auto">
            <a:xfrm>
              <a:off x="7130100" y="-2343102"/>
              <a:ext cx="13596" cy="13596"/>
            </a:xfrm>
            <a:custGeom>
              <a:avLst/>
              <a:gdLst/>
              <a:ahLst/>
              <a:cxnLst>
                <a:cxn ang="0">
                  <a:pos x="10" y="2"/>
                </a:cxn>
                <a:cxn ang="0">
                  <a:pos x="5" y="7"/>
                </a:cxn>
                <a:cxn ang="0">
                  <a:pos x="0" y="10"/>
                </a:cxn>
                <a:cxn ang="0">
                  <a:pos x="0" y="8"/>
                </a:cxn>
                <a:cxn ang="0">
                  <a:pos x="3" y="4"/>
                </a:cxn>
                <a:cxn ang="0">
                  <a:pos x="8" y="0"/>
                </a:cxn>
                <a:cxn ang="0">
                  <a:pos x="10" y="2"/>
                </a:cxn>
                <a:cxn ang="0">
                  <a:pos x="10" y="2"/>
                </a:cxn>
              </a:cxnLst>
              <a:rect l="0" t="0" r="r" b="b"/>
              <a:pathLst>
                <a:path w="10" h="10">
                  <a:moveTo>
                    <a:pt x="10" y="2"/>
                  </a:moveTo>
                  <a:lnTo>
                    <a:pt x="5" y="7"/>
                  </a:lnTo>
                  <a:lnTo>
                    <a:pt x="0" y="10"/>
                  </a:lnTo>
                  <a:lnTo>
                    <a:pt x="0" y="8"/>
                  </a:lnTo>
                  <a:lnTo>
                    <a:pt x="3" y="4"/>
                  </a:lnTo>
                  <a:lnTo>
                    <a:pt x="8" y="0"/>
                  </a:lnTo>
                  <a:lnTo>
                    <a:pt x="10" y="2"/>
                  </a:lnTo>
                  <a:lnTo>
                    <a:pt x="1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76" name="Freeform 177"/>
            <p:cNvSpPr>
              <a:spLocks/>
            </p:cNvSpPr>
            <p:nvPr/>
          </p:nvSpPr>
          <p:spPr bwMode="auto">
            <a:xfrm>
              <a:off x="7089313" y="-2326788"/>
              <a:ext cx="29910" cy="19034"/>
            </a:xfrm>
            <a:custGeom>
              <a:avLst/>
              <a:gdLst/>
              <a:ahLst/>
              <a:cxnLst>
                <a:cxn ang="0">
                  <a:pos x="22" y="1"/>
                </a:cxn>
                <a:cxn ang="0">
                  <a:pos x="9" y="8"/>
                </a:cxn>
                <a:cxn ang="0">
                  <a:pos x="1" y="14"/>
                </a:cxn>
                <a:cxn ang="0">
                  <a:pos x="0" y="14"/>
                </a:cxn>
                <a:cxn ang="0">
                  <a:pos x="1" y="9"/>
                </a:cxn>
                <a:cxn ang="0">
                  <a:pos x="8" y="3"/>
                </a:cxn>
                <a:cxn ang="0">
                  <a:pos x="12" y="3"/>
                </a:cxn>
                <a:cxn ang="0">
                  <a:pos x="19" y="0"/>
                </a:cxn>
                <a:cxn ang="0">
                  <a:pos x="22" y="1"/>
                </a:cxn>
                <a:cxn ang="0">
                  <a:pos x="22" y="1"/>
                </a:cxn>
              </a:cxnLst>
              <a:rect l="0" t="0" r="r" b="b"/>
              <a:pathLst>
                <a:path w="22" h="14">
                  <a:moveTo>
                    <a:pt x="22" y="1"/>
                  </a:moveTo>
                  <a:lnTo>
                    <a:pt x="9" y="8"/>
                  </a:lnTo>
                  <a:lnTo>
                    <a:pt x="1" y="14"/>
                  </a:lnTo>
                  <a:lnTo>
                    <a:pt x="0" y="14"/>
                  </a:lnTo>
                  <a:lnTo>
                    <a:pt x="1" y="9"/>
                  </a:lnTo>
                  <a:lnTo>
                    <a:pt x="8" y="3"/>
                  </a:lnTo>
                  <a:lnTo>
                    <a:pt x="12" y="3"/>
                  </a:lnTo>
                  <a:lnTo>
                    <a:pt x="19" y="0"/>
                  </a:lnTo>
                  <a:lnTo>
                    <a:pt x="22" y="1"/>
                  </a:lnTo>
                  <a:lnTo>
                    <a:pt x="22"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77" name="Freeform 178"/>
            <p:cNvSpPr>
              <a:spLocks/>
            </p:cNvSpPr>
            <p:nvPr/>
          </p:nvSpPr>
          <p:spPr bwMode="auto">
            <a:xfrm>
              <a:off x="7086594" y="-2294158"/>
              <a:ext cx="6798" cy="1360"/>
            </a:xfrm>
            <a:custGeom>
              <a:avLst/>
              <a:gdLst/>
              <a:ahLst/>
              <a:cxnLst>
                <a:cxn ang="0">
                  <a:pos x="3" y="0"/>
                </a:cxn>
                <a:cxn ang="0">
                  <a:pos x="5" y="0"/>
                </a:cxn>
                <a:cxn ang="0">
                  <a:pos x="3" y="0"/>
                </a:cxn>
                <a:cxn ang="0">
                  <a:pos x="0" y="1"/>
                </a:cxn>
                <a:cxn ang="0">
                  <a:pos x="3" y="0"/>
                </a:cxn>
                <a:cxn ang="0">
                  <a:pos x="3" y="0"/>
                </a:cxn>
              </a:cxnLst>
              <a:rect l="0" t="0" r="r" b="b"/>
              <a:pathLst>
                <a:path w="5" h="1">
                  <a:moveTo>
                    <a:pt x="3" y="0"/>
                  </a:moveTo>
                  <a:lnTo>
                    <a:pt x="5" y="0"/>
                  </a:lnTo>
                  <a:lnTo>
                    <a:pt x="3" y="0"/>
                  </a:lnTo>
                  <a:lnTo>
                    <a:pt x="0" y="1"/>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78" name="Freeform 179"/>
            <p:cNvSpPr>
              <a:spLocks/>
            </p:cNvSpPr>
            <p:nvPr/>
          </p:nvSpPr>
          <p:spPr bwMode="auto">
            <a:xfrm>
              <a:off x="7064841" y="-2307754"/>
              <a:ext cx="13596" cy="14956"/>
            </a:xfrm>
            <a:custGeom>
              <a:avLst/>
              <a:gdLst/>
              <a:ahLst/>
              <a:cxnLst>
                <a:cxn ang="0">
                  <a:pos x="5" y="0"/>
                </a:cxn>
                <a:cxn ang="0">
                  <a:pos x="10" y="3"/>
                </a:cxn>
                <a:cxn ang="0">
                  <a:pos x="2" y="11"/>
                </a:cxn>
                <a:cxn ang="0">
                  <a:pos x="0" y="10"/>
                </a:cxn>
                <a:cxn ang="0">
                  <a:pos x="5" y="0"/>
                </a:cxn>
                <a:cxn ang="0">
                  <a:pos x="5" y="0"/>
                </a:cxn>
              </a:cxnLst>
              <a:rect l="0" t="0" r="r" b="b"/>
              <a:pathLst>
                <a:path w="10" h="11">
                  <a:moveTo>
                    <a:pt x="5" y="0"/>
                  </a:moveTo>
                  <a:lnTo>
                    <a:pt x="10" y="3"/>
                  </a:lnTo>
                  <a:lnTo>
                    <a:pt x="2" y="11"/>
                  </a:lnTo>
                  <a:lnTo>
                    <a:pt x="0" y="1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79" name="Freeform 180"/>
            <p:cNvSpPr>
              <a:spLocks/>
            </p:cNvSpPr>
            <p:nvPr/>
          </p:nvSpPr>
          <p:spPr bwMode="auto">
            <a:xfrm>
              <a:off x="6962875" y="-2325428"/>
              <a:ext cx="112844" cy="76135"/>
            </a:xfrm>
            <a:custGeom>
              <a:avLst/>
              <a:gdLst/>
              <a:ahLst/>
              <a:cxnLst>
                <a:cxn ang="0">
                  <a:pos x="67" y="19"/>
                </a:cxn>
                <a:cxn ang="0">
                  <a:pos x="70" y="16"/>
                </a:cxn>
                <a:cxn ang="0">
                  <a:pos x="70" y="16"/>
                </a:cxn>
                <a:cxn ang="0">
                  <a:pos x="70" y="23"/>
                </a:cxn>
                <a:cxn ang="0">
                  <a:pos x="75" y="26"/>
                </a:cxn>
                <a:cxn ang="0">
                  <a:pos x="75" y="29"/>
                </a:cxn>
                <a:cxn ang="0">
                  <a:pos x="83" y="29"/>
                </a:cxn>
                <a:cxn ang="0">
                  <a:pos x="81" y="31"/>
                </a:cxn>
                <a:cxn ang="0">
                  <a:pos x="75" y="34"/>
                </a:cxn>
                <a:cxn ang="0">
                  <a:pos x="70" y="34"/>
                </a:cxn>
                <a:cxn ang="0">
                  <a:pos x="70" y="35"/>
                </a:cxn>
                <a:cxn ang="0">
                  <a:pos x="61" y="35"/>
                </a:cxn>
                <a:cxn ang="0">
                  <a:pos x="57" y="37"/>
                </a:cxn>
                <a:cxn ang="0">
                  <a:pos x="56" y="39"/>
                </a:cxn>
                <a:cxn ang="0">
                  <a:pos x="53" y="48"/>
                </a:cxn>
                <a:cxn ang="0">
                  <a:pos x="30" y="40"/>
                </a:cxn>
                <a:cxn ang="0">
                  <a:pos x="25" y="40"/>
                </a:cxn>
                <a:cxn ang="0">
                  <a:pos x="21" y="43"/>
                </a:cxn>
                <a:cxn ang="0">
                  <a:pos x="9" y="42"/>
                </a:cxn>
                <a:cxn ang="0">
                  <a:pos x="9" y="43"/>
                </a:cxn>
                <a:cxn ang="0">
                  <a:pos x="11" y="47"/>
                </a:cxn>
                <a:cxn ang="0">
                  <a:pos x="24" y="50"/>
                </a:cxn>
                <a:cxn ang="0">
                  <a:pos x="24" y="51"/>
                </a:cxn>
                <a:cxn ang="0">
                  <a:pos x="17" y="51"/>
                </a:cxn>
                <a:cxn ang="0">
                  <a:pos x="11" y="56"/>
                </a:cxn>
                <a:cxn ang="0">
                  <a:pos x="9" y="56"/>
                </a:cxn>
                <a:cxn ang="0">
                  <a:pos x="8" y="55"/>
                </a:cxn>
                <a:cxn ang="0">
                  <a:pos x="8" y="48"/>
                </a:cxn>
                <a:cxn ang="0">
                  <a:pos x="1" y="45"/>
                </a:cxn>
                <a:cxn ang="0">
                  <a:pos x="0" y="40"/>
                </a:cxn>
                <a:cxn ang="0">
                  <a:pos x="6" y="35"/>
                </a:cxn>
                <a:cxn ang="0">
                  <a:pos x="4" y="31"/>
                </a:cxn>
                <a:cxn ang="0">
                  <a:pos x="17" y="32"/>
                </a:cxn>
                <a:cxn ang="0">
                  <a:pos x="19" y="29"/>
                </a:cxn>
                <a:cxn ang="0">
                  <a:pos x="16" y="24"/>
                </a:cxn>
                <a:cxn ang="0">
                  <a:pos x="17" y="19"/>
                </a:cxn>
                <a:cxn ang="0">
                  <a:pos x="16" y="10"/>
                </a:cxn>
                <a:cxn ang="0">
                  <a:pos x="14" y="7"/>
                </a:cxn>
                <a:cxn ang="0">
                  <a:pos x="11" y="2"/>
                </a:cxn>
                <a:cxn ang="0">
                  <a:pos x="12" y="0"/>
                </a:cxn>
                <a:cxn ang="0">
                  <a:pos x="16" y="0"/>
                </a:cxn>
                <a:cxn ang="0">
                  <a:pos x="29" y="10"/>
                </a:cxn>
                <a:cxn ang="0">
                  <a:pos x="43" y="16"/>
                </a:cxn>
                <a:cxn ang="0">
                  <a:pos x="61" y="21"/>
                </a:cxn>
                <a:cxn ang="0">
                  <a:pos x="67" y="19"/>
                </a:cxn>
                <a:cxn ang="0">
                  <a:pos x="67" y="19"/>
                </a:cxn>
              </a:cxnLst>
              <a:rect l="0" t="0" r="r" b="b"/>
              <a:pathLst>
                <a:path w="83" h="56">
                  <a:moveTo>
                    <a:pt x="67" y="19"/>
                  </a:moveTo>
                  <a:lnTo>
                    <a:pt x="70" y="16"/>
                  </a:lnTo>
                  <a:lnTo>
                    <a:pt x="70" y="16"/>
                  </a:lnTo>
                  <a:lnTo>
                    <a:pt x="70" y="23"/>
                  </a:lnTo>
                  <a:lnTo>
                    <a:pt x="75" y="26"/>
                  </a:lnTo>
                  <a:lnTo>
                    <a:pt x="75" y="29"/>
                  </a:lnTo>
                  <a:lnTo>
                    <a:pt x="83" y="29"/>
                  </a:lnTo>
                  <a:lnTo>
                    <a:pt x="81" y="31"/>
                  </a:lnTo>
                  <a:lnTo>
                    <a:pt x="75" y="34"/>
                  </a:lnTo>
                  <a:lnTo>
                    <a:pt x="70" y="34"/>
                  </a:lnTo>
                  <a:lnTo>
                    <a:pt x="70" y="35"/>
                  </a:lnTo>
                  <a:lnTo>
                    <a:pt x="61" y="35"/>
                  </a:lnTo>
                  <a:lnTo>
                    <a:pt x="57" y="37"/>
                  </a:lnTo>
                  <a:lnTo>
                    <a:pt x="56" y="39"/>
                  </a:lnTo>
                  <a:lnTo>
                    <a:pt x="53" y="48"/>
                  </a:lnTo>
                  <a:lnTo>
                    <a:pt x="30" y="40"/>
                  </a:lnTo>
                  <a:lnTo>
                    <a:pt x="25" y="40"/>
                  </a:lnTo>
                  <a:lnTo>
                    <a:pt x="21" y="43"/>
                  </a:lnTo>
                  <a:lnTo>
                    <a:pt x="9" y="42"/>
                  </a:lnTo>
                  <a:lnTo>
                    <a:pt x="9" y="43"/>
                  </a:lnTo>
                  <a:lnTo>
                    <a:pt x="11" y="47"/>
                  </a:lnTo>
                  <a:lnTo>
                    <a:pt x="24" y="50"/>
                  </a:lnTo>
                  <a:lnTo>
                    <a:pt x="24" y="51"/>
                  </a:lnTo>
                  <a:lnTo>
                    <a:pt x="17" y="51"/>
                  </a:lnTo>
                  <a:lnTo>
                    <a:pt x="11" y="56"/>
                  </a:lnTo>
                  <a:lnTo>
                    <a:pt x="9" y="56"/>
                  </a:lnTo>
                  <a:lnTo>
                    <a:pt x="8" y="55"/>
                  </a:lnTo>
                  <a:lnTo>
                    <a:pt x="8" y="48"/>
                  </a:lnTo>
                  <a:lnTo>
                    <a:pt x="1" y="45"/>
                  </a:lnTo>
                  <a:lnTo>
                    <a:pt x="0" y="40"/>
                  </a:lnTo>
                  <a:lnTo>
                    <a:pt x="6" y="35"/>
                  </a:lnTo>
                  <a:lnTo>
                    <a:pt x="4" y="31"/>
                  </a:lnTo>
                  <a:lnTo>
                    <a:pt x="17" y="32"/>
                  </a:lnTo>
                  <a:lnTo>
                    <a:pt x="19" y="29"/>
                  </a:lnTo>
                  <a:lnTo>
                    <a:pt x="16" y="24"/>
                  </a:lnTo>
                  <a:lnTo>
                    <a:pt x="17" y="19"/>
                  </a:lnTo>
                  <a:lnTo>
                    <a:pt x="16" y="10"/>
                  </a:lnTo>
                  <a:lnTo>
                    <a:pt x="14" y="7"/>
                  </a:lnTo>
                  <a:lnTo>
                    <a:pt x="11" y="2"/>
                  </a:lnTo>
                  <a:lnTo>
                    <a:pt x="12" y="0"/>
                  </a:lnTo>
                  <a:lnTo>
                    <a:pt x="16" y="0"/>
                  </a:lnTo>
                  <a:lnTo>
                    <a:pt x="29" y="10"/>
                  </a:lnTo>
                  <a:lnTo>
                    <a:pt x="43" y="16"/>
                  </a:lnTo>
                  <a:lnTo>
                    <a:pt x="61" y="21"/>
                  </a:lnTo>
                  <a:lnTo>
                    <a:pt x="67" y="19"/>
                  </a:lnTo>
                  <a:lnTo>
                    <a:pt x="67" y="1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80" name="Freeform 181"/>
            <p:cNvSpPr>
              <a:spLocks/>
            </p:cNvSpPr>
            <p:nvPr/>
          </p:nvSpPr>
          <p:spPr bwMode="auto">
            <a:xfrm>
              <a:off x="6966953" y="-2321349"/>
              <a:ext cx="4079" cy="2719"/>
            </a:xfrm>
            <a:custGeom>
              <a:avLst/>
              <a:gdLst/>
              <a:ahLst/>
              <a:cxnLst>
                <a:cxn ang="0">
                  <a:pos x="1" y="0"/>
                </a:cxn>
                <a:cxn ang="0">
                  <a:pos x="0" y="0"/>
                </a:cxn>
                <a:cxn ang="0">
                  <a:pos x="3" y="2"/>
                </a:cxn>
                <a:cxn ang="0">
                  <a:pos x="3" y="0"/>
                </a:cxn>
                <a:cxn ang="0">
                  <a:pos x="1" y="0"/>
                </a:cxn>
                <a:cxn ang="0">
                  <a:pos x="1" y="0"/>
                </a:cxn>
              </a:cxnLst>
              <a:rect l="0" t="0" r="r" b="b"/>
              <a:pathLst>
                <a:path w="3" h="2">
                  <a:moveTo>
                    <a:pt x="1" y="0"/>
                  </a:moveTo>
                  <a:lnTo>
                    <a:pt x="0" y="0"/>
                  </a:lnTo>
                  <a:lnTo>
                    <a:pt x="3" y="2"/>
                  </a:lnTo>
                  <a:lnTo>
                    <a:pt x="3"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81" name="Freeform 182"/>
            <p:cNvSpPr>
              <a:spLocks/>
            </p:cNvSpPr>
            <p:nvPr/>
          </p:nvSpPr>
          <p:spPr bwMode="auto">
            <a:xfrm>
              <a:off x="6841874" y="-2249293"/>
              <a:ext cx="190338" cy="140035"/>
            </a:xfrm>
            <a:custGeom>
              <a:avLst/>
              <a:gdLst/>
              <a:ahLst/>
              <a:cxnLst>
                <a:cxn ang="0">
                  <a:pos x="119" y="0"/>
                </a:cxn>
                <a:cxn ang="0">
                  <a:pos x="132" y="18"/>
                </a:cxn>
                <a:cxn ang="0">
                  <a:pos x="138" y="31"/>
                </a:cxn>
                <a:cxn ang="0">
                  <a:pos x="137" y="40"/>
                </a:cxn>
                <a:cxn ang="0">
                  <a:pos x="130" y="42"/>
                </a:cxn>
                <a:cxn ang="0">
                  <a:pos x="137" y="58"/>
                </a:cxn>
                <a:cxn ang="0">
                  <a:pos x="135" y="68"/>
                </a:cxn>
                <a:cxn ang="0">
                  <a:pos x="140" y="74"/>
                </a:cxn>
                <a:cxn ang="0">
                  <a:pos x="130" y="85"/>
                </a:cxn>
                <a:cxn ang="0">
                  <a:pos x="130" y="76"/>
                </a:cxn>
                <a:cxn ang="0">
                  <a:pos x="126" y="82"/>
                </a:cxn>
                <a:cxn ang="0">
                  <a:pos x="118" y="88"/>
                </a:cxn>
                <a:cxn ang="0">
                  <a:pos x="114" y="84"/>
                </a:cxn>
                <a:cxn ang="0">
                  <a:pos x="108" y="88"/>
                </a:cxn>
                <a:cxn ang="0">
                  <a:pos x="92" y="87"/>
                </a:cxn>
                <a:cxn ang="0">
                  <a:pos x="87" y="87"/>
                </a:cxn>
                <a:cxn ang="0">
                  <a:pos x="84" y="84"/>
                </a:cxn>
                <a:cxn ang="0">
                  <a:pos x="87" y="90"/>
                </a:cxn>
                <a:cxn ang="0">
                  <a:pos x="87" y="93"/>
                </a:cxn>
                <a:cxn ang="0">
                  <a:pos x="79" y="101"/>
                </a:cxn>
                <a:cxn ang="0">
                  <a:pos x="71" y="101"/>
                </a:cxn>
                <a:cxn ang="0">
                  <a:pos x="63" y="93"/>
                </a:cxn>
                <a:cxn ang="0">
                  <a:pos x="65" y="88"/>
                </a:cxn>
                <a:cxn ang="0">
                  <a:pos x="49" y="87"/>
                </a:cxn>
                <a:cxn ang="0">
                  <a:pos x="41" y="90"/>
                </a:cxn>
                <a:cxn ang="0">
                  <a:pos x="23" y="92"/>
                </a:cxn>
                <a:cxn ang="0">
                  <a:pos x="12" y="96"/>
                </a:cxn>
                <a:cxn ang="0">
                  <a:pos x="0" y="96"/>
                </a:cxn>
                <a:cxn ang="0">
                  <a:pos x="7" y="92"/>
                </a:cxn>
                <a:cxn ang="0">
                  <a:pos x="41" y="77"/>
                </a:cxn>
                <a:cxn ang="0">
                  <a:pos x="58" y="77"/>
                </a:cxn>
                <a:cxn ang="0">
                  <a:pos x="69" y="74"/>
                </a:cxn>
                <a:cxn ang="0">
                  <a:pos x="73" y="63"/>
                </a:cxn>
                <a:cxn ang="0">
                  <a:pos x="77" y="52"/>
                </a:cxn>
                <a:cxn ang="0">
                  <a:pos x="79" y="55"/>
                </a:cxn>
                <a:cxn ang="0">
                  <a:pos x="79" y="61"/>
                </a:cxn>
                <a:cxn ang="0">
                  <a:pos x="95" y="55"/>
                </a:cxn>
                <a:cxn ang="0">
                  <a:pos x="105" y="45"/>
                </a:cxn>
                <a:cxn ang="0">
                  <a:pos x="108" y="26"/>
                </a:cxn>
                <a:cxn ang="0">
                  <a:pos x="101" y="20"/>
                </a:cxn>
                <a:cxn ang="0">
                  <a:pos x="101" y="11"/>
                </a:cxn>
                <a:cxn ang="0">
                  <a:pos x="103" y="5"/>
                </a:cxn>
                <a:cxn ang="0">
                  <a:pos x="113" y="8"/>
                </a:cxn>
                <a:cxn ang="0">
                  <a:pos x="118" y="7"/>
                </a:cxn>
                <a:cxn ang="0">
                  <a:pos x="113" y="3"/>
                </a:cxn>
                <a:cxn ang="0">
                  <a:pos x="110" y="0"/>
                </a:cxn>
                <a:cxn ang="0">
                  <a:pos x="114" y="0"/>
                </a:cxn>
              </a:cxnLst>
              <a:rect l="0" t="0" r="r" b="b"/>
              <a:pathLst>
                <a:path w="140" h="103">
                  <a:moveTo>
                    <a:pt x="114" y="0"/>
                  </a:moveTo>
                  <a:lnTo>
                    <a:pt x="119" y="0"/>
                  </a:lnTo>
                  <a:lnTo>
                    <a:pt x="122" y="10"/>
                  </a:lnTo>
                  <a:lnTo>
                    <a:pt x="132" y="18"/>
                  </a:lnTo>
                  <a:lnTo>
                    <a:pt x="138" y="26"/>
                  </a:lnTo>
                  <a:lnTo>
                    <a:pt x="138" y="31"/>
                  </a:lnTo>
                  <a:lnTo>
                    <a:pt x="137" y="32"/>
                  </a:lnTo>
                  <a:lnTo>
                    <a:pt x="137" y="40"/>
                  </a:lnTo>
                  <a:lnTo>
                    <a:pt x="134" y="40"/>
                  </a:lnTo>
                  <a:lnTo>
                    <a:pt x="130" y="42"/>
                  </a:lnTo>
                  <a:lnTo>
                    <a:pt x="130" y="47"/>
                  </a:lnTo>
                  <a:lnTo>
                    <a:pt x="137" y="58"/>
                  </a:lnTo>
                  <a:lnTo>
                    <a:pt x="135" y="60"/>
                  </a:lnTo>
                  <a:lnTo>
                    <a:pt x="135" y="68"/>
                  </a:lnTo>
                  <a:lnTo>
                    <a:pt x="137" y="71"/>
                  </a:lnTo>
                  <a:lnTo>
                    <a:pt x="140" y="74"/>
                  </a:lnTo>
                  <a:lnTo>
                    <a:pt x="137" y="82"/>
                  </a:lnTo>
                  <a:lnTo>
                    <a:pt x="130" y="85"/>
                  </a:lnTo>
                  <a:lnTo>
                    <a:pt x="129" y="79"/>
                  </a:lnTo>
                  <a:lnTo>
                    <a:pt x="130" y="76"/>
                  </a:lnTo>
                  <a:lnTo>
                    <a:pt x="126" y="76"/>
                  </a:lnTo>
                  <a:lnTo>
                    <a:pt x="126" y="82"/>
                  </a:lnTo>
                  <a:lnTo>
                    <a:pt x="119" y="80"/>
                  </a:lnTo>
                  <a:lnTo>
                    <a:pt x="118" y="88"/>
                  </a:lnTo>
                  <a:lnTo>
                    <a:pt x="116" y="88"/>
                  </a:lnTo>
                  <a:lnTo>
                    <a:pt x="114" y="84"/>
                  </a:lnTo>
                  <a:lnTo>
                    <a:pt x="111" y="82"/>
                  </a:lnTo>
                  <a:lnTo>
                    <a:pt x="108" y="88"/>
                  </a:lnTo>
                  <a:lnTo>
                    <a:pt x="90" y="88"/>
                  </a:lnTo>
                  <a:lnTo>
                    <a:pt x="92" y="87"/>
                  </a:lnTo>
                  <a:lnTo>
                    <a:pt x="89" y="85"/>
                  </a:lnTo>
                  <a:lnTo>
                    <a:pt x="87" y="87"/>
                  </a:lnTo>
                  <a:lnTo>
                    <a:pt x="85" y="85"/>
                  </a:lnTo>
                  <a:lnTo>
                    <a:pt x="84" y="84"/>
                  </a:lnTo>
                  <a:lnTo>
                    <a:pt x="82" y="88"/>
                  </a:lnTo>
                  <a:lnTo>
                    <a:pt x="87" y="90"/>
                  </a:lnTo>
                  <a:lnTo>
                    <a:pt x="89" y="93"/>
                  </a:lnTo>
                  <a:lnTo>
                    <a:pt x="87" y="93"/>
                  </a:lnTo>
                  <a:lnTo>
                    <a:pt x="82" y="95"/>
                  </a:lnTo>
                  <a:lnTo>
                    <a:pt x="79" y="101"/>
                  </a:lnTo>
                  <a:lnTo>
                    <a:pt x="76" y="103"/>
                  </a:lnTo>
                  <a:lnTo>
                    <a:pt x="71" y="101"/>
                  </a:lnTo>
                  <a:lnTo>
                    <a:pt x="65" y="96"/>
                  </a:lnTo>
                  <a:lnTo>
                    <a:pt x="63" y="93"/>
                  </a:lnTo>
                  <a:lnTo>
                    <a:pt x="65" y="88"/>
                  </a:lnTo>
                  <a:lnTo>
                    <a:pt x="65" y="88"/>
                  </a:lnTo>
                  <a:lnTo>
                    <a:pt x="60" y="88"/>
                  </a:lnTo>
                  <a:lnTo>
                    <a:pt x="49" y="87"/>
                  </a:lnTo>
                  <a:lnTo>
                    <a:pt x="44" y="90"/>
                  </a:lnTo>
                  <a:lnTo>
                    <a:pt x="41" y="90"/>
                  </a:lnTo>
                  <a:lnTo>
                    <a:pt x="25" y="93"/>
                  </a:lnTo>
                  <a:lnTo>
                    <a:pt x="23" y="92"/>
                  </a:lnTo>
                  <a:lnTo>
                    <a:pt x="20" y="98"/>
                  </a:lnTo>
                  <a:lnTo>
                    <a:pt x="12" y="96"/>
                  </a:lnTo>
                  <a:lnTo>
                    <a:pt x="7" y="96"/>
                  </a:lnTo>
                  <a:lnTo>
                    <a:pt x="0" y="96"/>
                  </a:lnTo>
                  <a:lnTo>
                    <a:pt x="0" y="92"/>
                  </a:lnTo>
                  <a:lnTo>
                    <a:pt x="7" y="92"/>
                  </a:lnTo>
                  <a:lnTo>
                    <a:pt x="23" y="77"/>
                  </a:lnTo>
                  <a:lnTo>
                    <a:pt x="41" y="77"/>
                  </a:lnTo>
                  <a:lnTo>
                    <a:pt x="57" y="74"/>
                  </a:lnTo>
                  <a:lnTo>
                    <a:pt x="58" y="77"/>
                  </a:lnTo>
                  <a:lnTo>
                    <a:pt x="66" y="77"/>
                  </a:lnTo>
                  <a:lnTo>
                    <a:pt x="69" y="74"/>
                  </a:lnTo>
                  <a:lnTo>
                    <a:pt x="68" y="69"/>
                  </a:lnTo>
                  <a:lnTo>
                    <a:pt x="73" y="63"/>
                  </a:lnTo>
                  <a:lnTo>
                    <a:pt x="73" y="55"/>
                  </a:lnTo>
                  <a:lnTo>
                    <a:pt x="77" y="52"/>
                  </a:lnTo>
                  <a:lnTo>
                    <a:pt x="79" y="53"/>
                  </a:lnTo>
                  <a:lnTo>
                    <a:pt x="79" y="55"/>
                  </a:lnTo>
                  <a:lnTo>
                    <a:pt x="76" y="58"/>
                  </a:lnTo>
                  <a:lnTo>
                    <a:pt x="79" y="61"/>
                  </a:lnTo>
                  <a:lnTo>
                    <a:pt x="84" y="61"/>
                  </a:lnTo>
                  <a:lnTo>
                    <a:pt x="95" y="55"/>
                  </a:lnTo>
                  <a:lnTo>
                    <a:pt x="101" y="47"/>
                  </a:lnTo>
                  <a:lnTo>
                    <a:pt x="105" y="45"/>
                  </a:lnTo>
                  <a:lnTo>
                    <a:pt x="108" y="34"/>
                  </a:lnTo>
                  <a:lnTo>
                    <a:pt x="108" y="26"/>
                  </a:lnTo>
                  <a:lnTo>
                    <a:pt x="108" y="23"/>
                  </a:lnTo>
                  <a:lnTo>
                    <a:pt x="101" y="20"/>
                  </a:lnTo>
                  <a:lnTo>
                    <a:pt x="105" y="16"/>
                  </a:lnTo>
                  <a:lnTo>
                    <a:pt x="101" y="11"/>
                  </a:lnTo>
                  <a:lnTo>
                    <a:pt x="105" y="8"/>
                  </a:lnTo>
                  <a:lnTo>
                    <a:pt x="103" y="5"/>
                  </a:lnTo>
                  <a:lnTo>
                    <a:pt x="106" y="3"/>
                  </a:lnTo>
                  <a:lnTo>
                    <a:pt x="113" y="8"/>
                  </a:lnTo>
                  <a:lnTo>
                    <a:pt x="113" y="7"/>
                  </a:lnTo>
                  <a:lnTo>
                    <a:pt x="118" y="7"/>
                  </a:lnTo>
                  <a:lnTo>
                    <a:pt x="118" y="2"/>
                  </a:lnTo>
                  <a:lnTo>
                    <a:pt x="113" y="3"/>
                  </a:lnTo>
                  <a:lnTo>
                    <a:pt x="110" y="2"/>
                  </a:lnTo>
                  <a:lnTo>
                    <a:pt x="110" y="0"/>
                  </a:lnTo>
                  <a:lnTo>
                    <a:pt x="114" y="0"/>
                  </a:lnTo>
                  <a:lnTo>
                    <a:pt x="11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82" name="Freeform 183"/>
            <p:cNvSpPr>
              <a:spLocks/>
            </p:cNvSpPr>
            <p:nvPr/>
          </p:nvSpPr>
          <p:spPr bwMode="auto">
            <a:xfrm>
              <a:off x="6873144" y="-2124213"/>
              <a:ext cx="47585" cy="28551"/>
            </a:xfrm>
            <a:custGeom>
              <a:avLst/>
              <a:gdLst/>
              <a:ahLst/>
              <a:cxnLst>
                <a:cxn ang="0">
                  <a:pos x="30" y="12"/>
                </a:cxn>
                <a:cxn ang="0">
                  <a:pos x="22" y="11"/>
                </a:cxn>
                <a:cxn ang="0">
                  <a:pos x="19" y="11"/>
                </a:cxn>
                <a:cxn ang="0">
                  <a:pos x="18" y="12"/>
                </a:cxn>
                <a:cxn ang="0">
                  <a:pos x="16" y="19"/>
                </a:cxn>
                <a:cxn ang="0">
                  <a:pos x="13" y="21"/>
                </a:cxn>
                <a:cxn ang="0">
                  <a:pos x="8" y="17"/>
                </a:cxn>
                <a:cxn ang="0">
                  <a:pos x="5" y="12"/>
                </a:cxn>
                <a:cxn ang="0">
                  <a:pos x="0" y="12"/>
                </a:cxn>
                <a:cxn ang="0">
                  <a:pos x="6" y="4"/>
                </a:cxn>
                <a:cxn ang="0">
                  <a:pos x="14" y="4"/>
                </a:cxn>
                <a:cxn ang="0">
                  <a:pos x="22" y="0"/>
                </a:cxn>
                <a:cxn ang="0">
                  <a:pos x="30" y="1"/>
                </a:cxn>
                <a:cxn ang="0">
                  <a:pos x="35" y="6"/>
                </a:cxn>
                <a:cxn ang="0">
                  <a:pos x="30" y="12"/>
                </a:cxn>
                <a:cxn ang="0">
                  <a:pos x="30" y="12"/>
                </a:cxn>
              </a:cxnLst>
              <a:rect l="0" t="0" r="r" b="b"/>
              <a:pathLst>
                <a:path w="35" h="21">
                  <a:moveTo>
                    <a:pt x="30" y="12"/>
                  </a:moveTo>
                  <a:lnTo>
                    <a:pt x="22" y="11"/>
                  </a:lnTo>
                  <a:lnTo>
                    <a:pt x="19" y="11"/>
                  </a:lnTo>
                  <a:lnTo>
                    <a:pt x="18" y="12"/>
                  </a:lnTo>
                  <a:lnTo>
                    <a:pt x="16" y="19"/>
                  </a:lnTo>
                  <a:lnTo>
                    <a:pt x="13" y="21"/>
                  </a:lnTo>
                  <a:lnTo>
                    <a:pt x="8" y="17"/>
                  </a:lnTo>
                  <a:lnTo>
                    <a:pt x="5" y="12"/>
                  </a:lnTo>
                  <a:lnTo>
                    <a:pt x="0" y="12"/>
                  </a:lnTo>
                  <a:lnTo>
                    <a:pt x="6" y="4"/>
                  </a:lnTo>
                  <a:lnTo>
                    <a:pt x="14" y="4"/>
                  </a:lnTo>
                  <a:lnTo>
                    <a:pt x="22" y="0"/>
                  </a:lnTo>
                  <a:lnTo>
                    <a:pt x="30" y="1"/>
                  </a:lnTo>
                  <a:lnTo>
                    <a:pt x="35" y="6"/>
                  </a:lnTo>
                  <a:lnTo>
                    <a:pt x="30" y="12"/>
                  </a:lnTo>
                  <a:lnTo>
                    <a:pt x="30" y="1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83" name="Freeform 184"/>
            <p:cNvSpPr>
              <a:spLocks/>
            </p:cNvSpPr>
            <p:nvPr/>
          </p:nvSpPr>
          <p:spPr bwMode="auto">
            <a:xfrm>
              <a:off x="6820121" y="-2116056"/>
              <a:ext cx="50304" cy="46225"/>
            </a:xfrm>
            <a:custGeom>
              <a:avLst/>
              <a:gdLst/>
              <a:ahLst/>
              <a:cxnLst>
                <a:cxn ang="0">
                  <a:pos x="16" y="0"/>
                </a:cxn>
                <a:cxn ang="0">
                  <a:pos x="13" y="0"/>
                </a:cxn>
                <a:cxn ang="0">
                  <a:pos x="10" y="3"/>
                </a:cxn>
                <a:cxn ang="0">
                  <a:pos x="4" y="5"/>
                </a:cxn>
                <a:cxn ang="0">
                  <a:pos x="0" y="8"/>
                </a:cxn>
                <a:cxn ang="0">
                  <a:pos x="7" y="11"/>
                </a:cxn>
                <a:cxn ang="0">
                  <a:pos x="7" y="13"/>
                </a:cxn>
                <a:cxn ang="0">
                  <a:pos x="4" y="11"/>
                </a:cxn>
                <a:cxn ang="0">
                  <a:pos x="7" y="16"/>
                </a:cxn>
                <a:cxn ang="0">
                  <a:pos x="10" y="15"/>
                </a:cxn>
                <a:cxn ang="0">
                  <a:pos x="13" y="15"/>
                </a:cxn>
                <a:cxn ang="0">
                  <a:pos x="15" y="13"/>
                </a:cxn>
                <a:cxn ang="0">
                  <a:pos x="12" y="11"/>
                </a:cxn>
                <a:cxn ang="0">
                  <a:pos x="10" y="10"/>
                </a:cxn>
                <a:cxn ang="0">
                  <a:pos x="12" y="8"/>
                </a:cxn>
                <a:cxn ang="0">
                  <a:pos x="16" y="13"/>
                </a:cxn>
                <a:cxn ang="0">
                  <a:pos x="20" y="18"/>
                </a:cxn>
                <a:cxn ang="0">
                  <a:pos x="16" y="23"/>
                </a:cxn>
                <a:cxn ang="0">
                  <a:pos x="20" y="31"/>
                </a:cxn>
                <a:cxn ang="0">
                  <a:pos x="24" y="32"/>
                </a:cxn>
                <a:cxn ang="0">
                  <a:pos x="23" y="26"/>
                </a:cxn>
                <a:cxn ang="0">
                  <a:pos x="26" y="27"/>
                </a:cxn>
                <a:cxn ang="0">
                  <a:pos x="24" y="29"/>
                </a:cxn>
                <a:cxn ang="0">
                  <a:pos x="28" y="34"/>
                </a:cxn>
                <a:cxn ang="0">
                  <a:pos x="31" y="32"/>
                </a:cxn>
                <a:cxn ang="0">
                  <a:pos x="32" y="29"/>
                </a:cxn>
                <a:cxn ang="0">
                  <a:pos x="34" y="29"/>
                </a:cxn>
                <a:cxn ang="0">
                  <a:pos x="36" y="18"/>
                </a:cxn>
                <a:cxn ang="0">
                  <a:pos x="37" y="13"/>
                </a:cxn>
                <a:cxn ang="0">
                  <a:pos x="34" y="8"/>
                </a:cxn>
                <a:cxn ang="0">
                  <a:pos x="31" y="8"/>
                </a:cxn>
                <a:cxn ang="0">
                  <a:pos x="29" y="3"/>
                </a:cxn>
                <a:cxn ang="0">
                  <a:pos x="23" y="3"/>
                </a:cxn>
                <a:cxn ang="0">
                  <a:pos x="18" y="0"/>
                </a:cxn>
                <a:cxn ang="0">
                  <a:pos x="16" y="0"/>
                </a:cxn>
                <a:cxn ang="0">
                  <a:pos x="16" y="0"/>
                </a:cxn>
              </a:cxnLst>
              <a:rect l="0" t="0" r="r" b="b"/>
              <a:pathLst>
                <a:path w="37" h="34">
                  <a:moveTo>
                    <a:pt x="16" y="0"/>
                  </a:moveTo>
                  <a:lnTo>
                    <a:pt x="13" y="0"/>
                  </a:lnTo>
                  <a:lnTo>
                    <a:pt x="10" y="3"/>
                  </a:lnTo>
                  <a:lnTo>
                    <a:pt x="4" y="5"/>
                  </a:lnTo>
                  <a:lnTo>
                    <a:pt x="0" y="8"/>
                  </a:lnTo>
                  <a:lnTo>
                    <a:pt x="7" y="11"/>
                  </a:lnTo>
                  <a:lnTo>
                    <a:pt x="7" y="13"/>
                  </a:lnTo>
                  <a:lnTo>
                    <a:pt x="4" y="11"/>
                  </a:lnTo>
                  <a:lnTo>
                    <a:pt x="7" y="16"/>
                  </a:lnTo>
                  <a:lnTo>
                    <a:pt x="10" y="15"/>
                  </a:lnTo>
                  <a:lnTo>
                    <a:pt x="13" y="15"/>
                  </a:lnTo>
                  <a:lnTo>
                    <a:pt x="15" y="13"/>
                  </a:lnTo>
                  <a:lnTo>
                    <a:pt x="12" y="11"/>
                  </a:lnTo>
                  <a:lnTo>
                    <a:pt x="10" y="10"/>
                  </a:lnTo>
                  <a:lnTo>
                    <a:pt x="12" y="8"/>
                  </a:lnTo>
                  <a:lnTo>
                    <a:pt x="16" y="13"/>
                  </a:lnTo>
                  <a:lnTo>
                    <a:pt x="20" y="18"/>
                  </a:lnTo>
                  <a:lnTo>
                    <a:pt x="16" y="23"/>
                  </a:lnTo>
                  <a:lnTo>
                    <a:pt x="20" y="31"/>
                  </a:lnTo>
                  <a:lnTo>
                    <a:pt x="24" y="32"/>
                  </a:lnTo>
                  <a:lnTo>
                    <a:pt x="23" y="26"/>
                  </a:lnTo>
                  <a:lnTo>
                    <a:pt x="26" y="27"/>
                  </a:lnTo>
                  <a:lnTo>
                    <a:pt x="24" y="29"/>
                  </a:lnTo>
                  <a:lnTo>
                    <a:pt x="28" y="34"/>
                  </a:lnTo>
                  <a:lnTo>
                    <a:pt x="31" y="32"/>
                  </a:lnTo>
                  <a:lnTo>
                    <a:pt x="32" y="29"/>
                  </a:lnTo>
                  <a:lnTo>
                    <a:pt x="34" y="29"/>
                  </a:lnTo>
                  <a:lnTo>
                    <a:pt x="36" y="18"/>
                  </a:lnTo>
                  <a:lnTo>
                    <a:pt x="37" y="13"/>
                  </a:lnTo>
                  <a:lnTo>
                    <a:pt x="34" y="8"/>
                  </a:lnTo>
                  <a:lnTo>
                    <a:pt x="31" y="8"/>
                  </a:lnTo>
                  <a:lnTo>
                    <a:pt x="29" y="3"/>
                  </a:lnTo>
                  <a:lnTo>
                    <a:pt x="23" y="3"/>
                  </a:lnTo>
                  <a:lnTo>
                    <a:pt x="18" y="0"/>
                  </a:lnTo>
                  <a:lnTo>
                    <a:pt x="16" y="0"/>
                  </a:lnTo>
                  <a:lnTo>
                    <a:pt x="1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84" name="Freeform 185"/>
            <p:cNvSpPr>
              <a:spLocks/>
            </p:cNvSpPr>
            <p:nvPr/>
          </p:nvSpPr>
          <p:spPr bwMode="auto">
            <a:xfrm>
              <a:off x="6836436" y="-2094303"/>
              <a:ext cx="1360" cy="6798"/>
            </a:xfrm>
            <a:custGeom>
              <a:avLst/>
              <a:gdLst/>
              <a:ahLst/>
              <a:cxnLst>
                <a:cxn ang="0">
                  <a:pos x="0" y="0"/>
                </a:cxn>
                <a:cxn ang="0">
                  <a:pos x="1" y="5"/>
                </a:cxn>
                <a:cxn ang="0">
                  <a:pos x="1" y="2"/>
                </a:cxn>
                <a:cxn ang="0">
                  <a:pos x="0" y="0"/>
                </a:cxn>
                <a:cxn ang="0">
                  <a:pos x="0" y="0"/>
                </a:cxn>
              </a:cxnLst>
              <a:rect l="0" t="0" r="r" b="b"/>
              <a:pathLst>
                <a:path w="1" h="5">
                  <a:moveTo>
                    <a:pt x="0" y="0"/>
                  </a:moveTo>
                  <a:lnTo>
                    <a:pt x="1" y="5"/>
                  </a:ln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85" name="Freeform 186"/>
            <p:cNvSpPr>
              <a:spLocks/>
            </p:cNvSpPr>
            <p:nvPr/>
          </p:nvSpPr>
          <p:spPr bwMode="auto">
            <a:xfrm>
              <a:off x="6863627" y="-2065753"/>
              <a:ext cx="2719" cy="6798"/>
            </a:xfrm>
            <a:custGeom>
              <a:avLst/>
              <a:gdLst/>
              <a:ahLst/>
              <a:cxnLst>
                <a:cxn ang="0">
                  <a:pos x="2" y="2"/>
                </a:cxn>
                <a:cxn ang="0">
                  <a:pos x="0" y="0"/>
                </a:cxn>
                <a:cxn ang="0">
                  <a:pos x="0" y="2"/>
                </a:cxn>
                <a:cxn ang="0">
                  <a:pos x="2" y="5"/>
                </a:cxn>
                <a:cxn ang="0">
                  <a:pos x="2" y="2"/>
                </a:cxn>
                <a:cxn ang="0">
                  <a:pos x="2" y="2"/>
                </a:cxn>
              </a:cxnLst>
              <a:rect l="0" t="0" r="r" b="b"/>
              <a:pathLst>
                <a:path w="2" h="5">
                  <a:moveTo>
                    <a:pt x="2" y="2"/>
                  </a:moveTo>
                  <a:lnTo>
                    <a:pt x="0" y="0"/>
                  </a:lnTo>
                  <a:lnTo>
                    <a:pt x="0" y="2"/>
                  </a:lnTo>
                  <a:lnTo>
                    <a:pt x="2" y="5"/>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86" name="Freeform 187"/>
            <p:cNvSpPr>
              <a:spLocks/>
            </p:cNvSpPr>
            <p:nvPr/>
          </p:nvSpPr>
          <p:spPr bwMode="auto">
            <a:xfrm>
              <a:off x="6855469" y="-2058955"/>
              <a:ext cx="4079" cy="1360"/>
            </a:xfrm>
            <a:custGeom>
              <a:avLst/>
              <a:gdLst/>
              <a:ahLst/>
              <a:cxnLst>
                <a:cxn ang="0">
                  <a:pos x="2" y="0"/>
                </a:cxn>
                <a:cxn ang="0">
                  <a:pos x="0" y="0"/>
                </a:cxn>
                <a:cxn ang="0">
                  <a:pos x="2" y="1"/>
                </a:cxn>
                <a:cxn ang="0">
                  <a:pos x="3" y="1"/>
                </a:cxn>
                <a:cxn ang="0">
                  <a:pos x="3" y="0"/>
                </a:cxn>
                <a:cxn ang="0">
                  <a:pos x="2" y="0"/>
                </a:cxn>
                <a:cxn ang="0">
                  <a:pos x="2" y="0"/>
                </a:cxn>
              </a:cxnLst>
              <a:rect l="0" t="0" r="r" b="b"/>
              <a:pathLst>
                <a:path w="3" h="1">
                  <a:moveTo>
                    <a:pt x="2" y="0"/>
                  </a:moveTo>
                  <a:lnTo>
                    <a:pt x="0" y="0"/>
                  </a:lnTo>
                  <a:lnTo>
                    <a:pt x="2" y="1"/>
                  </a:lnTo>
                  <a:lnTo>
                    <a:pt x="3" y="1"/>
                  </a:lnTo>
                  <a:lnTo>
                    <a:pt x="3"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87" name="Freeform 188"/>
            <p:cNvSpPr>
              <a:spLocks/>
            </p:cNvSpPr>
            <p:nvPr/>
          </p:nvSpPr>
          <p:spPr bwMode="auto">
            <a:xfrm>
              <a:off x="6805166" y="-2095663"/>
              <a:ext cx="4079" cy="1360"/>
            </a:xfrm>
            <a:custGeom>
              <a:avLst/>
              <a:gdLst/>
              <a:ahLst/>
              <a:cxnLst>
                <a:cxn ang="0">
                  <a:pos x="2" y="0"/>
                </a:cxn>
                <a:cxn ang="0">
                  <a:pos x="0" y="0"/>
                </a:cxn>
                <a:cxn ang="0">
                  <a:pos x="0" y="1"/>
                </a:cxn>
                <a:cxn ang="0">
                  <a:pos x="3" y="1"/>
                </a:cxn>
                <a:cxn ang="0">
                  <a:pos x="2" y="0"/>
                </a:cxn>
                <a:cxn ang="0">
                  <a:pos x="2" y="0"/>
                </a:cxn>
              </a:cxnLst>
              <a:rect l="0" t="0" r="r" b="b"/>
              <a:pathLst>
                <a:path w="3" h="1">
                  <a:moveTo>
                    <a:pt x="2" y="0"/>
                  </a:moveTo>
                  <a:lnTo>
                    <a:pt x="0" y="0"/>
                  </a:lnTo>
                  <a:lnTo>
                    <a:pt x="0" y="1"/>
                  </a:lnTo>
                  <a:lnTo>
                    <a:pt x="3"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88" name="Freeform 189"/>
            <p:cNvSpPr>
              <a:spLocks/>
            </p:cNvSpPr>
            <p:nvPr/>
          </p:nvSpPr>
          <p:spPr bwMode="auto">
            <a:xfrm>
              <a:off x="6811964" y="-2102460"/>
              <a:ext cx="2719" cy="4079"/>
            </a:xfrm>
            <a:custGeom>
              <a:avLst/>
              <a:gdLst/>
              <a:ahLst/>
              <a:cxnLst>
                <a:cxn ang="0">
                  <a:pos x="2" y="1"/>
                </a:cxn>
                <a:cxn ang="0">
                  <a:pos x="0" y="0"/>
                </a:cxn>
                <a:cxn ang="0">
                  <a:pos x="0" y="3"/>
                </a:cxn>
                <a:cxn ang="0">
                  <a:pos x="2" y="1"/>
                </a:cxn>
                <a:cxn ang="0">
                  <a:pos x="2" y="1"/>
                </a:cxn>
              </a:cxnLst>
              <a:rect l="0" t="0" r="r" b="b"/>
              <a:pathLst>
                <a:path w="2" h="3">
                  <a:moveTo>
                    <a:pt x="2" y="1"/>
                  </a:moveTo>
                  <a:lnTo>
                    <a:pt x="0" y="0"/>
                  </a:lnTo>
                  <a:lnTo>
                    <a:pt x="0" y="3"/>
                  </a:lnTo>
                  <a:lnTo>
                    <a:pt x="2" y="1"/>
                  </a:lnTo>
                  <a:lnTo>
                    <a:pt x="2"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89" name="Freeform 190"/>
            <p:cNvSpPr>
              <a:spLocks/>
            </p:cNvSpPr>
            <p:nvPr/>
          </p:nvSpPr>
          <p:spPr bwMode="auto">
            <a:xfrm>
              <a:off x="6818762" y="-2116056"/>
              <a:ext cx="1360" cy="2719"/>
            </a:xfrm>
            <a:custGeom>
              <a:avLst/>
              <a:gdLst/>
              <a:ahLst/>
              <a:cxnLst>
                <a:cxn ang="0">
                  <a:pos x="0" y="0"/>
                </a:cxn>
                <a:cxn ang="0">
                  <a:pos x="1" y="2"/>
                </a:cxn>
                <a:cxn ang="0">
                  <a:pos x="0" y="0"/>
                </a:cxn>
                <a:cxn ang="0">
                  <a:pos x="0" y="0"/>
                </a:cxn>
              </a:cxnLst>
              <a:rect l="0" t="0" r="r" b="b"/>
              <a:pathLst>
                <a:path w="1" h="2">
                  <a:moveTo>
                    <a:pt x="0" y="0"/>
                  </a:move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90" name="Freeform 191"/>
            <p:cNvSpPr>
              <a:spLocks/>
            </p:cNvSpPr>
            <p:nvPr/>
          </p:nvSpPr>
          <p:spPr bwMode="auto">
            <a:xfrm>
              <a:off x="6807885" y="-2122854"/>
              <a:ext cx="1360" cy="2719"/>
            </a:xfrm>
            <a:custGeom>
              <a:avLst/>
              <a:gdLst/>
              <a:ahLst/>
              <a:cxnLst>
                <a:cxn ang="0">
                  <a:pos x="0" y="0"/>
                </a:cxn>
                <a:cxn ang="0">
                  <a:pos x="0" y="2"/>
                </a:cxn>
                <a:cxn ang="0">
                  <a:pos x="1" y="2"/>
                </a:cxn>
                <a:cxn ang="0">
                  <a:pos x="0" y="0"/>
                </a:cxn>
                <a:cxn ang="0">
                  <a:pos x="0" y="0"/>
                </a:cxn>
              </a:cxnLst>
              <a:rect l="0" t="0" r="r" b="b"/>
              <a:pathLst>
                <a:path w="1" h="2">
                  <a:moveTo>
                    <a:pt x="0" y="0"/>
                  </a:moveTo>
                  <a:lnTo>
                    <a:pt x="0" y="2"/>
                  </a:ln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91" name="Freeform 192"/>
            <p:cNvSpPr>
              <a:spLocks/>
            </p:cNvSpPr>
            <p:nvPr/>
          </p:nvSpPr>
          <p:spPr bwMode="auto">
            <a:xfrm>
              <a:off x="6807885" y="-2129652"/>
              <a:ext cx="1360" cy="6798"/>
            </a:xfrm>
            <a:custGeom>
              <a:avLst/>
              <a:gdLst/>
              <a:ahLst/>
              <a:cxnLst>
                <a:cxn ang="0">
                  <a:pos x="0" y="0"/>
                </a:cxn>
                <a:cxn ang="0">
                  <a:pos x="1" y="0"/>
                </a:cxn>
                <a:cxn ang="0">
                  <a:pos x="1" y="5"/>
                </a:cxn>
                <a:cxn ang="0">
                  <a:pos x="0" y="0"/>
                </a:cxn>
                <a:cxn ang="0">
                  <a:pos x="0" y="0"/>
                </a:cxn>
              </a:cxnLst>
              <a:rect l="0" t="0" r="r" b="b"/>
              <a:pathLst>
                <a:path w="1" h="5">
                  <a:moveTo>
                    <a:pt x="0" y="0"/>
                  </a:moveTo>
                  <a:lnTo>
                    <a:pt x="1" y="0"/>
                  </a:lnTo>
                  <a:lnTo>
                    <a:pt x="1"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92" name="Freeform 193"/>
            <p:cNvSpPr>
              <a:spLocks/>
            </p:cNvSpPr>
            <p:nvPr/>
          </p:nvSpPr>
          <p:spPr bwMode="auto">
            <a:xfrm>
              <a:off x="6818762" y="-2178596"/>
              <a:ext cx="1360" cy="1360"/>
            </a:xfrm>
            <a:custGeom>
              <a:avLst/>
              <a:gdLst/>
              <a:ahLst/>
              <a:cxnLst>
                <a:cxn ang="0">
                  <a:pos x="0" y="0"/>
                </a:cxn>
                <a:cxn ang="0">
                  <a:pos x="0" y="1"/>
                </a:cxn>
                <a:cxn ang="0">
                  <a:pos x="1" y="0"/>
                </a:cxn>
                <a:cxn ang="0">
                  <a:pos x="0" y="0"/>
                </a:cxn>
                <a:cxn ang="0">
                  <a:pos x="0" y="0"/>
                </a:cxn>
              </a:cxnLst>
              <a:rect l="0" t="0" r="r" b="b"/>
              <a:pathLst>
                <a:path w="1" h="1">
                  <a:moveTo>
                    <a:pt x="0" y="0"/>
                  </a:moveTo>
                  <a:lnTo>
                    <a:pt x="0" y="1"/>
                  </a:lnTo>
                  <a:lnTo>
                    <a:pt x="1"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93" name="Freeform 194"/>
            <p:cNvSpPr>
              <a:spLocks/>
            </p:cNvSpPr>
            <p:nvPr/>
          </p:nvSpPr>
          <p:spPr bwMode="auto">
            <a:xfrm>
              <a:off x="6753503" y="-2109259"/>
              <a:ext cx="12236" cy="4079"/>
            </a:xfrm>
            <a:custGeom>
              <a:avLst/>
              <a:gdLst/>
              <a:ahLst/>
              <a:cxnLst>
                <a:cxn ang="0">
                  <a:pos x="0" y="1"/>
                </a:cxn>
                <a:cxn ang="0">
                  <a:pos x="0" y="3"/>
                </a:cxn>
                <a:cxn ang="0">
                  <a:pos x="3" y="3"/>
                </a:cxn>
                <a:cxn ang="0">
                  <a:pos x="6" y="3"/>
                </a:cxn>
                <a:cxn ang="0">
                  <a:pos x="9" y="1"/>
                </a:cxn>
                <a:cxn ang="0">
                  <a:pos x="8" y="0"/>
                </a:cxn>
                <a:cxn ang="0">
                  <a:pos x="0" y="1"/>
                </a:cxn>
                <a:cxn ang="0">
                  <a:pos x="0" y="1"/>
                </a:cxn>
              </a:cxnLst>
              <a:rect l="0" t="0" r="r" b="b"/>
              <a:pathLst>
                <a:path w="9" h="3">
                  <a:moveTo>
                    <a:pt x="0" y="1"/>
                  </a:moveTo>
                  <a:lnTo>
                    <a:pt x="0" y="3"/>
                  </a:lnTo>
                  <a:lnTo>
                    <a:pt x="3" y="3"/>
                  </a:lnTo>
                  <a:lnTo>
                    <a:pt x="6" y="3"/>
                  </a:lnTo>
                  <a:lnTo>
                    <a:pt x="9" y="1"/>
                  </a:lnTo>
                  <a:lnTo>
                    <a:pt x="8" y="0"/>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94" name="Freeform 195"/>
            <p:cNvSpPr>
              <a:spLocks/>
            </p:cNvSpPr>
            <p:nvPr/>
          </p:nvSpPr>
          <p:spPr bwMode="auto">
            <a:xfrm>
              <a:off x="6681446" y="-1978741"/>
              <a:ext cx="28551" cy="50304"/>
            </a:xfrm>
            <a:custGeom>
              <a:avLst/>
              <a:gdLst/>
              <a:ahLst/>
              <a:cxnLst>
                <a:cxn ang="0">
                  <a:pos x="13" y="0"/>
                </a:cxn>
                <a:cxn ang="0">
                  <a:pos x="21" y="2"/>
                </a:cxn>
                <a:cxn ang="0">
                  <a:pos x="21" y="7"/>
                </a:cxn>
                <a:cxn ang="0">
                  <a:pos x="21" y="21"/>
                </a:cxn>
                <a:cxn ang="0">
                  <a:pos x="16" y="31"/>
                </a:cxn>
                <a:cxn ang="0">
                  <a:pos x="17" y="37"/>
                </a:cxn>
                <a:cxn ang="0">
                  <a:pos x="11" y="32"/>
                </a:cxn>
                <a:cxn ang="0">
                  <a:pos x="3" y="27"/>
                </a:cxn>
                <a:cxn ang="0">
                  <a:pos x="0" y="19"/>
                </a:cxn>
                <a:cxn ang="0">
                  <a:pos x="0" y="15"/>
                </a:cxn>
                <a:cxn ang="0">
                  <a:pos x="6" y="3"/>
                </a:cxn>
                <a:cxn ang="0">
                  <a:pos x="13" y="0"/>
                </a:cxn>
                <a:cxn ang="0">
                  <a:pos x="13" y="0"/>
                </a:cxn>
              </a:cxnLst>
              <a:rect l="0" t="0" r="r" b="b"/>
              <a:pathLst>
                <a:path w="21" h="37">
                  <a:moveTo>
                    <a:pt x="13" y="0"/>
                  </a:moveTo>
                  <a:lnTo>
                    <a:pt x="21" y="2"/>
                  </a:lnTo>
                  <a:lnTo>
                    <a:pt x="21" y="7"/>
                  </a:lnTo>
                  <a:lnTo>
                    <a:pt x="21" y="21"/>
                  </a:lnTo>
                  <a:lnTo>
                    <a:pt x="16" y="31"/>
                  </a:lnTo>
                  <a:lnTo>
                    <a:pt x="17" y="37"/>
                  </a:lnTo>
                  <a:lnTo>
                    <a:pt x="11" y="32"/>
                  </a:lnTo>
                  <a:lnTo>
                    <a:pt x="3" y="27"/>
                  </a:lnTo>
                  <a:lnTo>
                    <a:pt x="0" y="19"/>
                  </a:lnTo>
                  <a:lnTo>
                    <a:pt x="0" y="15"/>
                  </a:lnTo>
                  <a:lnTo>
                    <a:pt x="6" y="3"/>
                  </a:lnTo>
                  <a:lnTo>
                    <a:pt x="13" y="0"/>
                  </a:lnTo>
                  <a:lnTo>
                    <a:pt x="1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95" name="Freeform 196"/>
            <p:cNvSpPr>
              <a:spLocks/>
            </p:cNvSpPr>
            <p:nvPr/>
          </p:nvSpPr>
          <p:spPr bwMode="auto">
            <a:xfrm>
              <a:off x="6750784" y="-1965146"/>
              <a:ext cx="4079" cy="1360"/>
            </a:xfrm>
            <a:custGeom>
              <a:avLst/>
              <a:gdLst/>
              <a:ahLst/>
              <a:cxnLst>
                <a:cxn ang="0">
                  <a:pos x="0" y="0"/>
                </a:cxn>
                <a:cxn ang="0">
                  <a:pos x="3" y="0"/>
                </a:cxn>
                <a:cxn ang="0">
                  <a:pos x="0" y="1"/>
                </a:cxn>
                <a:cxn ang="0">
                  <a:pos x="0" y="0"/>
                </a:cxn>
                <a:cxn ang="0">
                  <a:pos x="0" y="0"/>
                </a:cxn>
              </a:cxnLst>
              <a:rect l="0" t="0" r="r" b="b"/>
              <a:pathLst>
                <a:path w="3" h="1">
                  <a:moveTo>
                    <a:pt x="0" y="0"/>
                  </a:moveTo>
                  <a:lnTo>
                    <a:pt x="3" y="0"/>
                  </a:lnTo>
                  <a:lnTo>
                    <a:pt x="0"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96" name="Freeform 197"/>
            <p:cNvSpPr>
              <a:spLocks/>
            </p:cNvSpPr>
            <p:nvPr/>
          </p:nvSpPr>
          <p:spPr bwMode="auto">
            <a:xfrm>
              <a:off x="6760300" y="-1967865"/>
              <a:ext cx="1360" cy="2719"/>
            </a:xfrm>
            <a:custGeom>
              <a:avLst/>
              <a:gdLst/>
              <a:ahLst/>
              <a:cxnLst>
                <a:cxn ang="0">
                  <a:pos x="0" y="2"/>
                </a:cxn>
                <a:cxn ang="0">
                  <a:pos x="1" y="0"/>
                </a:cxn>
                <a:cxn ang="0">
                  <a:pos x="1" y="2"/>
                </a:cxn>
                <a:cxn ang="0">
                  <a:pos x="0" y="2"/>
                </a:cxn>
                <a:cxn ang="0">
                  <a:pos x="0" y="2"/>
                </a:cxn>
                <a:cxn ang="0">
                  <a:pos x="0" y="2"/>
                </a:cxn>
              </a:cxnLst>
              <a:rect l="0" t="0" r="r" b="b"/>
              <a:pathLst>
                <a:path w="1" h="2">
                  <a:moveTo>
                    <a:pt x="0" y="2"/>
                  </a:moveTo>
                  <a:lnTo>
                    <a:pt x="1" y="0"/>
                  </a:lnTo>
                  <a:lnTo>
                    <a:pt x="1" y="2"/>
                  </a:lnTo>
                  <a:lnTo>
                    <a:pt x="0" y="2"/>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97" name="Freeform 198"/>
            <p:cNvSpPr>
              <a:spLocks/>
            </p:cNvSpPr>
            <p:nvPr/>
          </p:nvSpPr>
          <p:spPr bwMode="auto">
            <a:xfrm>
              <a:off x="6822840" y="-2004572"/>
              <a:ext cx="6798" cy="12236"/>
            </a:xfrm>
            <a:custGeom>
              <a:avLst/>
              <a:gdLst/>
              <a:ahLst/>
              <a:cxnLst>
                <a:cxn ang="0">
                  <a:pos x="0" y="5"/>
                </a:cxn>
                <a:cxn ang="0">
                  <a:pos x="0" y="3"/>
                </a:cxn>
                <a:cxn ang="0">
                  <a:pos x="5" y="0"/>
                </a:cxn>
                <a:cxn ang="0">
                  <a:pos x="5" y="3"/>
                </a:cxn>
                <a:cxn ang="0">
                  <a:pos x="2" y="6"/>
                </a:cxn>
                <a:cxn ang="0">
                  <a:pos x="2" y="9"/>
                </a:cxn>
                <a:cxn ang="0">
                  <a:pos x="0" y="8"/>
                </a:cxn>
                <a:cxn ang="0">
                  <a:pos x="0" y="5"/>
                </a:cxn>
                <a:cxn ang="0">
                  <a:pos x="0" y="5"/>
                </a:cxn>
              </a:cxnLst>
              <a:rect l="0" t="0" r="r" b="b"/>
              <a:pathLst>
                <a:path w="5" h="9">
                  <a:moveTo>
                    <a:pt x="0" y="5"/>
                  </a:moveTo>
                  <a:lnTo>
                    <a:pt x="0" y="3"/>
                  </a:lnTo>
                  <a:lnTo>
                    <a:pt x="5" y="0"/>
                  </a:lnTo>
                  <a:lnTo>
                    <a:pt x="5" y="3"/>
                  </a:lnTo>
                  <a:lnTo>
                    <a:pt x="2" y="6"/>
                  </a:lnTo>
                  <a:lnTo>
                    <a:pt x="2" y="9"/>
                  </a:lnTo>
                  <a:lnTo>
                    <a:pt x="0" y="8"/>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98" name="Freeform 199"/>
            <p:cNvSpPr>
              <a:spLocks/>
            </p:cNvSpPr>
            <p:nvPr/>
          </p:nvSpPr>
          <p:spPr bwMode="auto">
            <a:xfrm>
              <a:off x="6837796" y="-2019528"/>
              <a:ext cx="1360" cy="1360"/>
            </a:xfrm>
            <a:custGeom>
              <a:avLst/>
              <a:gdLst/>
              <a:ahLst/>
              <a:cxnLst>
                <a:cxn ang="0">
                  <a:pos x="0" y="1"/>
                </a:cxn>
                <a:cxn ang="0">
                  <a:pos x="0" y="0"/>
                </a:cxn>
                <a:cxn ang="0">
                  <a:pos x="0" y="1"/>
                </a:cxn>
                <a:cxn ang="0">
                  <a:pos x="0" y="1"/>
                </a:cxn>
              </a:cxnLst>
              <a:rect l="0" t="0" r="r" b="b"/>
              <a:pathLst>
                <a:path h="1">
                  <a:moveTo>
                    <a:pt x="0" y="1"/>
                  </a:moveTo>
                  <a:lnTo>
                    <a:pt x="0" y="0"/>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99" name="Freeform 200"/>
            <p:cNvSpPr>
              <a:spLocks/>
            </p:cNvSpPr>
            <p:nvPr/>
          </p:nvSpPr>
          <p:spPr bwMode="auto">
            <a:xfrm>
              <a:off x="6841874" y="-2029044"/>
              <a:ext cx="6798" cy="4079"/>
            </a:xfrm>
            <a:custGeom>
              <a:avLst/>
              <a:gdLst/>
              <a:ahLst/>
              <a:cxnLst>
                <a:cxn ang="0">
                  <a:pos x="2" y="0"/>
                </a:cxn>
                <a:cxn ang="0">
                  <a:pos x="5" y="0"/>
                </a:cxn>
                <a:cxn ang="0">
                  <a:pos x="2" y="3"/>
                </a:cxn>
                <a:cxn ang="0">
                  <a:pos x="0" y="2"/>
                </a:cxn>
                <a:cxn ang="0">
                  <a:pos x="2" y="0"/>
                </a:cxn>
                <a:cxn ang="0">
                  <a:pos x="2" y="0"/>
                </a:cxn>
              </a:cxnLst>
              <a:rect l="0" t="0" r="r" b="b"/>
              <a:pathLst>
                <a:path w="5" h="3">
                  <a:moveTo>
                    <a:pt x="2" y="0"/>
                  </a:moveTo>
                  <a:lnTo>
                    <a:pt x="5" y="0"/>
                  </a:lnTo>
                  <a:lnTo>
                    <a:pt x="2" y="3"/>
                  </a:lnTo>
                  <a:lnTo>
                    <a:pt x="0"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00" name="Freeform 201"/>
            <p:cNvSpPr>
              <a:spLocks/>
            </p:cNvSpPr>
            <p:nvPr/>
          </p:nvSpPr>
          <p:spPr bwMode="auto">
            <a:xfrm>
              <a:off x="6782053" y="-1971943"/>
              <a:ext cx="1360" cy="2719"/>
            </a:xfrm>
            <a:custGeom>
              <a:avLst/>
              <a:gdLst/>
              <a:ahLst/>
              <a:cxnLst>
                <a:cxn ang="0">
                  <a:pos x="0" y="0"/>
                </a:cxn>
                <a:cxn ang="0">
                  <a:pos x="1" y="2"/>
                </a:cxn>
                <a:cxn ang="0">
                  <a:pos x="1" y="2"/>
                </a:cxn>
                <a:cxn ang="0">
                  <a:pos x="0" y="0"/>
                </a:cxn>
                <a:cxn ang="0">
                  <a:pos x="0" y="0"/>
                </a:cxn>
              </a:cxnLst>
              <a:rect l="0" t="0" r="r" b="b"/>
              <a:pathLst>
                <a:path w="1" h="2">
                  <a:moveTo>
                    <a:pt x="0" y="0"/>
                  </a:moveTo>
                  <a:lnTo>
                    <a:pt x="1" y="2"/>
                  </a:ln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01" name="Freeform 202"/>
            <p:cNvSpPr>
              <a:spLocks/>
            </p:cNvSpPr>
            <p:nvPr/>
          </p:nvSpPr>
          <p:spPr bwMode="auto">
            <a:xfrm>
              <a:off x="7498540" y="-2488575"/>
              <a:ext cx="14956" cy="4079"/>
            </a:xfrm>
            <a:custGeom>
              <a:avLst/>
              <a:gdLst/>
              <a:ahLst/>
              <a:cxnLst>
                <a:cxn ang="0">
                  <a:pos x="0" y="0"/>
                </a:cxn>
                <a:cxn ang="0">
                  <a:pos x="5" y="0"/>
                </a:cxn>
                <a:cxn ang="0">
                  <a:pos x="11" y="1"/>
                </a:cxn>
                <a:cxn ang="0">
                  <a:pos x="8" y="3"/>
                </a:cxn>
                <a:cxn ang="0">
                  <a:pos x="5" y="1"/>
                </a:cxn>
                <a:cxn ang="0">
                  <a:pos x="0" y="0"/>
                </a:cxn>
                <a:cxn ang="0">
                  <a:pos x="0" y="0"/>
                </a:cxn>
              </a:cxnLst>
              <a:rect l="0" t="0" r="r" b="b"/>
              <a:pathLst>
                <a:path w="11" h="3">
                  <a:moveTo>
                    <a:pt x="0" y="0"/>
                  </a:moveTo>
                  <a:lnTo>
                    <a:pt x="5" y="0"/>
                  </a:lnTo>
                  <a:lnTo>
                    <a:pt x="11" y="1"/>
                  </a:lnTo>
                  <a:lnTo>
                    <a:pt x="8" y="3"/>
                  </a:lnTo>
                  <a:lnTo>
                    <a:pt x="5"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02" name="Freeform 203"/>
            <p:cNvSpPr>
              <a:spLocks/>
            </p:cNvSpPr>
            <p:nvPr/>
          </p:nvSpPr>
          <p:spPr bwMode="auto">
            <a:xfrm>
              <a:off x="7601867" y="-2470901"/>
              <a:ext cx="5438" cy="8157"/>
            </a:xfrm>
            <a:custGeom>
              <a:avLst/>
              <a:gdLst/>
              <a:ahLst/>
              <a:cxnLst>
                <a:cxn ang="0">
                  <a:pos x="3" y="0"/>
                </a:cxn>
                <a:cxn ang="0">
                  <a:pos x="4" y="3"/>
                </a:cxn>
                <a:cxn ang="0">
                  <a:pos x="1" y="6"/>
                </a:cxn>
                <a:cxn ang="0">
                  <a:pos x="0" y="5"/>
                </a:cxn>
                <a:cxn ang="0">
                  <a:pos x="3" y="0"/>
                </a:cxn>
                <a:cxn ang="0">
                  <a:pos x="3" y="0"/>
                </a:cxn>
              </a:cxnLst>
              <a:rect l="0" t="0" r="r" b="b"/>
              <a:pathLst>
                <a:path w="4" h="6">
                  <a:moveTo>
                    <a:pt x="3" y="0"/>
                  </a:moveTo>
                  <a:lnTo>
                    <a:pt x="4" y="3"/>
                  </a:lnTo>
                  <a:lnTo>
                    <a:pt x="1" y="6"/>
                  </a:lnTo>
                  <a:lnTo>
                    <a:pt x="0" y="5"/>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03" name="Freeform 204"/>
            <p:cNvSpPr>
              <a:spLocks/>
            </p:cNvSpPr>
            <p:nvPr/>
          </p:nvSpPr>
          <p:spPr bwMode="auto">
            <a:xfrm>
              <a:off x="7631777" y="-2460024"/>
              <a:ext cx="17675" cy="6798"/>
            </a:xfrm>
            <a:custGeom>
              <a:avLst/>
              <a:gdLst/>
              <a:ahLst/>
              <a:cxnLst>
                <a:cxn ang="0">
                  <a:pos x="0" y="0"/>
                </a:cxn>
                <a:cxn ang="0">
                  <a:pos x="13" y="5"/>
                </a:cxn>
                <a:cxn ang="0">
                  <a:pos x="10" y="5"/>
                </a:cxn>
                <a:cxn ang="0">
                  <a:pos x="0" y="0"/>
                </a:cxn>
                <a:cxn ang="0">
                  <a:pos x="0" y="0"/>
                </a:cxn>
              </a:cxnLst>
              <a:rect l="0" t="0" r="r" b="b"/>
              <a:pathLst>
                <a:path w="13" h="5">
                  <a:moveTo>
                    <a:pt x="0" y="0"/>
                  </a:moveTo>
                  <a:lnTo>
                    <a:pt x="13" y="5"/>
                  </a:lnTo>
                  <a:lnTo>
                    <a:pt x="10"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04" name="Freeform 206"/>
            <p:cNvSpPr>
              <a:spLocks/>
            </p:cNvSpPr>
            <p:nvPr/>
          </p:nvSpPr>
          <p:spPr bwMode="auto">
            <a:xfrm>
              <a:off x="7645372" y="-2469542"/>
              <a:ext cx="4079" cy="5438"/>
            </a:xfrm>
            <a:custGeom>
              <a:avLst/>
              <a:gdLst/>
              <a:ahLst/>
              <a:cxnLst>
                <a:cxn ang="0">
                  <a:pos x="0" y="0"/>
                </a:cxn>
                <a:cxn ang="0">
                  <a:pos x="3" y="2"/>
                </a:cxn>
                <a:cxn ang="0">
                  <a:pos x="1" y="4"/>
                </a:cxn>
                <a:cxn ang="0">
                  <a:pos x="0" y="2"/>
                </a:cxn>
                <a:cxn ang="0">
                  <a:pos x="0" y="0"/>
                </a:cxn>
                <a:cxn ang="0">
                  <a:pos x="0" y="0"/>
                </a:cxn>
              </a:cxnLst>
              <a:rect l="0" t="0" r="r" b="b"/>
              <a:pathLst>
                <a:path w="3" h="4">
                  <a:moveTo>
                    <a:pt x="0" y="0"/>
                  </a:moveTo>
                  <a:lnTo>
                    <a:pt x="3" y="2"/>
                  </a:lnTo>
                  <a:lnTo>
                    <a:pt x="1" y="4"/>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05" name="Freeform 207"/>
            <p:cNvSpPr>
              <a:spLocks/>
            </p:cNvSpPr>
            <p:nvPr/>
          </p:nvSpPr>
          <p:spPr bwMode="auto">
            <a:xfrm>
              <a:off x="5652262" y="-3554468"/>
              <a:ext cx="47585" cy="33989"/>
            </a:xfrm>
            <a:custGeom>
              <a:avLst/>
              <a:gdLst/>
              <a:ahLst/>
              <a:cxnLst>
                <a:cxn ang="0">
                  <a:pos x="5" y="5"/>
                </a:cxn>
                <a:cxn ang="0">
                  <a:pos x="0" y="1"/>
                </a:cxn>
                <a:cxn ang="0">
                  <a:pos x="10" y="0"/>
                </a:cxn>
                <a:cxn ang="0">
                  <a:pos x="35" y="11"/>
                </a:cxn>
                <a:cxn ang="0">
                  <a:pos x="29" y="22"/>
                </a:cxn>
                <a:cxn ang="0">
                  <a:pos x="16" y="25"/>
                </a:cxn>
                <a:cxn ang="0">
                  <a:pos x="10" y="21"/>
                </a:cxn>
                <a:cxn ang="0">
                  <a:pos x="21" y="21"/>
                </a:cxn>
                <a:cxn ang="0">
                  <a:pos x="8" y="14"/>
                </a:cxn>
                <a:cxn ang="0">
                  <a:pos x="10" y="14"/>
                </a:cxn>
                <a:cxn ang="0">
                  <a:pos x="8" y="9"/>
                </a:cxn>
                <a:cxn ang="0">
                  <a:pos x="3" y="8"/>
                </a:cxn>
                <a:cxn ang="0">
                  <a:pos x="5" y="5"/>
                </a:cxn>
                <a:cxn ang="0">
                  <a:pos x="5" y="5"/>
                </a:cxn>
              </a:cxnLst>
              <a:rect l="0" t="0" r="r" b="b"/>
              <a:pathLst>
                <a:path w="35" h="25">
                  <a:moveTo>
                    <a:pt x="5" y="5"/>
                  </a:moveTo>
                  <a:lnTo>
                    <a:pt x="0" y="1"/>
                  </a:lnTo>
                  <a:lnTo>
                    <a:pt x="10" y="0"/>
                  </a:lnTo>
                  <a:lnTo>
                    <a:pt x="35" y="11"/>
                  </a:lnTo>
                  <a:lnTo>
                    <a:pt x="29" y="22"/>
                  </a:lnTo>
                  <a:lnTo>
                    <a:pt x="16" y="25"/>
                  </a:lnTo>
                  <a:lnTo>
                    <a:pt x="10" y="21"/>
                  </a:lnTo>
                  <a:lnTo>
                    <a:pt x="21" y="21"/>
                  </a:lnTo>
                  <a:lnTo>
                    <a:pt x="8" y="14"/>
                  </a:lnTo>
                  <a:lnTo>
                    <a:pt x="10" y="14"/>
                  </a:lnTo>
                  <a:lnTo>
                    <a:pt x="8" y="9"/>
                  </a:lnTo>
                  <a:lnTo>
                    <a:pt x="3" y="8"/>
                  </a:lnTo>
                  <a:lnTo>
                    <a:pt x="5" y="5"/>
                  </a:lnTo>
                  <a:lnTo>
                    <a:pt x="5"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06" name="Freeform 208"/>
            <p:cNvSpPr>
              <a:spLocks/>
            </p:cNvSpPr>
            <p:nvPr/>
          </p:nvSpPr>
          <p:spPr bwMode="auto">
            <a:xfrm>
              <a:off x="5620992" y="-3652356"/>
              <a:ext cx="16315" cy="14956"/>
            </a:xfrm>
            <a:custGeom>
              <a:avLst/>
              <a:gdLst/>
              <a:ahLst/>
              <a:cxnLst>
                <a:cxn ang="0">
                  <a:pos x="2" y="0"/>
                </a:cxn>
                <a:cxn ang="0">
                  <a:pos x="12" y="4"/>
                </a:cxn>
                <a:cxn ang="0">
                  <a:pos x="10" y="11"/>
                </a:cxn>
                <a:cxn ang="0">
                  <a:pos x="10" y="11"/>
                </a:cxn>
                <a:cxn ang="0">
                  <a:pos x="4" y="8"/>
                </a:cxn>
                <a:cxn ang="0">
                  <a:pos x="0" y="6"/>
                </a:cxn>
                <a:cxn ang="0">
                  <a:pos x="0" y="4"/>
                </a:cxn>
                <a:cxn ang="0">
                  <a:pos x="0" y="3"/>
                </a:cxn>
                <a:cxn ang="0">
                  <a:pos x="2" y="0"/>
                </a:cxn>
                <a:cxn ang="0">
                  <a:pos x="2" y="0"/>
                </a:cxn>
              </a:cxnLst>
              <a:rect l="0" t="0" r="r" b="b"/>
              <a:pathLst>
                <a:path w="12" h="11">
                  <a:moveTo>
                    <a:pt x="2" y="0"/>
                  </a:moveTo>
                  <a:lnTo>
                    <a:pt x="12" y="4"/>
                  </a:lnTo>
                  <a:lnTo>
                    <a:pt x="10" y="11"/>
                  </a:lnTo>
                  <a:lnTo>
                    <a:pt x="10" y="11"/>
                  </a:lnTo>
                  <a:lnTo>
                    <a:pt x="4" y="8"/>
                  </a:lnTo>
                  <a:lnTo>
                    <a:pt x="0" y="6"/>
                  </a:lnTo>
                  <a:lnTo>
                    <a:pt x="0" y="4"/>
                  </a:lnTo>
                  <a:lnTo>
                    <a:pt x="0" y="3"/>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07" name="Freeform 209"/>
            <p:cNvSpPr>
              <a:spLocks/>
            </p:cNvSpPr>
            <p:nvPr/>
          </p:nvSpPr>
          <p:spPr bwMode="auto">
            <a:xfrm>
              <a:off x="5654981" y="-3655075"/>
              <a:ext cx="95169" cy="107405"/>
            </a:xfrm>
            <a:custGeom>
              <a:avLst/>
              <a:gdLst/>
              <a:ahLst/>
              <a:cxnLst>
                <a:cxn ang="0">
                  <a:pos x="27" y="10"/>
                </a:cxn>
                <a:cxn ang="0">
                  <a:pos x="28" y="6"/>
                </a:cxn>
                <a:cxn ang="0">
                  <a:pos x="27" y="3"/>
                </a:cxn>
                <a:cxn ang="0">
                  <a:pos x="32" y="0"/>
                </a:cxn>
                <a:cxn ang="0">
                  <a:pos x="52" y="24"/>
                </a:cxn>
                <a:cxn ang="0">
                  <a:pos x="68" y="37"/>
                </a:cxn>
                <a:cxn ang="0">
                  <a:pos x="62" y="43"/>
                </a:cxn>
                <a:cxn ang="0">
                  <a:pos x="64" y="54"/>
                </a:cxn>
                <a:cxn ang="0">
                  <a:pos x="67" y="53"/>
                </a:cxn>
                <a:cxn ang="0">
                  <a:pos x="68" y="58"/>
                </a:cxn>
                <a:cxn ang="0">
                  <a:pos x="70" y="63"/>
                </a:cxn>
                <a:cxn ang="0">
                  <a:pos x="33" y="79"/>
                </a:cxn>
                <a:cxn ang="0">
                  <a:pos x="9" y="67"/>
                </a:cxn>
                <a:cxn ang="0">
                  <a:pos x="11" y="63"/>
                </a:cxn>
                <a:cxn ang="0">
                  <a:pos x="0" y="64"/>
                </a:cxn>
                <a:cxn ang="0">
                  <a:pos x="4" y="54"/>
                </a:cxn>
                <a:cxn ang="0">
                  <a:pos x="1" y="53"/>
                </a:cxn>
                <a:cxn ang="0">
                  <a:pos x="11" y="48"/>
                </a:cxn>
                <a:cxn ang="0">
                  <a:pos x="11" y="42"/>
                </a:cxn>
                <a:cxn ang="0">
                  <a:pos x="4" y="35"/>
                </a:cxn>
                <a:cxn ang="0">
                  <a:pos x="9" y="22"/>
                </a:cxn>
                <a:cxn ang="0">
                  <a:pos x="27" y="18"/>
                </a:cxn>
                <a:cxn ang="0">
                  <a:pos x="27" y="10"/>
                </a:cxn>
                <a:cxn ang="0">
                  <a:pos x="27" y="10"/>
                </a:cxn>
              </a:cxnLst>
              <a:rect l="0" t="0" r="r" b="b"/>
              <a:pathLst>
                <a:path w="70" h="79">
                  <a:moveTo>
                    <a:pt x="27" y="10"/>
                  </a:moveTo>
                  <a:lnTo>
                    <a:pt x="28" y="6"/>
                  </a:lnTo>
                  <a:lnTo>
                    <a:pt x="27" y="3"/>
                  </a:lnTo>
                  <a:lnTo>
                    <a:pt x="32" y="0"/>
                  </a:lnTo>
                  <a:lnTo>
                    <a:pt x="52" y="24"/>
                  </a:lnTo>
                  <a:lnTo>
                    <a:pt x="68" y="37"/>
                  </a:lnTo>
                  <a:lnTo>
                    <a:pt x="62" y="43"/>
                  </a:lnTo>
                  <a:lnTo>
                    <a:pt x="64" y="54"/>
                  </a:lnTo>
                  <a:lnTo>
                    <a:pt x="67" y="53"/>
                  </a:lnTo>
                  <a:lnTo>
                    <a:pt x="68" y="58"/>
                  </a:lnTo>
                  <a:lnTo>
                    <a:pt x="70" y="63"/>
                  </a:lnTo>
                  <a:lnTo>
                    <a:pt x="33" y="79"/>
                  </a:lnTo>
                  <a:lnTo>
                    <a:pt x="9" y="67"/>
                  </a:lnTo>
                  <a:lnTo>
                    <a:pt x="11" y="63"/>
                  </a:lnTo>
                  <a:lnTo>
                    <a:pt x="0" y="64"/>
                  </a:lnTo>
                  <a:lnTo>
                    <a:pt x="4" y="54"/>
                  </a:lnTo>
                  <a:lnTo>
                    <a:pt x="1" y="53"/>
                  </a:lnTo>
                  <a:lnTo>
                    <a:pt x="11" y="48"/>
                  </a:lnTo>
                  <a:lnTo>
                    <a:pt x="11" y="42"/>
                  </a:lnTo>
                  <a:lnTo>
                    <a:pt x="4" y="35"/>
                  </a:lnTo>
                  <a:lnTo>
                    <a:pt x="9" y="22"/>
                  </a:lnTo>
                  <a:lnTo>
                    <a:pt x="27" y="18"/>
                  </a:lnTo>
                  <a:lnTo>
                    <a:pt x="27" y="10"/>
                  </a:lnTo>
                  <a:lnTo>
                    <a:pt x="27" y="1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08" name="Freeform 210"/>
            <p:cNvSpPr>
              <a:spLocks/>
            </p:cNvSpPr>
            <p:nvPr/>
          </p:nvSpPr>
          <p:spPr bwMode="auto">
            <a:xfrm>
              <a:off x="5693049" y="-3561265"/>
              <a:ext cx="126439" cy="107405"/>
            </a:xfrm>
            <a:custGeom>
              <a:avLst/>
              <a:gdLst/>
              <a:ahLst/>
              <a:cxnLst>
                <a:cxn ang="0">
                  <a:pos x="16" y="8"/>
                </a:cxn>
                <a:cxn ang="0">
                  <a:pos x="45" y="0"/>
                </a:cxn>
                <a:cxn ang="0">
                  <a:pos x="55" y="8"/>
                </a:cxn>
                <a:cxn ang="0">
                  <a:pos x="58" y="14"/>
                </a:cxn>
                <a:cxn ang="0">
                  <a:pos x="61" y="14"/>
                </a:cxn>
                <a:cxn ang="0">
                  <a:pos x="60" y="10"/>
                </a:cxn>
                <a:cxn ang="0">
                  <a:pos x="58" y="8"/>
                </a:cxn>
                <a:cxn ang="0">
                  <a:pos x="60" y="6"/>
                </a:cxn>
                <a:cxn ang="0">
                  <a:pos x="73" y="10"/>
                </a:cxn>
                <a:cxn ang="0">
                  <a:pos x="82" y="21"/>
                </a:cxn>
                <a:cxn ang="0">
                  <a:pos x="82" y="29"/>
                </a:cxn>
                <a:cxn ang="0">
                  <a:pos x="87" y="29"/>
                </a:cxn>
                <a:cxn ang="0">
                  <a:pos x="84" y="37"/>
                </a:cxn>
                <a:cxn ang="0">
                  <a:pos x="87" y="51"/>
                </a:cxn>
                <a:cxn ang="0">
                  <a:pos x="77" y="48"/>
                </a:cxn>
                <a:cxn ang="0">
                  <a:pos x="92" y="64"/>
                </a:cxn>
                <a:cxn ang="0">
                  <a:pos x="93" y="72"/>
                </a:cxn>
                <a:cxn ang="0">
                  <a:pos x="84" y="79"/>
                </a:cxn>
                <a:cxn ang="0">
                  <a:pos x="71" y="77"/>
                </a:cxn>
                <a:cxn ang="0">
                  <a:pos x="45" y="66"/>
                </a:cxn>
                <a:cxn ang="0">
                  <a:pos x="40" y="56"/>
                </a:cxn>
                <a:cxn ang="0">
                  <a:pos x="36" y="66"/>
                </a:cxn>
                <a:cxn ang="0">
                  <a:pos x="21" y="53"/>
                </a:cxn>
                <a:cxn ang="0">
                  <a:pos x="16" y="40"/>
                </a:cxn>
                <a:cxn ang="0">
                  <a:pos x="7" y="35"/>
                </a:cxn>
                <a:cxn ang="0">
                  <a:pos x="5" y="42"/>
                </a:cxn>
                <a:cxn ang="0">
                  <a:pos x="0" y="35"/>
                </a:cxn>
                <a:cxn ang="0">
                  <a:pos x="16" y="21"/>
                </a:cxn>
                <a:cxn ang="0">
                  <a:pos x="12" y="16"/>
                </a:cxn>
                <a:cxn ang="0">
                  <a:pos x="16" y="8"/>
                </a:cxn>
                <a:cxn ang="0">
                  <a:pos x="16" y="8"/>
                </a:cxn>
              </a:cxnLst>
              <a:rect l="0" t="0" r="r" b="b"/>
              <a:pathLst>
                <a:path w="93" h="79">
                  <a:moveTo>
                    <a:pt x="16" y="8"/>
                  </a:moveTo>
                  <a:lnTo>
                    <a:pt x="45" y="0"/>
                  </a:lnTo>
                  <a:lnTo>
                    <a:pt x="55" y="8"/>
                  </a:lnTo>
                  <a:lnTo>
                    <a:pt x="58" y="14"/>
                  </a:lnTo>
                  <a:lnTo>
                    <a:pt x="61" y="14"/>
                  </a:lnTo>
                  <a:lnTo>
                    <a:pt x="60" y="10"/>
                  </a:lnTo>
                  <a:lnTo>
                    <a:pt x="58" y="8"/>
                  </a:lnTo>
                  <a:lnTo>
                    <a:pt x="60" y="6"/>
                  </a:lnTo>
                  <a:lnTo>
                    <a:pt x="73" y="10"/>
                  </a:lnTo>
                  <a:lnTo>
                    <a:pt x="82" y="21"/>
                  </a:lnTo>
                  <a:lnTo>
                    <a:pt x="82" y="29"/>
                  </a:lnTo>
                  <a:lnTo>
                    <a:pt x="87" y="29"/>
                  </a:lnTo>
                  <a:lnTo>
                    <a:pt x="84" y="37"/>
                  </a:lnTo>
                  <a:lnTo>
                    <a:pt x="87" y="51"/>
                  </a:lnTo>
                  <a:lnTo>
                    <a:pt x="77" y="48"/>
                  </a:lnTo>
                  <a:lnTo>
                    <a:pt x="92" y="64"/>
                  </a:lnTo>
                  <a:lnTo>
                    <a:pt x="93" y="72"/>
                  </a:lnTo>
                  <a:lnTo>
                    <a:pt x="84" y="79"/>
                  </a:lnTo>
                  <a:lnTo>
                    <a:pt x="71" y="77"/>
                  </a:lnTo>
                  <a:lnTo>
                    <a:pt x="45" y="66"/>
                  </a:lnTo>
                  <a:lnTo>
                    <a:pt x="40" y="56"/>
                  </a:lnTo>
                  <a:lnTo>
                    <a:pt x="36" y="66"/>
                  </a:lnTo>
                  <a:lnTo>
                    <a:pt x="21" y="53"/>
                  </a:lnTo>
                  <a:lnTo>
                    <a:pt x="16" y="40"/>
                  </a:lnTo>
                  <a:lnTo>
                    <a:pt x="7" y="35"/>
                  </a:lnTo>
                  <a:lnTo>
                    <a:pt x="5" y="42"/>
                  </a:lnTo>
                  <a:lnTo>
                    <a:pt x="0" y="35"/>
                  </a:lnTo>
                  <a:lnTo>
                    <a:pt x="16" y="21"/>
                  </a:lnTo>
                  <a:lnTo>
                    <a:pt x="12" y="16"/>
                  </a:lnTo>
                  <a:lnTo>
                    <a:pt x="16" y="8"/>
                  </a:lnTo>
                  <a:lnTo>
                    <a:pt x="16"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09" name="Freeform 211"/>
            <p:cNvSpPr>
              <a:spLocks/>
            </p:cNvSpPr>
            <p:nvPr/>
          </p:nvSpPr>
          <p:spPr bwMode="auto">
            <a:xfrm>
              <a:off x="5830363" y="-3504164"/>
              <a:ext cx="93810" cy="106045"/>
            </a:xfrm>
            <a:custGeom>
              <a:avLst/>
              <a:gdLst/>
              <a:ahLst/>
              <a:cxnLst>
                <a:cxn ang="0">
                  <a:pos x="2" y="53"/>
                </a:cxn>
                <a:cxn ang="0">
                  <a:pos x="4" y="35"/>
                </a:cxn>
                <a:cxn ang="0">
                  <a:pos x="7" y="33"/>
                </a:cxn>
                <a:cxn ang="0">
                  <a:pos x="4" y="24"/>
                </a:cxn>
                <a:cxn ang="0">
                  <a:pos x="7" y="22"/>
                </a:cxn>
                <a:cxn ang="0">
                  <a:pos x="5" y="19"/>
                </a:cxn>
                <a:cxn ang="0">
                  <a:pos x="8" y="17"/>
                </a:cxn>
                <a:cxn ang="0">
                  <a:pos x="7" y="12"/>
                </a:cxn>
                <a:cxn ang="0">
                  <a:pos x="10" y="9"/>
                </a:cxn>
                <a:cxn ang="0">
                  <a:pos x="8" y="4"/>
                </a:cxn>
                <a:cxn ang="0">
                  <a:pos x="16" y="11"/>
                </a:cxn>
                <a:cxn ang="0">
                  <a:pos x="15" y="3"/>
                </a:cxn>
                <a:cxn ang="0">
                  <a:pos x="16" y="0"/>
                </a:cxn>
                <a:cxn ang="0">
                  <a:pos x="26" y="4"/>
                </a:cxn>
                <a:cxn ang="0">
                  <a:pos x="26" y="12"/>
                </a:cxn>
                <a:cxn ang="0">
                  <a:pos x="29" y="22"/>
                </a:cxn>
                <a:cxn ang="0">
                  <a:pos x="31" y="11"/>
                </a:cxn>
                <a:cxn ang="0">
                  <a:pos x="37" y="17"/>
                </a:cxn>
                <a:cxn ang="0">
                  <a:pos x="40" y="14"/>
                </a:cxn>
                <a:cxn ang="0">
                  <a:pos x="45" y="24"/>
                </a:cxn>
                <a:cxn ang="0">
                  <a:pos x="47" y="20"/>
                </a:cxn>
                <a:cxn ang="0">
                  <a:pos x="53" y="30"/>
                </a:cxn>
                <a:cxn ang="0">
                  <a:pos x="66" y="40"/>
                </a:cxn>
                <a:cxn ang="0">
                  <a:pos x="69" y="51"/>
                </a:cxn>
                <a:cxn ang="0">
                  <a:pos x="65" y="59"/>
                </a:cxn>
                <a:cxn ang="0">
                  <a:pos x="40" y="67"/>
                </a:cxn>
                <a:cxn ang="0">
                  <a:pos x="20" y="65"/>
                </a:cxn>
                <a:cxn ang="0">
                  <a:pos x="10" y="78"/>
                </a:cxn>
                <a:cxn ang="0">
                  <a:pos x="0" y="73"/>
                </a:cxn>
                <a:cxn ang="0">
                  <a:pos x="4" y="56"/>
                </a:cxn>
                <a:cxn ang="0">
                  <a:pos x="2" y="53"/>
                </a:cxn>
                <a:cxn ang="0">
                  <a:pos x="2" y="53"/>
                </a:cxn>
              </a:cxnLst>
              <a:rect l="0" t="0" r="r" b="b"/>
              <a:pathLst>
                <a:path w="69" h="78">
                  <a:moveTo>
                    <a:pt x="2" y="53"/>
                  </a:moveTo>
                  <a:lnTo>
                    <a:pt x="4" y="35"/>
                  </a:lnTo>
                  <a:lnTo>
                    <a:pt x="7" y="33"/>
                  </a:lnTo>
                  <a:lnTo>
                    <a:pt x="4" y="24"/>
                  </a:lnTo>
                  <a:lnTo>
                    <a:pt x="7" y="22"/>
                  </a:lnTo>
                  <a:lnTo>
                    <a:pt x="5" y="19"/>
                  </a:lnTo>
                  <a:lnTo>
                    <a:pt x="8" y="17"/>
                  </a:lnTo>
                  <a:lnTo>
                    <a:pt x="7" y="12"/>
                  </a:lnTo>
                  <a:lnTo>
                    <a:pt x="10" y="9"/>
                  </a:lnTo>
                  <a:lnTo>
                    <a:pt x="8" y="4"/>
                  </a:lnTo>
                  <a:lnTo>
                    <a:pt x="16" y="11"/>
                  </a:lnTo>
                  <a:lnTo>
                    <a:pt x="15" y="3"/>
                  </a:lnTo>
                  <a:lnTo>
                    <a:pt x="16" y="0"/>
                  </a:lnTo>
                  <a:lnTo>
                    <a:pt x="26" y="4"/>
                  </a:lnTo>
                  <a:lnTo>
                    <a:pt x="26" y="12"/>
                  </a:lnTo>
                  <a:lnTo>
                    <a:pt x="29" y="22"/>
                  </a:lnTo>
                  <a:lnTo>
                    <a:pt x="31" y="11"/>
                  </a:lnTo>
                  <a:lnTo>
                    <a:pt x="37" y="17"/>
                  </a:lnTo>
                  <a:lnTo>
                    <a:pt x="40" y="14"/>
                  </a:lnTo>
                  <a:lnTo>
                    <a:pt x="45" y="24"/>
                  </a:lnTo>
                  <a:lnTo>
                    <a:pt x="47" y="20"/>
                  </a:lnTo>
                  <a:lnTo>
                    <a:pt x="53" y="30"/>
                  </a:lnTo>
                  <a:lnTo>
                    <a:pt x="66" y="40"/>
                  </a:lnTo>
                  <a:lnTo>
                    <a:pt x="69" y="51"/>
                  </a:lnTo>
                  <a:lnTo>
                    <a:pt x="65" y="59"/>
                  </a:lnTo>
                  <a:lnTo>
                    <a:pt x="40" y="67"/>
                  </a:lnTo>
                  <a:lnTo>
                    <a:pt x="20" y="65"/>
                  </a:lnTo>
                  <a:lnTo>
                    <a:pt x="10" y="78"/>
                  </a:lnTo>
                  <a:lnTo>
                    <a:pt x="0" y="73"/>
                  </a:lnTo>
                  <a:lnTo>
                    <a:pt x="4" y="56"/>
                  </a:lnTo>
                  <a:lnTo>
                    <a:pt x="2" y="53"/>
                  </a:lnTo>
                  <a:lnTo>
                    <a:pt x="2" y="5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10" name="Freeform 212"/>
            <p:cNvSpPr>
              <a:spLocks/>
            </p:cNvSpPr>
            <p:nvPr/>
          </p:nvSpPr>
          <p:spPr bwMode="auto">
            <a:xfrm>
              <a:off x="5948645" y="-3415793"/>
              <a:ext cx="21753" cy="9517"/>
            </a:xfrm>
            <a:custGeom>
              <a:avLst/>
              <a:gdLst/>
              <a:ahLst/>
              <a:cxnLst>
                <a:cxn ang="0">
                  <a:pos x="5" y="0"/>
                </a:cxn>
                <a:cxn ang="0">
                  <a:pos x="16" y="2"/>
                </a:cxn>
                <a:cxn ang="0">
                  <a:pos x="14" y="7"/>
                </a:cxn>
                <a:cxn ang="0">
                  <a:pos x="0" y="4"/>
                </a:cxn>
                <a:cxn ang="0">
                  <a:pos x="5" y="0"/>
                </a:cxn>
                <a:cxn ang="0">
                  <a:pos x="5" y="0"/>
                </a:cxn>
              </a:cxnLst>
              <a:rect l="0" t="0" r="r" b="b"/>
              <a:pathLst>
                <a:path w="16" h="7">
                  <a:moveTo>
                    <a:pt x="5" y="0"/>
                  </a:moveTo>
                  <a:lnTo>
                    <a:pt x="16" y="2"/>
                  </a:lnTo>
                  <a:lnTo>
                    <a:pt x="14" y="7"/>
                  </a:lnTo>
                  <a:lnTo>
                    <a:pt x="0" y="4"/>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11" name="Freeform 213"/>
            <p:cNvSpPr>
              <a:spLocks/>
            </p:cNvSpPr>
            <p:nvPr/>
          </p:nvSpPr>
          <p:spPr bwMode="auto">
            <a:xfrm>
              <a:off x="5793656" y="-3294792"/>
              <a:ext cx="24472" cy="8157"/>
            </a:xfrm>
            <a:custGeom>
              <a:avLst/>
              <a:gdLst/>
              <a:ahLst/>
              <a:cxnLst>
                <a:cxn ang="0">
                  <a:pos x="15" y="6"/>
                </a:cxn>
                <a:cxn ang="0">
                  <a:pos x="0" y="1"/>
                </a:cxn>
                <a:cxn ang="0">
                  <a:pos x="15" y="0"/>
                </a:cxn>
                <a:cxn ang="0">
                  <a:pos x="18" y="1"/>
                </a:cxn>
                <a:cxn ang="0">
                  <a:pos x="18" y="4"/>
                </a:cxn>
                <a:cxn ang="0">
                  <a:pos x="15" y="6"/>
                </a:cxn>
                <a:cxn ang="0">
                  <a:pos x="15" y="6"/>
                </a:cxn>
              </a:cxnLst>
              <a:rect l="0" t="0" r="r" b="b"/>
              <a:pathLst>
                <a:path w="18" h="6">
                  <a:moveTo>
                    <a:pt x="15" y="6"/>
                  </a:moveTo>
                  <a:lnTo>
                    <a:pt x="0" y="1"/>
                  </a:lnTo>
                  <a:lnTo>
                    <a:pt x="15" y="0"/>
                  </a:lnTo>
                  <a:lnTo>
                    <a:pt x="18" y="1"/>
                  </a:lnTo>
                  <a:lnTo>
                    <a:pt x="18" y="4"/>
                  </a:lnTo>
                  <a:lnTo>
                    <a:pt x="15" y="6"/>
                  </a:lnTo>
                  <a:lnTo>
                    <a:pt x="15"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12" name="Freeform 214"/>
            <p:cNvSpPr>
              <a:spLocks/>
            </p:cNvSpPr>
            <p:nvPr/>
          </p:nvSpPr>
          <p:spPr bwMode="auto">
            <a:xfrm>
              <a:off x="5781419" y="-3347815"/>
              <a:ext cx="16315" cy="17675"/>
            </a:xfrm>
            <a:custGeom>
              <a:avLst/>
              <a:gdLst/>
              <a:ahLst/>
              <a:cxnLst>
                <a:cxn ang="0">
                  <a:pos x="12" y="6"/>
                </a:cxn>
                <a:cxn ang="0">
                  <a:pos x="8" y="13"/>
                </a:cxn>
                <a:cxn ang="0">
                  <a:pos x="8" y="8"/>
                </a:cxn>
                <a:cxn ang="0">
                  <a:pos x="0" y="11"/>
                </a:cxn>
                <a:cxn ang="0">
                  <a:pos x="11" y="0"/>
                </a:cxn>
                <a:cxn ang="0">
                  <a:pos x="12" y="2"/>
                </a:cxn>
                <a:cxn ang="0">
                  <a:pos x="12" y="6"/>
                </a:cxn>
                <a:cxn ang="0">
                  <a:pos x="12" y="6"/>
                </a:cxn>
              </a:cxnLst>
              <a:rect l="0" t="0" r="r" b="b"/>
              <a:pathLst>
                <a:path w="12" h="13">
                  <a:moveTo>
                    <a:pt x="12" y="6"/>
                  </a:moveTo>
                  <a:lnTo>
                    <a:pt x="8" y="13"/>
                  </a:lnTo>
                  <a:lnTo>
                    <a:pt x="8" y="8"/>
                  </a:lnTo>
                  <a:lnTo>
                    <a:pt x="0" y="11"/>
                  </a:lnTo>
                  <a:lnTo>
                    <a:pt x="11" y="0"/>
                  </a:lnTo>
                  <a:lnTo>
                    <a:pt x="12" y="2"/>
                  </a:lnTo>
                  <a:lnTo>
                    <a:pt x="12" y="6"/>
                  </a:lnTo>
                  <a:lnTo>
                    <a:pt x="12"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13" name="Freeform 215"/>
            <p:cNvSpPr>
              <a:spLocks/>
            </p:cNvSpPr>
            <p:nvPr/>
          </p:nvSpPr>
          <p:spPr bwMode="auto">
            <a:xfrm>
              <a:off x="6103635" y="-3200983"/>
              <a:ext cx="32629" cy="21753"/>
            </a:xfrm>
            <a:custGeom>
              <a:avLst/>
              <a:gdLst/>
              <a:ahLst/>
              <a:cxnLst>
                <a:cxn ang="0">
                  <a:pos x="17" y="1"/>
                </a:cxn>
                <a:cxn ang="0">
                  <a:pos x="21" y="3"/>
                </a:cxn>
                <a:cxn ang="0">
                  <a:pos x="24" y="8"/>
                </a:cxn>
                <a:cxn ang="0">
                  <a:pos x="19" y="16"/>
                </a:cxn>
                <a:cxn ang="0">
                  <a:pos x="0" y="9"/>
                </a:cxn>
                <a:cxn ang="0">
                  <a:pos x="5" y="6"/>
                </a:cxn>
                <a:cxn ang="0">
                  <a:pos x="3" y="0"/>
                </a:cxn>
                <a:cxn ang="0">
                  <a:pos x="17" y="1"/>
                </a:cxn>
                <a:cxn ang="0">
                  <a:pos x="17" y="1"/>
                </a:cxn>
              </a:cxnLst>
              <a:rect l="0" t="0" r="r" b="b"/>
              <a:pathLst>
                <a:path w="24" h="16">
                  <a:moveTo>
                    <a:pt x="17" y="1"/>
                  </a:moveTo>
                  <a:lnTo>
                    <a:pt x="21" y="3"/>
                  </a:lnTo>
                  <a:lnTo>
                    <a:pt x="24" y="8"/>
                  </a:lnTo>
                  <a:lnTo>
                    <a:pt x="19" y="16"/>
                  </a:lnTo>
                  <a:lnTo>
                    <a:pt x="0" y="9"/>
                  </a:lnTo>
                  <a:lnTo>
                    <a:pt x="5" y="6"/>
                  </a:lnTo>
                  <a:lnTo>
                    <a:pt x="3" y="0"/>
                  </a:lnTo>
                  <a:lnTo>
                    <a:pt x="17" y="1"/>
                  </a:lnTo>
                  <a:lnTo>
                    <a:pt x="17"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14" name="Freeform 216"/>
            <p:cNvSpPr>
              <a:spLocks/>
            </p:cNvSpPr>
            <p:nvPr/>
          </p:nvSpPr>
          <p:spPr bwMode="auto">
            <a:xfrm>
              <a:off x="6518299" y="-3188747"/>
              <a:ext cx="19034" cy="17675"/>
            </a:xfrm>
            <a:custGeom>
              <a:avLst/>
              <a:gdLst/>
              <a:ahLst/>
              <a:cxnLst>
                <a:cxn ang="0">
                  <a:pos x="11" y="7"/>
                </a:cxn>
                <a:cxn ang="0">
                  <a:pos x="14" y="11"/>
                </a:cxn>
                <a:cxn ang="0">
                  <a:pos x="14" y="13"/>
                </a:cxn>
                <a:cxn ang="0">
                  <a:pos x="0" y="0"/>
                </a:cxn>
                <a:cxn ang="0">
                  <a:pos x="11" y="7"/>
                </a:cxn>
                <a:cxn ang="0">
                  <a:pos x="11" y="7"/>
                </a:cxn>
              </a:cxnLst>
              <a:rect l="0" t="0" r="r" b="b"/>
              <a:pathLst>
                <a:path w="14" h="13">
                  <a:moveTo>
                    <a:pt x="11" y="7"/>
                  </a:moveTo>
                  <a:lnTo>
                    <a:pt x="14" y="11"/>
                  </a:lnTo>
                  <a:lnTo>
                    <a:pt x="14" y="13"/>
                  </a:lnTo>
                  <a:lnTo>
                    <a:pt x="0" y="0"/>
                  </a:lnTo>
                  <a:lnTo>
                    <a:pt x="11" y="7"/>
                  </a:lnTo>
                  <a:lnTo>
                    <a:pt x="11" y="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15" name="Freeform 217"/>
            <p:cNvSpPr>
              <a:spLocks/>
            </p:cNvSpPr>
            <p:nvPr/>
          </p:nvSpPr>
          <p:spPr bwMode="auto">
            <a:xfrm>
              <a:off x="6484311" y="-3275758"/>
              <a:ext cx="16315" cy="28551"/>
            </a:xfrm>
            <a:custGeom>
              <a:avLst/>
              <a:gdLst/>
              <a:ahLst/>
              <a:cxnLst>
                <a:cxn ang="0">
                  <a:pos x="10" y="13"/>
                </a:cxn>
                <a:cxn ang="0">
                  <a:pos x="12" y="21"/>
                </a:cxn>
                <a:cxn ang="0">
                  <a:pos x="7" y="18"/>
                </a:cxn>
                <a:cxn ang="0">
                  <a:pos x="0" y="0"/>
                </a:cxn>
                <a:cxn ang="0">
                  <a:pos x="10" y="10"/>
                </a:cxn>
                <a:cxn ang="0">
                  <a:pos x="10" y="13"/>
                </a:cxn>
                <a:cxn ang="0">
                  <a:pos x="10" y="13"/>
                </a:cxn>
              </a:cxnLst>
              <a:rect l="0" t="0" r="r" b="b"/>
              <a:pathLst>
                <a:path w="12" h="21">
                  <a:moveTo>
                    <a:pt x="10" y="13"/>
                  </a:moveTo>
                  <a:lnTo>
                    <a:pt x="12" y="21"/>
                  </a:lnTo>
                  <a:lnTo>
                    <a:pt x="7" y="18"/>
                  </a:lnTo>
                  <a:lnTo>
                    <a:pt x="0" y="0"/>
                  </a:lnTo>
                  <a:lnTo>
                    <a:pt x="10" y="10"/>
                  </a:lnTo>
                  <a:lnTo>
                    <a:pt x="10" y="13"/>
                  </a:lnTo>
                  <a:lnTo>
                    <a:pt x="10" y="1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16" name="Freeform 218"/>
            <p:cNvSpPr>
              <a:spLocks/>
            </p:cNvSpPr>
            <p:nvPr/>
          </p:nvSpPr>
          <p:spPr bwMode="auto">
            <a:xfrm>
              <a:off x="6511502" y="-3297511"/>
              <a:ext cx="127798" cy="84293"/>
            </a:xfrm>
            <a:custGeom>
              <a:avLst/>
              <a:gdLst/>
              <a:ahLst/>
              <a:cxnLst>
                <a:cxn ang="0">
                  <a:pos x="37" y="16"/>
                </a:cxn>
                <a:cxn ang="0">
                  <a:pos x="43" y="18"/>
                </a:cxn>
                <a:cxn ang="0">
                  <a:pos x="43" y="22"/>
                </a:cxn>
                <a:cxn ang="0">
                  <a:pos x="45" y="26"/>
                </a:cxn>
                <a:cxn ang="0">
                  <a:pos x="51" y="26"/>
                </a:cxn>
                <a:cxn ang="0">
                  <a:pos x="51" y="19"/>
                </a:cxn>
                <a:cxn ang="0">
                  <a:pos x="48" y="18"/>
                </a:cxn>
                <a:cxn ang="0">
                  <a:pos x="45" y="10"/>
                </a:cxn>
                <a:cxn ang="0">
                  <a:pos x="48" y="6"/>
                </a:cxn>
                <a:cxn ang="0">
                  <a:pos x="54" y="10"/>
                </a:cxn>
                <a:cxn ang="0">
                  <a:pos x="65" y="21"/>
                </a:cxn>
                <a:cxn ang="0">
                  <a:pos x="70" y="21"/>
                </a:cxn>
                <a:cxn ang="0">
                  <a:pos x="70" y="34"/>
                </a:cxn>
                <a:cxn ang="0">
                  <a:pos x="78" y="43"/>
                </a:cxn>
                <a:cxn ang="0">
                  <a:pos x="94" y="51"/>
                </a:cxn>
                <a:cxn ang="0">
                  <a:pos x="83" y="51"/>
                </a:cxn>
                <a:cxn ang="0">
                  <a:pos x="82" y="56"/>
                </a:cxn>
                <a:cxn ang="0">
                  <a:pos x="72" y="46"/>
                </a:cxn>
                <a:cxn ang="0">
                  <a:pos x="53" y="58"/>
                </a:cxn>
                <a:cxn ang="0">
                  <a:pos x="49" y="56"/>
                </a:cxn>
                <a:cxn ang="0">
                  <a:pos x="53" y="56"/>
                </a:cxn>
                <a:cxn ang="0">
                  <a:pos x="48" y="51"/>
                </a:cxn>
                <a:cxn ang="0">
                  <a:pos x="46" y="48"/>
                </a:cxn>
                <a:cxn ang="0">
                  <a:pos x="43" y="50"/>
                </a:cxn>
                <a:cxn ang="0">
                  <a:pos x="45" y="54"/>
                </a:cxn>
                <a:cxn ang="0">
                  <a:pos x="46" y="53"/>
                </a:cxn>
                <a:cxn ang="0">
                  <a:pos x="46" y="62"/>
                </a:cxn>
                <a:cxn ang="0">
                  <a:pos x="29" y="58"/>
                </a:cxn>
                <a:cxn ang="0">
                  <a:pos x="21" y="50"/>
                </a:cxn>
                <a:cxn ang="0">
                  <a:pos x="11" y="45"/>
                </a:cxn>
                <a:cxn ang="0">
                  <a:pos x="5" y="37"/>
                </a:cxn>
                <a:cxn ang="0">
                  <a:pos x="6" y="34"/>
                </a:cxn>
                <a:cxn ang="0">
                  <a:pos x="8" y="30"/>
                </a:cxn>
                <a:cxn ang="0">
                  <a:pos x="5" y="29"/>
                </a:cxn>
                <a:cxn ang="0">
                  <a:pos x="5" y="26"/>
                </a:cxn>
                <a:cxn ang="0">
                  <a:pos x="1" y="21"/>
                </a:cxn>
                <a:cxn ang="0">
                  <a:pos x="6" y="18"/>
                </a:cxn>
                <a:cxn ang="0">
                  <a:pos x="0" y="13"/>
                </a:cxn>
                <a:cxn ang="0">
                  <a:pos x="17" y="0"/>
                </a:cxn>
                <a:cxn ang="0">
                  <a:pos x="19" y="5"/>
                </a:cxn>
                <a:cxn ang="0">
                  <a:pos x="37" y="16"/>
                </a:cxn>
                <a:cxn ang="0">
                  <a:pos x="37" y="16"/>
                </a:cxn>
              </a:cxnLst>
              <a:rect l="0" t="0" r="r" b="b"/>
              <a:pathLst>
                <a:path w="94" h="62">
                  <a:moveTo>
                    <a:pt x="37" y="16"/>
                  </a:moveTo>
                  <a:lnTo>
                    <a:pt x="43" y="18"/>
                  </a:lnTo>
                  <a:lnTo>
                    <a:pt x="43" y="22"/>
                  </a:lnTo>
                  <a:lnTo>
                    <a:pt x="45" y="26"/>
                  </a:lnTo>
                  <a:lnTo>
                    <a:pt x="51" y="26"/>
                  </a:lnTo>
                  <a:lnTo>
                    <a:pt x="51" y="19"/>
                  </a:lnTo>
                  <a:lnTo>
                    <a:pt x="48" y="18"/>
                  </a:lnTo>
                  <a:lnTo>
                    <a:pt x="45" y="10"/>
                  </a:lnTo>
                  <a:lnTo>
                    <a:pt x="48" y="6"/>
                  </a:lnTo>
                  <a:lnTo>
                    <a:pt x="54" y="10"/>
                  </a:lnTo>
                  <a:lnTo>
                    <a:pt x="65" y="21"/>
                  </a:lnTo>
                  <a:lnTo>
                    <a:pt x="70" y="21"/>
                  </a:lnTo>
                  <a:lnTo>
                    <a:pt x="70" y="34"/>
                  </a:lnTo>
                  <a:lnTo>
                    <a:pt x="78" y="43"/>
                  </a:lnTo>
                  <a:lnTo>
                    <a:pt x="94" y="51"/>
                  </a:lnTo>
                  <a:lnTo>
                    <a:pt x="83" y="51"/>
                  </a:lnTo>
                  <a:lnTo>
                    <a:pt x="82" y="56"/>
                  </a:lnTo>
                  <a:lnTo>
                    <a:pt x="72" y="46"/>
                  </a:lnTo>
                  <a:lnTo>
                    <a:pt x="53" y="58"/>
                  </a:lnTo>
                  <a:lnTo>
                    <a:pt x="49" y="56"/>
                  </a:lnTo>
                  <a:lnTo>
                    <a:pt x="53" y="56"/>
                  </a:lnTo>
                  <a:lnTo>
                    <a:pt x="48" y="51"/>
                  </a:lnTo>
                  <a:lnTo>
                    <a:pt x="46" y="48"/>
                  </a:lnTo>
                  <a:lnTo>
                    <a:pt x="43" y="50"/>
                  </a:lnTo>
                  <a:lnTo>
                    <a:pt x="45" y="54"/>
                  </a:lnTo>
                  <a:lnTo>
                    <a:pt x="46" y="53"/>
                  </a:lnTo>
                  <a:lnTo>
                    <a:pt x="46" y="62"/>
                  </a:lnTo>
                  <a:lnTo>
                    <a:pt x="29" y="58"/>
                  </a:lnTo>
                  <a:lnTo>
                    <a:pt x="21" y="50"/>
                  </a:lnTo>
                  <a:lnTo>
                    <a:pt x="11" y="45"/>
                  </a:lnTo>
                  <a:lnTo>
                    <a:pt x="5" y="37"/>
                  </a:lnTo>
                  <a:lnTo>
                    <a:pt x="6" y="34"/>
                  </a:lnTo>
                  <a:lnTo>
                    <a:pt x="8" y="30"/>
                  </a:lnTo>
                  <a:lnTo>
                    <a:pt x="5" y="29"/>
                  </a:lnTo>
                  <a:lnTo>
                    <a:pt x="5" y="26"/>
                  </a:lnTo>
                  <a:lnTo>
                    <a:pt x="1" y="21"/>
                  </a:lnTo>
                  <a:lnTo>
                    <a:pt x="6" y="18"/>
                  </a:lnTo>
                  <a:lnTo>
                    <a:pt x="0" y="13"/>
                  </a:lnTo>
                  <a:lnTo>
                    <a:pt x="17" y="0"/>
                  </a:lnTo>
                  <a:lnTo>
                    <a:pt x="19" y="5"/>
                  </a:lnTo>
                  <a:lnTo>
                    <a:pt x="37" y="16"/>
                  </a:lnTo>
                  <a:lnTo>
                    <a:pt x="37" y="1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17" name="Freeform 219"/>
            <p:cNvSpPr>
              <a:spLocks/>
            </p:cNvSpPr>
            <p:nvPr/>
          </p:nvSpPr>
          <p:spPr bwMode="auto">
            <a:xfrm>
              <a:off x="6578120" y="-3293433"/>
              <a:ext cx="82933" cy="63900"/>
            </a:xfrm>
            <a:custGeom>
              <a:avLst/>
              <a:gdLst/>
              <a:ahLst/>
              <a:cxnLst>
                <a:cxn ang="0">
                  <a:pos x="0" y="0"/>
                </a:cxn>
                <a:cxn ang="0">
                  <a:pos x="36" y="11"/>
                </a:cxn>
                <a:cxn ang="0">
                  <a:pos x="61" y="27"/>
                </a:cxn>
                <a:cxn ang="0">
                  <a:pos x="53" y="29"/>
                </a:cxn>
                <a:cxn ang="0">
                  <a:pos x="58" y="35"/>
                </a:cxn>
                <a:cxn ang="0">
                  <a:pos x="55" y="43"/>
                </a:cxn>
                <a:cxn ang="0">
                  <a:pos x="50" y="47"/>
                </a:cxn>
                <a:cxn ang="0">
                  <a:pos x="39" y="43"/>
                </a:cxn>
                <a:cxn ang="0">
                  <a:pos x="24" y="31"/>
                </a:cxn>
                <a:cxn ang="0">
                  <a:pos x="23" y="16"/>
                </a:cxn>
                <a:cxn ang="0">
                  <a:pos x="0" y="0"/>
                </a:cxn>
                <a:cxn ang="0">
                  <a:pos x="0" y="0"/>
                </a:cxn>
              </a:cxnLst>
              <a:rect l="0" t="0" r="r" b="b"/>
              <a:pathLst>
                <a:path w="61" h="47">
                  <a:moveTo>
                    <a:pt x="0" y="0"/>
                  </a:moveTo>
                  <a:lnTo>
                    <a:pt x="36" y="11"/>
                  </a:lnTo>
                  <a:lnTo>
                    <a:pt x="61" y="27"/>
                  </a:lnTo>
                  <a:lnTo>
                    <a:pt x="53" y="29"/>
                  </a:lnTo>
                  <a:lnTo>
                    <a:pt x="58" y="35"/>
                  </a:lnTo>
                  <a:lnTo>
                    <a:pt x="55" y="43"/>
                  </a:lnTo>
                  <a:lnTo>
                    <a:pt x="50" y="47"/>
                  </a:lnTo>
                  <a:lnTo>
                    <a:pt x="39" y="43"/>
                  </a:lnTo>
                  <a:lnTo>
                    <a:pt x="24" y="31"/>
                  </a:lnTo>
                  <a:lnTo>
                    <a:pt x="23" y="16"/>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18" name="Freeform 220"/>
            <p:cNvSpPr>
              <a:spLocks/>
            </p:cNvSpPr>
            <p:nvPr/>
          </p:nvSpPr>
          <p:spPr bwMode="auto">
            <a:xfrm>
              <a:off x="6677368" y="-3260804"/>
              <a:ext cx="91091" cy="43506"/>
            </a:xfrm>
            <a:custGeom>
              <a:avLst/>
              <a:gdLst/>
              <a:ahLst/>
              <a:cxnLst>
                <a:cxn ang="0">
                  <a:pos x="0" y="0"/>
                </a:cxn>
                <a:cxn ang="0">
                  <a:pos x="9" y="5"/>
                </a:cxn>
                <a:cxn ang="0">
                  <a:pos x="30" y="8"/>
                </a:cxn>
                <a:cxn ang="0">
                  <a:pos x="28" y="13"/>
                </a:cxn>
                <a:cxn ang="0">
                  <a:pos x="43" y="11"/>
                </a:cxn>
                <a:cxn ang="0">
                  <a:pos x="67" y="18"/>
                </a:cxn>
                <a:cxn ang="0">
                  <a:pos x="67" y="29"/>
                </a:cxn>
                <a:cxn ang="0">
                  <a:pos x="49" y="32"/>
                </a:cxn>
                <a:cxn ang="0">
                  <a:pos x="17" y="21"/>
                </a:cxn>
                <a:cxn ang="0">
                  <a:pos x="16" y="16"/>
                </a:cxn>
                <a:cxn ang="0">
                  <a:pos x="1" y="3"/>
                </a:cxn>
                <a:cxn ang="0">
                  <a:pos x="0" y="0"/>
                </a:cxn>
                <a:cxn ang="0">
                  <a:pos x="0" y="0"/>
                </a:cxn>
              </a:cxnLst>
              <a:rect l="0" t="0" r="r" b="b"/>
              <a:pathLst>
                <a:path w="67" h="32">
                  <a:moveTo>
                    <a:pt x="0" y="0"/>
                  </a:moveTo>
                  <a:lnTo>
                    <a:pt x="9" y="5"/>
                  </a:lnTo>
                  <a:lnTo>
                    <a:pt x="30" y="8"/>
                  </a:lnTo>
                  <a:lnTo>
                    <a:pt x="28" y="13"/>
                  </a:lnTo>
                  <a:lnTo>
                    <a:pt x="43" y="11"/>
                  </a:lnTo>
                  <a:lnTo>
                    <a:pt x="67" y="18"/>
                  </a:lnTo>
                  <a:lnTo>
                    <a:pt x="67" y="29"/>
                  </a:lnTo>
                  <a:lnTo>
                    <a:pt x="49" y="32"/>
                  </a:lnTo>
                  <a:lnTo>
                    <a:pt x="17" y="21"/>
                  </a:lnTo>
                  <a:lnTo>
                    <a:pt x="16" y="16"/>
                  </a:lnTo>
                  <a:lnTo>
                    <a:pt x="1"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19" name="Freeform 221"/>
            <p:cNvSpPr>
              <a:spLocks/>
            </p:cNvSpPr>
            <p:nvPr/>
          </p:nvSpPr>
          <p:spPr bwMode="auto">
            <a:xfrm>
              <a:off x="6599873" y="-3192826"/>
              <a:ext cx="17675" cy="21753"/>
            </a:xfrm>
            <a:custGeom>
              <a:avLst/>
              <a:gdLst/>
              <a:ahLst/>
              <a:cxnLst>
                <a:cxn ang="0">
                  <a:pos x="12" y="6"/>
                </a:cxn>
                <a:cxn ang="0">
                  <a:pos x="10" y="3"/>
                </a:cxn>
                <a:cxn ang="0">
                  <a:pos x="4" y="0"/>
                </a:cxn>
                <a:cxn ang="0">
                  <a:pos x="0" y="6"/>
                </a:cxn>
                <a:cxn ang="0">
                  <a:pos x="4" y="13"/>
                </a:cxn>
                <a:cxn ang="0">
                  <a:pos x="8" y="16"/>
                </a:cxn>
                <a:cxn ang="0">
                  <a:pos x="7" y="13"/>
                </a:cxn>
                <a:cxn ang="0">
                  <a:pos x="13" y="8"/>
                </a:cxn>
                <a:cxn ang="0">
                  <a:pos x="12" y="6"/>
                </a:cxn>
                <a:cxn ang="0">
                  <a:pos x="12" y="6"/>
                </a:cxn>
              </a:cxnLst>
              <a:rect l="0" t="0" r="r" b="b"/>
              <a:pathLst>
                <a:path w="13" h="16">
                  <a:moveTo>
                    <a:pt x="12" y="6"/>
                  </a:moveTo>
                  <a:lnTo>
                    <a:pt x="10" y="3"/>
                  </a:lnTo>
                  <a:lnTo>
                    <a:pt x="4" y="0"/>
                  </a:lnTo>
                  <a:lnTo>
                    <a:pt x="0" y="6"/>
                  </a:lnTo>
                  <a:lnTo>
                    <a:pt x="4" y="13"/>
                  </a:lnTo>
                  <a:lnTo>
                    <a:pt x="8" y="16"/>
                  </a:lnTo>
                  <a:lnTo>
                    <a:pt x="7" y="13"/>
                  </a:lnTo>
                  <a:lnTo>
                    <a:pt x="13" y="8"/>
                  </a:lnTo>
                  <a:lnTo>
                    <a:pt x="12" y="6"/>
                  </a:lnTo>
                  <a:lnTo>
                    <a:pt x="12"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20" name="Freeform 222"/>
            <p:cNvSpPr>
              <a:spLocks/>
            </p:cNvSpPr>
            <p:nvPr/>
          </p:nvSpPr>
          <p:spPr bwMode="auto">
            <a:xfrm>
              <a:off x="6606671" y="-3171073"/>
              <a:ext cx="72057" cy="32629"/>
            </a:xfrm>
            <a:custGeom>
              <a:avLst/>
              <a:gdLst/>
              <a:ahLst/>
              <a:cxnLst>
                <a:cxn ang="0">
                  <a:pos x="15" y="0"/>
                </a:cxn>
                <a:cxn ang="0">
                  <a:pos x="31" y="2"/>
                </a:cxn>
                <a:cxn ang="0">
                  <a:pos x="47" y="13"/>
                </a:cxn>
                <a:cxn ang="0">
                  <a:pos x="53" y="24"/>
                </a:cxn>
                <a:cxn ang="0">
                  <a:pos x="12" y="16"/>
                </a:cxn>
                <a:cxn ang="0">
                  <a:pos x="3" y="19"/>
                </a:cxn>
                <a:cxn ang="0">
                  <a:pos x="0" y="16"/>
                </a:cxn>
                <a:cxn ang="0">
                  <a:pos x="8" y="14"/>
                </a:cxn>
                <a:cxn ang="0">
                  <a:pos x="8" y="0"/>
                </a:cxn>
                <a:cxn ang="0">
                  <a:pos x="15" y="0"/>
                </a:cxn>
                <a:cxn ang="0">
                  <a:pos x="15" y="0"/>
                </a:cxn>
              </a:cxnLst>
              <a:rect l="0" t="0" r="r" b="b"/>
              <a:pathLst>
                <a:path w="53" h="24">
                  <a:moveTo>
                    <a:pt x="15" y="0"/>
                  </a:moveTo>
                  <a:lnTo>
                    <a:pt x="31" y="2"/>
                  </a:lnTo>
                  <a:lnTo>
                    <a:pt x="47" y="13"/>
                  </a:lnTo>
                  <a:lnTo>
                    <a:pt x="53" y="24"/>
                  </a:lnTo>
                  <a:lnTo>
                    <a:pt x="12" y="16"/>
                  </a:lnTo>
                  <a:lnTo>
                    <a:pt x="3" y="19"/>
                  </a:lnTo>
                  <a:lnTo>
                    <a:pt x="0" y="16"/>
                  </a:lnTo>
                  <a:lnTo>
                    <a:pt x="8" y="14"/>
                  </a:lnTo>
                  <a:lnTo>
                    <a:pt x="8" y="0"/>
                  </a:lnTo>
                  <a:lnTo>
                    <a:pt x="15" y="0"/>
                  </a:lnTo>
                  <a:lnTo>
                    <a:pt x="1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21" name="Freeform 223"/>
            <p:cNvSpPr>
              <a:spLocks/>
            </p:cNvSpPr>
            <p:nvPr/>
          </p:nvSpPr>
          <p:spPr bwMode="auto">
            <a:xfrm>
              <a:off x="6613468" y="-3066387"/>
              <a:ext cx="17675" cy="14956"/>
            </a:xfrm>
            <a:custGeom>
              <a:avLst/>
              <a:gdLst/>
              <a:ahLst/>
              <a:cxnLst>
                <a:cxn ang="0">
                  <a:pos x="0" y="5"/>
                </a:cxn>
                <a:cxn ang="0">
                  <a:pos x="7" y="0"/>
                </a:cxn>
                <a:cxn ang="0">
                  <a:pos x="13" y="5"/>
                </a:cxn>
                <a:cxn ang="0">
                  <a:pos x="10" y="10"/>
                </a:cxn>
                <a:cxn ang="0">
                  <a:pos x="3" y="11"/>
                </a:cxn>
                <a:cxn ang="0">
                  <a:pos x="0" y="10"/>
                </a:cxn>
                <a:cxn ang="0">
                  <a:pos x="0" y="5"/>
                </a:cxn>
                <a:cxn ang="0">
                  <a:pos x="0" y="5"/>
                </a:cxn>
              </a:cxnLst>
              <a:rect l="0" t="0" r="r" b="b"/>
              <a:pathLst>
                <a:path w="13" h="11">
                  <a:moveTo>
                    <a:pt x="0" y="5"/>
                  </a:moveTo>
                  <a:lnTo>
                    <a:pt x="7" y="0"/>
                  </a:lnTo>
                  <a:lnTo>
                    <a:pt x="13" y="5"/>
                  </a:lnTo>
                  <a:lnTo>
                    <a:pt x="10" y="10"/>
                  </a:lnTo>
                  <a:lnTo>
                    <a:pt x="3" y="11"/>
                  </a:lnTo>
                  <a:lnTo>
                    <a:pt x="0" y="10"/>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22" name="Freeform 224"/>
            <p:cNvSpPr>
              <a:spLocks/>
            </p:cNvSpPr>
            <p:nvPr/>
          </p:nvSpPr>
          <p:spPr bwMode="auto">
            <a:xfrm>
              <a:off x="6617547" y="-3108533"/>
              <a:ext cx="24472" cy="16315"/>
            </a:xfrm>
            <a:custGeom>
              <a:avLst/>
              <a:gdLst/>
              <a:ahLst/>
              <a:cxnLst>
                <a:cxn ang="0">
                  <a:pos x="8" y="2"/>
                </a:cxn>
                <a:cxn ang="0">
                  <a:pos x="18" y="2"/>
                </a:cxn>
                <a:cxn ang="0">
                  <a:pos x="15" y="10"/>
                </a:cxn>
                <a:cxn ang="0">
                  <a:pos x="10" y="8"/>
                </a:cxn>
                <a:cxn ang="0">
                  <a:pos x="5" y="12"/>
                </a:cxn>
                <a:cxn ang="0">
                  <a:pos x="0" y="8"/>
                </a:cxn>
                <a:cxn ang="0">
                  <a:pos x="4" y="4"/>
                </a:cxn>
                <a:cxn ang="0">
                  <a:pos x="2" y="0"/>
                </a:cxn>
                <a:cxn ang="0">
                  <a:pos x="8" y="2"/>
                </a:cxn>
                <a:cxn ang="0">
                  <a:pos x="8" y="2"/>
                </a:cxn>
              </a:cxnLst>
              <a:rect l="0" t="0" r="r" b="b"/>
              <a:pathLst>
                <a:path w="18" h="12">
                  <a:moveTo>
                    <a:pt x="8" y="2"/>
                  </a:moveTo>
                  <a:lnTo>
                    <a:pt x="18" y="2"/>
                  </a:lnTo>
                  <a:lnTo>
                    <a:pt x="15" y="10"/>
                  </a:lnTo>
                  <a:lnTo>
                    <a:pt x="10" y="8"/>
                  </a:lnTo>
                  <a:lnTo>
                    <a:pt x="5" y="12"/>
                  </a:lnTo>
                  <a:lnTo>
                    <a:pt x="0" y="8"/>
                  </a:lnTo>
                  <a:lnTo>
                    <a:pt x="4" y="4"/>
                  </a:lnTo>
                  <a:lnTo>
                    <a:pt x="2" y="0"/>
                  </a:lnTo>
                  <a:lnTo>
                    <a:pt x="8" y="2"/>
                  </a:lnTo>
                  <a:lnTo>
                    <a:pt x="8"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23" name="Freeform 225"/>
            <p:cNvSpPr>
              <a:spLocks/>
            </p:cNvSpPr>
            <p:nvPr/>
          </p:nvSpPr>
          <p:spPr bwMode="auto">
            <a:xfrm>
              <a:off x="7172247" y="-3001128"/>
              <a:ext cx="29910" cy="19034"/>
            </a:xfrm>
            <a:custGeom>
              <a:avLst/>
              <a:gdLst/>
              <a:ahLst/>
              <a:cxnLst>
                <a:cxn ang="0">
                  <a:pos x="1" y="2"/>
                </a:cxn>
                <a:cxn ang="0">
                  <a:pos x="6" y="0"/>
                </a:cxn>
                <a:cxn ang="0">
                  <a:pos x="20" y="8"/>
                </a:cxn>
                <a:cxn ang="0">
                  <a:pos x="22" y="14"/>
                </a:cxn>
                <a:cxn ang="0">
                  <a:pos x="12" y="13"/>
                </a:cxn>
                <a:cxn ang="0">
                  <a:pos x="0" y="5"/>
                </a:cxn>
                <a:cxn ang="0">
                  <a:pos x="1" y="2"/>
                </a:cxn>
                <a:cxn ang="0">
                  <a:pos x="1" y="2"/>
                </a:cxn>
              </a:cxnLst>
              <a:rect l="0" t="0" r="r" b="b"/>
              <a:pathLst>
                <a:path w="22" h="14">
                  <a:moveTo>
                    <a:pt x="1" y="2"/>
                  </a:moveTo>
                  <a:lnTo>
                    <a:pt x="6" y="0"/>
                  </a:lnTo>
                  <a:lnTo>
                    <a:pt x="20" y="8"/>
                  </a:lnTo>
                  <a:lnTo>
                    <a:pt x="22" y="14"/>
                  </a:lnTo>
                  <a:lnTo>
                    <a:pt x="12" y="13"/>
                  </a:lnTo>
                  <a:lnTo>
                    <a:pt x="0" y="5"/>
                  </a:lnTo>
                  <a:lnTo>
                    <a:pt x="1" y="2"/>
                  </a:lnTo>
                  <a:lnTo>
                    <a:pt x="1"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24" name="Freeform 226"/>
            <p:cNvSpPr>
              <a:spLocks/>
            </p:cNvSpPr>
            <p:nvPr/>
          </p:nvSpPr>
          <p:spPr bwMode="auto">
            <a:xfrm>
              <a:off x="6809244" y="-2538879"/>
              <a:ext cx="16315" cy="13596"/>
            </a:xfrm>
            <a:custGeom>
              <a:avLst/>
              <a:gdLst/>
              <a:ahLst/>
              <a:cxnLst>
                <a:cxn ang="0">
                  <a:pos x="0" y="6"/>
                </a:cxn>
                <a:cxn ang="0">
                  <a:pos x="0" y="8"/>
                </a:cxn>
                <a:cxn ang="0">
                  <a:pos x="4" y="8"/>
                </a:cxn>
                <a:cxn ang="0">
                  <a:pos x="8" y="10"/>
                </a:cxn>
                <a:cxn ang="0">
                  <a:pos x="8" y="10"/>
                </a:cxn>
                <a:cxn ang="0">
                  <a:pos x="12" y="3"/>
                </a:cxn>
                <a:cxn ang="0">
                  <a:pos x="10" y="2"/>
                </a:cxn>
                <a:cxn ang="0">
                  <a:pos x="4" y="0"/>
                </a:cxn>
                <a:cxn ang="0">
                  <a:pos x="2" y="0"/>
                </a:cxn>
                <a:cxn ang="0">
                  <a:pos x="0" y="6"/>
                </a:cxn>
                <a:cxn ang="0">
                  <a:pos x="0" y="6"/>
                </a:cxn>
              </a:cxnLst>
              <a:rect l="0" t="0" r="r" b="b"/>
              <a:pathLst>
                <a:path w="12" h="10">
                  <a:moveTo>
                    <a:pt x="0" y="6"/>
                  </a:moveTo>
                  <a:lnTo>
                    <a:pt x="0" y="8"/>
                  </a:lnTo>
                  <a:lnTo>
                    <a:pt x="4" y="8"/>
                  </a:lnTo>
                  <a:lnTo>
                    <a:pt x="8" y="10"/>
                  </a:lnTo>
                  <a:lnTo>
                    <a:pt x="8" y="10"/>
                  </a:lnTo>
                  <a:lnTo>
                    <a:pt x="12" y="3"/>
                  </a:lnTo>
                  <a:lnTo>
                    <a:pt x="10" y="2"/>
                  </a:lnTo>
                  <a:lnTo>
                    <a:pt x="4" y="0"/>
                  </a:lnTo>
                  <a:lnTo>
                    <a:pt x="2" y="0"/>
                  </a:lnTo>
                  <a:lnTo>
                    <a:pt x="0" y="6"/>
                  </a:lnTo>
                  <a:lnTo>
                    <a:pt x="0"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25" name="Freeform 227"/>
            <p:cNvSpPr>
              <a:spLocks/>
            </p:cNvSpPr>
            <p:nvPr/>
          </p:nvSpPr>
          <p:spPr bwMode="auto">
            <a:xfrm>
              <a:off x="7263336" y="-2643565"/>
              <a:ext cx="17675" cy="19034"/>
            </a:xfrm>
            <a:custGeom>
              <a:avLst/>
              <a:gdLst/>
              <a:ahLst/>
              <a:cxnLst>
                <a:cxn ang="0">
                  <a:pos x="8" y="0"/>
                </a:cxn>
                <a:cxn ang="0">
                  <a:pos x="0" y="5"/>
                </a:cxn>
                <a:cxn ang="0">
                  <a:pos x="0" y="14"/>
                </a:cxn>
                <a:cxn ang="0">
                  <a:pos x="3" y="14"/>
                </a:cxn>
                <a:cxn ang="0">
                  <a:pos x="13" y="5"/>
                </a:cxn>
                <a:cxn ang="0">
                  <a:pos x="10" y="0"/>
                </a:cxn>
                <a:cxn ang="0">
                  <a:pos x="8" y="0"/>
                </a:cxn>
                <a:cxn ang="0">
                  <a:pos x="8" y="0"/>
                </a:cxn>
              </a:cxnLst>
              <a:rect l="0" t="0" r="r" b="b"/>
              <a:pathLst>
                <a:path w="13" h="14">
                  <a:moveTo>
                    <a:pt x="8" y="0"/>
                  </a:moveTo>
                  <a:lnTo>
                    <a:pt x="0" y="5"/>
                  </a:lnTo>
                  <a:lnTo>
                    <a:pt x="0" y="14"/>
                  </a:lnTo>
                  <a:lnTo>
                    <a:pt x="3" y="14"/>
                  </a:lnTo>
                  <a:lnTo>
                    <a:pt x="13" y="5"/>
                  </a:lnTo>
                  <a:lnTo>
                    <a:pt x="10" y="0"/>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26" name="Freeform 228"/>
            <p:cNvSpPr>
              <a:spLocks/>
            </p:cNvSpPr>
            <p:nvPr/>
          </p:nvSpPr>
          <p:spPr bwMode="auto">
            <a:xfrm>
              <a:off x="7347629" y="-2542958"/>
              <a:ext cx="23113" cy="14956"/>
            </a:xfrm>
            <a:custGeom>
              <a:avLst/>
              <a:gdLst/>
              <a:ahLst/>
              <a:cxnLst>
                <a:cxn ang="0">
                  <a:pos x="2" y="0"/>
                </a:cxn>
                <a:cxn ang="0">
                  <a:pos x="5" y="0"/>
                </a:cxn>
                <a:cxn ang="0">
                  <a:pos x="9" y="5"/>
                </a:cxn>
                <a:cxn ang="0">
                  <a:pos x="17" y="11"/>
                </a:cxn>
                <a:cxn ang="0">
                  <a:pos x="9" y="8"/>
                </a:cxn>
                <a:cxn ang="0">
                  <a:pos x="0" y="0"/>
                </a:cxn>
                <a:cxn ang="0">
                  <a:pos x="2" y="0"/>
                </a:cxn>
                <a:cxn ang="0">
                  <a:pos x="2" y="0"/>
                </a:cxn>
              </a:cxnLst>
              <a:rect l="0" t="0" r="r" b="b"/>
              <a:pathLst>
                <a:path w="17" h="11">
                  <a:moveTo>
                    <a:pt x="2" y="0"/>
                  </a:moveTo>
                  <a:lnTo>
                    <a:pt x="5" y="0"/>
                  </a:lnTo>
                  <a:lnTo>
                    <a:pt x="9" y="5"/>
                  </a:lnTo>
                  <a:lnTo>
                    <a:pt x="17" y="11"/>
                  </a:lnTo>
                  <a:lnTo>
                    <a:pt x="9" y="8"/>
                  </a:lnTo>
                  <a:lnTo>
                    <a:pt x="0"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27" name="Freeform 229"/>
            <p:cNvSpPr>
              <a:spLocks/>
            </p:cNvSpPr>
            <p:nvPr/>
          </p:nvSpPr>
          <p:spPr bwMode="auto">
            <a:xfrm>
              <a:off x="7381618" y="-2532081"/>
              <a:ext cx="14956" cy="6798"/>
            </a:xfrm>
            <a:custGeom>
              <a:avLst/>
              <a:gdLst/>
              <a:ahLst/>
              <a:cxnLst>
                <a:cxn ang="0">
                  <a:pos x="0" y="0"/>
                </a:cxn>
                <a:cxn ang="0">
                  <a:pos x="11" y="5"/>
                </a:cxn>
                <a:cxn ang="0">
                  <a:pos x="3" y="3"/>
                </a:cxn>
                <a:cxn ang="0">
                  <a:pos x="0" y="0"/>
                </a:cxn>
                <a:cxn ang="0">
                  <a:pos x="0" y="0"/>
                </a:cxn>
              </a:cxnLst>
              <a:rect l="0" t="0" r="r" b="b"/>
              <a:pathLst>
                <a:path w="11" h="5">
                  <a:moveTo>
                    <a:pt x="0" y="0"/>
                  </a:moveTo>
                  <a:lnTo>
                    <a:pt x="11" y="5"/>
                  </a:lnTo>
                  <a:lnTo>
                    <a:pt x="3"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28" name="Freeform 230"/>
            <p:cNvSpPr>
              <a:spLocks/>
            </p:cNvSpPr>
            <p:nvPr/>
          </p:nvSpPr>
          <p:spPr bwMode="auto">
            <a:xfrm>
              <a:off x="8338746" y="-1322076"/>
              <a:ext cx="8157" cy="4079"/>
            </a:xfrm>
            <a:custGeom>
              <a:avLst/>
              <a:gdLst/>
              <a:ahLst/>
              <a:cxnLst>
                <a:cxn ang="0">
                  <a:pos x="4" y="0"/>
                </a:cxn>
                <a:cxn ang="0">
                  <a:pos x="6" y="3"/>
                </a:cxn>
                <a:cxn ang="0">
                  <a:pos x="0" y="0"/>
                </a:cxn>
                <a:cxn ang="0">
                  <a:pos x="4" y="0"/>
                </a:cxn>
                <a:cxn ang="0">
                  <a:pos x="4" y="0"/>
                </a:cxn>
              </a:cxnLst>
              <a:rect l="0" t="0" r="r" b="b"/>
              <a:pathLst>
                <a:path w="6" h="3">
                  <a:moveTo>
                    <a:pt x="4" y="0"/>
                  </a:moveTo>
                  <a:lnTo>
                    <a:pt x="6" y="3"/>
                  </a:lnTo>
                  <a:lnTo>
                    <a:pt x="0"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29" name="Freeform 231"/>
            <p:cNvSpPr>
              <a:spLocks/>
            </p:cNvSpPr>
            <p:nvPr/>
          </p:nvSpPr>
          <p:spPr bwMode="auto">
            <a:xfrm>
              <a:off x="8333308" y="-1433559"/>
              <a:ext cx="20394" cy="6798"/>
            </a:xfrm>
            <a:custGeom>
              <a:avLst/>
              <a:gdLst/>
              <a:ahLst/>
              <a:cxnLst>
                <a:cxn ang="0">
                  <a:pos x="5" y="0"/>
                </a:cxn>
                <a:cxn ang="0">
                  <a:pos x="10" y="2"/>
                </a:cxn>
                <a:cxn ang="0">
                  <a:pos x="15" y="5"/>
                </a:cxn>
                <a:cxn ang="0">
                  <a:pos x="5" y="3"/>
                </a:cxn>
                <a:cxn ang="0">
                  <a:pos x="0" y="0"/>
                </a:cxn>
                <a:cxn ang="0">
                  <a:pos x="5" y="0"/>
                </a:cxn>
                <a:cxn ang="0">
                  <a:pos x="5" y="0"/>
                </a:cxn>
              </a:cxnLst>
              <a:rect l="0" t="0" r="r" b="b"/>
              <a:pathLst>
                <a:path w="15" h="5">
                  <a:moveTo>
                    <a:pt x="5" y="0"/>
                  </a:moveTo>
                  <a:lnTo>
                    <a:pt x="10" y="2"/>
                  </a:lnTo>
                  <a:lnTo>
                    <a:pt x="15" y="5"/>
                  </a:lnTo>
                  <a:lnTo>
                    <a:pt x="5" y="3"/>
                  </a:lnTo>
                  <a:lnTo>
                    <a:pt x="0"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30" name="Freeform 232"/>
            <p:cNvSpPr>
              <a:spLocks/>
            </p:cNvSpPr>
            <p:nvPr/>
          </p:nvSpPr>
          <p:spPr bwMode="auto">
            <a:xfrm>
              <a:off x="8355061" y="-1426761"/>
              <a:ext cx="16315" cy="1360"/>
            </a:xfrm>
            <a:custGeom>
              <a:avLst/>
              <a:gdLst/>
              <a:ahLst/>
              <a:cxnLst>
                <a:cxn ang="0">
                  <a:pos x="5" y="0"/>
                </a:cxn>
                <a:cxn ang="0">
                  <a:pos x="12" y="1"/>
                </a:cxn>
                <a:cxn ang="0">
                  <a:pos x="4" y="1"/>
                </a:cxn>
                <a:cxn ang="0">
                  <a:pos x="0" y="0"/>
                </a:cxn>
                <a:cxn ang="0">
                  <a:pos x="5" y="0"/>
                </a:cxn>
                <a:cxn ang="0">
                  <a:pos x="5" y="0"/>
                </a:cxn>
              </a:cxnLst>
              <a:rect l="0" t="0" r="r" b="b"/>
              <a:pathLst>
                <a:path w="12" h="1">
                  <a:moveTo>
                    <a:pt x="5" y="0"/>
                  </a:moveTo>
                  <a:lnTo>
                    <a:pt x="12" y="1"/>
                  </a:lnTo>
                  <a:lnTo>
                    <a:pt x="4" y="1"/>
                  </a:lnTo>
                  <a:lnTo>
                    <a:pt x="0"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31" name="Freeform 233"/>
            <p:cNvSpPr>
              <a:spLocks/>
            </p:cNvSpPr>
            <p:nvPr/>
          </p:nvSpPr>
          <p:spPr bwMode="auto">
            <a:xfrm>
              <a:off x="8503252" y="-945478"/>
              <a:ext cx="13596" cy="6798"/>
            </a:xfrm>
            <a:custGeom>
              <a:avLst/>
              <a:gdLst/>
              <a:ahLst/>
              <a:cxnLst>
                <a:cxn ang="0">
                  <a:pos x="8" y="0"/>
                </a:cxn>
                <a:cxn ang="0">
                  <a:pos x="10" y="3"/>
                </a:cxn>
                <a:cxn ang="0">
                  <a:pos x="7" y="5"/>
                </a:cxn>
                <a:cxn ang="0">
                  <a:pos x="4" y="2"/>
                </a:cxn>
                <a:cxn ang="0">
                  <a:pos x="0" y="2"/>
                </a:cxn>
                <a:cxn ang="0">
                  <a:pos x="8" y="0"/>
                </a:cxn>
                <a:cxn ang="0">
                  <a:pos x="8" y="0"/>
                </a:cxn>
              </a:cxnLst>
              <a:rect l="0" t="0" r="r" b="b"/>
              <a:pathLst>
                <a:path w="10" h="5">
                  <a:moveTo>
                    <a:pt x="8" y="0"/>
                  </a:moveTo>
                  <a:lnTo>
                    <a:pt x="10" y="3"/>
                  </a:lnTo>
                  <a:lnTo>
                    <a:pt x="7" y="5"/>
                  </a:lnTo>
                  <a:lnTo>
                    <a:pt x="4" y="2"/>
                  </a:lnTo>
                  <a:lnTo>
                    <a:pt x="0" y="2"/>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32" name="Freeform 234"/>
            <p:cNvSpPr>
              <a:spLocks/>
            </p:cNvSpPr>
            <p:nvPr/>
          </p:nvSpPr>
          <p:spPr bwMode="auto">
            <a:xfrm>
              <a:off x="7688878" y="-2466823"/>
              <a:ext cx="10876" cy="6798"/>
            </a:xfrm>
            <a:custGeom>
              <a:avLst/>
              <a:gdLst/>
              <a:ahLst/>
              <a:cxnLst>
                <a:cxn ang="0">
                  <a:pos x="0" y="0"/>
                </a:cxn>
                <a:cxn ang="0">
                  <a:pos x="8" y="2"/>
                </a:cxn>
                <a:cxn ang="0">
                  <a:pos x="6" y="5"/>
                </a:cxn>
                <a:cxn ang="0">
                  <a:pos x="3" y="5"/>
                </a:cxn>
                <a:cxn ang="0">
                  <a:pos x="3" y="3"/>
                </a:cxn>
                <a:cxn ang="0">
                  <a:pos x="0" y="0"/>
                </a:cxn>
                <a:cxn ang="0">
                  <a:pos x="0" y="0"/>
                </a:cxn>
              </a:cxnLst>
              <a:rect l="0" t="0" r="r" b="b"/>
              <a:pathLst>
                <a:path w="8" h="5">
                  <a:moveTo>
                    <a:pt x="0" y="0"/>
                  </a:moveTo>
                  <a:lnTo>
                    <a:pt x="8" y="2"/>
                  </a:lnTo>
                  <a:lnTo>
                    <a:pt x="6" y="5"/>
                  </a:lnTo>
                  <a:lnTo>
                    <a:pt x="3" y="5"/>
                  </a:lnTo>
                  <a:lnTo>
                    <a:pt x="3"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33" name="Freeform 235"/>
            <p:cNvSpPr>
              <a:spLocks/>
            </p:cNvSpPr>
            <p:nvPr/>
          </p:nvSpPr>
          <p:spPr bwMode="auto">
            <a:xfrm>
              <a:off x="7701114" y="-2464103"/>
              <a:ext cx="9517" cy="4079"/>
            </a:xfrm>
            <a:custGeom>
              <a:avLst/>
              <a:gdLst/>
              <a:ahLst/>
              <a:cxnLst>
                <a:cxn ang="0">
                  <a:pos x="0" y="3"/>
                </a:cxn>
                <a:cxn ang="0">
                  <a:pos x="7" y="0"/>
                </a:cxn>
                <a:cxn ang="0">
                  <a:pos x="7" y="1"/>
                </a:cxn>
                <a:cxn ang="0">
                  <a:pos x="0" y="3"/>
                </a:cxn>
                <a:cxn ang="0">
                  <a:pos x="0" y="3"/>
                </a:cxn>
              </a:cxnLst>
              <a:rect l="0" t="0" r="r" b="b"/>
              <a:pathLst>
                <a:path w="7" h="3">
                  <a:moveTo>
                    <a:pt x="0" y="3"/>
                  </a:moveTo>
                  <a:lnTo>
                    <a:pt x="7" y="0"/>
                  </a:lnTo>
                  <a:lnTo>
                    <a:pt x="7" y="1"/>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34" name="Freeform 236"/>
            <p:cNvSpPr>
              <a:spLocks/>
            </p:cNvSpPr>
            <p:nvPr/>
          </p:nvSpPr>
          <p:spPr bwMode="auto">
            <a:xfrm>
              <a:off x="7714709" y="-2466823"/>
              <a:ext cx="10876" cy="6798"/>
            </a:xfrm>
            <a:custGeom>
              <a:avLst/>
              <a:gdLst/>
              <a:ahLst/>
              <a:cxnLst>
                <a:cxn ang="0">
                  <a:pos x="0" y="3"/>
                </a:cxn>
                <a:cxn ang="0">
                  <a:pos x="1" y="0"/>
                </a:cxn>
                <a:cxn ang="0">
                  <a:pos x="5" y="2"/>
                </a:cxn>
                <a:cxn ang="0">
                  <a:pos x="8" y="2"/>
                </a:cxn>
                <a:cxn ang="0">
                  <a:pos x="8" y="3"/>
                </a:cxn>
                <a:cxn ang="0">
                  <a:pos x="3" y="5"/>
                </a:cxn>
                <a:cxn ang="0">
                  <a:pos x="0" y="3"/>
                </a:cxn>
                <a:cxn ang="0">
                  <a:pos x="0" y="3"/>
                </a:cxn>
              </a:cxnLst>
              <a:rect l="0" t="0" r="r" b="b"/>
              <a:pathLst>
                <a:path w="8" h="5">
                  <a:moveTo>
                    <a:pt x="0" y="3"/>
                  </a:moveTo>
                  <a:lnTo>
                    <a:pt x="1" y="0"/>
                  </a:lnTo>
                  <a:lnTo>
                    <a:pt x="5" y="2"/>
                  </a:lnTo>
                  <a:lnTo>
                    <a:pt x="8" y="2"/>
                  </a:lnTo>
                  <a:lnTo>
                    <a:pt x="8" y="3"/>
                  </a:lnTo>
                  <a:lnTo>
                    <a:pt x="3"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35" name="Freeform 237"/>
            <p:cNvSpPr>
              <a:spLocks/>
            </p:cNvSpPr>
            <p:nvPr/>
          </p:nvSpPr>
          <p:spPr bwMode="auto">
            <a:xfrm>
              <a:off x="7754137" y="-2477699"/>
              <a:ext cx="10876" cy="8157"/>
            </a:xfrm>
            <a:custGeom>
              <a:avLst/>
              <a:gdLst/>
              <a:ahLst/>
              <a:cxnLst>
                <a:cxn ang="0">
                  <a:pos x="3" y="0"/>
                </a:cxn>
                <a:cxn ang="0">
                  <a:pos x="6" y="0"/>
                </a:cxn>
                <a:cxn ang="0">
                  <a:pos x="8" y="3"/>
                </a:cxn>
                <a:cxn ang="0">
                  <a:pos x="6" y="5"/>
                </a:cxn>
                <a:cxn ang="0">
                  <a:pos x="0" y="6"/>
                </a:cxn>
                <a:cxn ang="0">
                  <a:pos x="5" y="3"/>
                </a:cxn>
                <a:cxn ang="0">
                  <a:pos x="3" y="0"/>
                </a:cxn>
                <a:cxn ang="0">
                  <a:pos x="3" y="0"/>
                </a:cxn>
              </a:cxnLst>
              <a:rect l="0" t="0" r="r" b="b"/>
              <a:pathLst>
                <a:path w="8" h="6">
                  <a:moveTo>
                    <a:pt x="3" y="0"/>
                  </a:moveTo>
                  <a:lnTo>
                    <a:pt x="6" y="0"/>
                  </a:lnTo>
                  <a:lnTo>
                    <a:pt x="8" y="3"/>
                  </a:lnTo>
                  <a:lnTo>
                    <a:pt x="6" y="5"/>
                  </a:lnTo>
                  <a:lnTo>
                    <a:pt x="0" y="6"/>
                  </a:lnTo>
                  <a:lnTo>
                    <a:pt x="5" y="3"/>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36" name="Freeform 238"/>
            <p:cNvSpPr>
              <a:spLocks/>
            </p:cNvSpPr>
            <p:nvPr/>
          </p:nvSpPr>
          <p:spPr bwMode="auto">
            <a:xfrm>
              <a:off x="7766373" y="-2470901"/>
              <a:ext cx="20394" cy="1360"/>
            </a:xfrm>
            <a:custGeom>
              <a:avLst/>
              <a:gdLst/>
              <a:ahLst/>
              <a:cxnLst>
                <a:cxn ang="0">
                  <a:pos x="0" y="0"/>
                </a:cxn>
                <a:cxn ang="0">
                  <a:pos x="15" y="1"/>
                </a:cxn>
                <a:cxn ang="0">
                  <a:pos x="7" y="1"/>
                </a:cxn>
                <a:cxn ang="0">
                  <a:pos x="0" y="0"/>
                </a:cxn>
                <a:cxn ang="0">
                  <a:pos x="0" y="0"/>
                </a:cxn>
              </a:cxnLst>
              <a:rect l="0" t="0" r="r" b="b"/>
              <a:pathLst>
                <a:path w="15" h="1">
                  <a:moveTo>
                    <a:pt x="0" y="0"/>
                  </a:moveTo>
                  <a:lnTo>
                    <a:pt x="15" y="1"/>
                  </a:lnTo>
                  <a:lnTo>
                    <a:pt x="7"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37" name="Freeform 239"/>
            <p:cNvSpPr>
              <a:spLocks/>
            </p:cNvSpPr>
            <p:nvPr/>
          </p:nvSpPr>
          <p:spPr bwMode="auto">
            <a:xfrm>
              <a:off x="7790845" y="-2477699"/>
              <a:ext cx="6798" cy="1360"/>
            </a:xfrm>
            <a:custGeom>
              <a:avLst/>
              <a:gdLst/>
              <a:ahLst/>
              <a:cxnLst>
                <a:cxn ang="0">
                  <a:pos x="0" y="0"/>
                </a:cxn>
                <a:cxn ang="0">
                  <a:pos x="5" y="1"/>
                </a:cxn>
                <a:cxn ang="0">
                  <a:pos x="2" y="1"/>
                </a:cxn>
                <a:cxn ang="0">
                  <a:pos x="0" y="0"/>
                </a:cxn>
                <a:cxn ang="0">
                  <a:pos x="0" y="0"/>
                </a:cxn>
              </a:cxnLst>
              <a:rect l="0" t="0" r="r" b="b"/>
              <a:pathLst>
                <a:path w="5" h="1">
                  <a:moveTo>
                    <a:pt x="0" y="0"/>
                  </a:moveTo>
                  <a:lnTo>
                    <a:pt x="5" y="1"/>
                  </a:ln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38" name="Freeform 240"/>
            <p:cNvSpPr>
              <a:spLocks/>
            </p:cNvSpPr>
            <p:nvPr/>
          </p:nvSpPr>
          <p:spPr bwMode="auto">
            <a:xfrm>
              <a:off x="7679361" y="-2682992"/>
              <a:ext cx="9517" cy="4079"/>
            </a:xfrm>
            <a:custGeom>
              <a:avLst/>
              <a:gdLst/>
              <a:ahLst/>
              <a:cxnLst>
                <a:cxn ang="0">
                  <a:pos x="0" y="0"/>
                </a:cxn>
                <a:cxn ang="0">
                  <a:pos x="7" y="3"/>
                </a:cxn>
                <a:cxn ang="0">
                  <a:pos x="2" y="2"/>
                </a:cxn>
                <a:cxn ang="0">
                  <a:pos x="0" y="0"/>
                </a:cxn>
                <a:cxn ang="0">
                  <a:pos x="0" y="0"/>
                </a:cxn>
              </a:cxnLst>
              <a:rect l="0" t="0" r="r" b="b"/>
              <a:pathLst>
                <a:path w="7" h="3">
                  <a:moveTo>
                    <a:pt x="0" y="0"/>
                  </a:moveTo>
                  <a:lnTo>
                    <a:pt x="7" y="3"/>
                  </a:ln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39" name="Freeform 241"/>
            <p:cNvSpPr>
              <a:spLocks/>
            </p:cNvSpPr>
            <p:nvPr/>
          </p:nvSpPr>
          <p:spPr bwMode="auto">
            <a:xfrm>
              <a:off x="6404097" y="-1762572"/>
              <a:ext cx="4079" cy="4079"/>
            </a:xfrm>
            <a:custGeom>
              <a:avLst/>
              <a:gdLst/>
              <a:ahLst/>
              <a:cxnLst>
                <a:cxn ang="0">
                  <a:pos x="0" y="1"/>
                </a:cxn>
                <a:cxn ang="0">
                  <a:pos x="3" y="3"/>
                </a:cxn>
                <a:cxn ang="0">
                  <a:pos x="2" y="0"/>
                </a:cxn>
                <a:cxn ang="0">
                  <a:pos x="0" y="1"/>
                </a:cxn>
                <a:cxn ang="0">
                  <a:pos x="0" y="1"/>
                </a:cxn>
              </a:cxnLst>
              <a:rect l="0" t="0" r="r" b="b"/>
              <a:pathLst>
                <a:path w="3" h="3">
                  <a:moveTo>
                    <a:pt x="0" y="1"/>
                  </a:moveTo>
                  <a:lnTo>
                    <a:pt x="3" y="3"/>
                  </a:lnTo>
                  <a:lnTo>
                    <a:pt x="2" y="0"/>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40" name="Freeform 242"/>
            <p:cNvSpPr>
              <a:spLocks/>
            </p:cNvSpPr>
            <p:nvPr/>
          </p:nvSpPr>
          <p:spPr bwMode="auto">
            <a:xfrm>
              <a:off x="7336753" y="-3066387"/>
              <a:ext cx="66619" cy="29910"/>
            </a:xfrm>
            <a:custGeom>
              <a:avLst/>
              <a:gdLst/>
              <a:ahLst/>
              <a:cxnLst>
                <a:cxn ang="0">
                  <a:pos x="12" y="0"/>
                </a:cxn>
                <a:cxn ang="0">
                  <a:pos x="23" y="0"/>
                </a:cxn>
                <a:cxn ang="0">
                  <a:pos x="36" y="3"/>
                </a:cxn>
                <a:cxn ang="0">
                  <a:pos x="49" y="11"/>
                </a:cxn>
                <a:cxn ang="0">
                  <a:pos x="33" y="21"/>
                </a:cxn>
                <a:cxn ang="0">
                  <a:pos x="21" y="18"/>
                </a:cxn>
                <a:cxn ang="0">
                  <a:pos x="7" y="22"/>
                </a:cxn>
                <a:cxn ang="0">
                  <a:pos x="0" y="18"/>
                </a:cxn>
                <a:cxn ang="0">
                  <a:pos x="5" y="6"/>
                </a:cxn>
                <a:cxn ang="0">
                  <a:pos x="12" y="0"/>
                </a:cxn>
                <a:cxn ang="0">
                  <a:pos x="12" y="0"/>
                </a:cxn>
              </a:cxnLst>
              <a:rect l="0" t="0" r="r" b="b"/>
              <a:pathLst>
                <a:path w="49" h="22">
                  <a:moveTo>
                    <a:pt x="12" y="0"/>
                  </a:moveTo>
                  <a:lnTo>
                    <a:pt x="23" y="0"/>
                  </a:lnTo>
                  <a:lnTo>
                    <a:pt x="36" y="3"/>
                  </a:lnTo>
                  <a:lnTo>
                    <a:pt x="49" y="11"/>
                  </a:lnTo>
                  <a:lnTo>
                    <a:pt x="33" y="21"/>
                  </a:lnTo>
                  <a:lnTo>
                    <a:pt x="21" y="18"/>
                  </a:lnTo>
                  <a:lnTo>
                    <a:pt x="7" y="22"/>
                  </a:lnTo>
                  <a:lnTo>
                    <a:pt x="0" y="18"/>
                  </a:lnTo>
                  <a:lnTo>
                    <a:pt x="5" y="6"/>
                  </a:lnTo>
                  <a:lnTo>
                    <a:pt x="12" y="0"/>
                  </a:lnTo>
                  <a:lnTo>
                    <a:pt x="1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41" name="Freeform 243"/>
            <p:cNvSpPr>
              <a:spLocks/>
            </p:cNvSpPr>
            <p:nvPr/>
          </p:nvSpPr>
          <p:spPr bwMode="auto">
            <a:xfrm>
              <a:off x="4605403" y="-2257451"/>
              <a:ext cx="47585" cy="25832"/>
            </a:xfrm>
            <a:custGeom>
              <a:avLst/>
              <a:gdLst/>
              <a:ahLst/>
              <a:cxnLst>
                <a:cxn ang="0">
                  <a:pos x="2" y="3"/>
                </a:cxn>
                <a:cxn ang="0">
                  <a:pos x="3" y="1"/>
                </a:cxn>
                <a:cxn ang="0">
                  <a:pos x="7" y="0"/>
                </a:cxn>
                <a:cxn ang="0">
                  <a:pos x="10" y="1"/>
                </a:cxn>
                <a:cxn ang="0">
                  <a:pos x="13" y="0"/>
                </a:cxn>
                <a:cxn ang="0">
                  <a:pos x="26" y="0"/>
                </a:cxn>
                <a:cxn ang="0">
                  <a:pos x="32" y="5"/>
                </a:cxn>
                <a:cxn ang="0">
                  <a:pos x="35" y="13"/>
                </a:cxn>
                <a:cxn ang="0">
                  <a:pos x="29" y="16"/>
                </a:cxn>
                <a:cxn ang="0">
                  <a:pos x="24" y="16"/>
                </a:cxn>
                <a:cxn ang="0">
                  <a:pos x="16" y="19"/>
                </a:cxn>
                <a:cxn ang="0">
                  <a:pos x="7" y="19"/>
                </a:cxn>
                <a:cxn ang="0">
                  <a:pos x="2" y="16"/>
                </a:cxn>
                <a:cxn ang="0">
                  <a:pos x="0" y="13"/>
                </a:cxn>
                <a:cxn ang="0">
                  <a:pos x="0" y="3"/>
                </a:cxn>
                <a:cxn ang="0">
                  <a:pos x="2" y="3"/>
                </a:cxn>
                <a:cxn ang="0">
                  <a:pos x="2" y="3"/>
                </a:cxn>
              </a:cxnLst>
              <a:rect l="0" t="0" r="r" b="b"/>
              <a:pathLst>
                <a:path w="35" h="19">
                  <a:moveTo>
                    <a:pt x="2" y="3"/>
                  </a:moveTo>
                  <a:lnTo>
                    <a:pt x="3" y="1"/>
                  </a:lnTo>
                  <a:lnTo>
                    <a:pt x="7" y="0"/>
                  </a:lnTo>
                  <a:lnTo>
                    <a:pt x="10" y="1"/>
                  </a:lnTo>
                  <a:lnTo>
                    <a:pt x="13" y="0"/>
                  </a:lnTo>
                  <a:lnTo>
                    <a:pt x="26" y="0"/>
                  </a:lnTo>
                  <a:lnTo>
                    <a:pt x="32" y="5"/>
                  </a:lnTo>
                  <a:lnTo>
                    <a:pt x="35" y="13"/>
                  </a:lnTo>
                  <a:lnTo>
                    <a:pt x="29" y="16"/>
                  </a:lnTo>
                  <a:lnTo>
                    <a:pt x="24" y="16"/>
                  </a:lnTo>
                  <a:lnTo>
                    <a:pt x="16" y="19"/>
                  </a:lnTo>
                  <a:lnTo>
                    <a:pt x="7" y="19"/>
                  </a:lnTo>
                  <a:lnTo>
                    <a:pt x="2" y="16"/>
                  </a:lnTo>
                  <a:lnTo>
                    <a:pt x="0" y="13"/>
                  </a:lnTo>
                  <a:lnTo>
                    <a:pt x="0" y="3"/>
                  </a:lnTo>
                  <a:lnTo>
                    <a:pt x="2" y="3"/>
                  </a:lnTo>
                  <a:lnTo>
                    <a:pt x="2"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42" name="Freeform 244"/>
            <p:cNvSpPr>
              <a:spLocks/>
            </p:cNvSpPr>
            <p:nvPr/>
          </p:nvSpPr>
          <p:spPr bwMode="auto">
            <a:xfrm>
              <a:off x="4579571" y="-2264248"/>
              <a:ext cx="36708" cy="54382"/>
            </a:xfrm>
            <a:custGeom>
              <a:avLst/>
              <a:gdLst/>
              <a:ahLst/>
              <a:cxnLst>
                <a:cxn ang="0">
                  <a:pos x="16" y="40"/>
                </a:cxn>
                <a:cxn ang="0">
                  <a:pos x="27" y="29"/>
                </a:cxn>
                <a:cxn ang="0">
                  <a:pos x="26" y="24"/>
                </a:cxn>
                <a:cxn ang="0">
                  <a:pos x="21" y="21"/>
                </a:cxn>
                <a:cxn ang="0">
                  <a:pos x="19" y="18"/>
                </a:cxn>
                <a:cxn ang="0">
                  <a:pos x="19" y="8"/>
                </a:cxn>
                <a:cxn ang="0">
                  <a:pos x="11" y="2"/>
                </a:cxn>
                <a:cxn ang="0">
                  <a:pos x="6" y="0"/>
                </a:cxn>
                <a:cxn ang="0">
                  <a:pos x="2" y="3"/>
                </a:cxn>
                <a:cxn ang="0">
                  <a:pos x="0" y="11"/>
                </a:cxn>
                <a:cxn ang="0">
                  <a:pos x="5" y="13"/>
                </a:cxn>
                <a:cxn ang="0">
                  <a:pos x="2" y="18"/>
                </a:cxn>
                <a:cxn ang="0">
                  <a:pos x="3" y="19"/>
                </a:cxn>
                <a:cxn ang="0">
                  <a:pos x="2" y="26"/>
                </a:cxn>
                <a:cxn ang="0">
                  <a:pos x="3" y="31"/>
                </a:cxn>
                <a:cxn ang="0">
                  <a:pos x="2" y="31"/>
                </a:cxn>
                <a:cxn ang="0">
                  <a:pos x="5" y="35"/>
                </a:cxn>
                <a:cxn ang="0">
                  <a:pos x="10" y="35"/>
                </a:cxn>
                <a:cxn ang="0">
                  <a:pos x="13" y="40"/>
                </a:cxn>
                <a:cxn ang="0">
                  <a:pos x="16" y="40"/>
                </a:cxn>
                <a:cxn ang="0">
                  <a:pos x="16" y="40"/>
                </a:cxn>
              </a:cxnLst>
              <a:rect l="0" t="0" r="r" b="b"/>
              <a:pathLst>
                <a:path w="27" h="40">
                  <a:moveTo>
                    <a:pt x="16" y="40"/>
                  </a:moveTo>
                  <a:lnTo>
                    <a:pt x="27" y="29"/>
                  </a:lnTo>
                  <a:lnTo>
                    <a:pt x="26" y="24"/>
                  </a:lnTo>
                  <a:lnTo>
                    <a:pt x="21" y="21"/>
                  </a:lnTo>
                  <a:lnTo>
                    <a:pt x="19" y="18"/>
                  </a:lnTo>
                  <a:lnTo>
                    <a:pt x="19" y="8"/>
                  </a:lnTo>
                  <a:lnTo>
                    <a:pt x="11" y="2"/>
                  </a:lnTo>
                  <a:lnTo>
                    <a:pt x="6" y="0"/>
                  </a:lnTo>
                  <a:lnTo>
                    <a:pt x="2" y="3"/>
                  </a:lnTo>
                  <a:lnTo>
                    <a:pt x="0" y="11"/>
                  </a:lnTo>
                  <a:lnTo>
                    <a:pt x="5" y="13"/>
                  </a:lnTo>
                  <a:lnTo>
                    <a:pt x="2" y="18"/>
                  </a:lnTo>
                  <a:lnTo>
                    <a:pt x="3" y="19"/>
                  </a:lnTo>
                  <a:lnTo>
                    <a:pt x="2" y="26"/>
                  </a:lnTo>
                  <a:lnTo>
                    <a:pt x="3" y="31"/>
                  </a:lnTo>
                  <a:lnTo>
                    <a:pt x="2" y="31"/>
                  </a:lnTo>
                  <a:lnTo>
                    <a:pt x="5" y="35"/>
                  </a:lnTo>
                  <a:lnTo>
                    <a:pt x="10" y="35"/>
                  </a:lnTo>
                  <a:lnTo>
                    <a:pt x="13" y="40"/>
                  </a:lnTo>
                  <a:lnTo>
                    <a:pt x="16" y="40"/>
                  </a:lnTo>
                  <a:lnTo>
                    <a:pt x="16" y="4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43" name="Freeform 245"/>
            <p:cNvSpPr>
              <a:spLocks/>
            </p:cNvSpPr>
            <p:nvPr/>
          </p:nvSpPr>
          <p:spPr bwMode="auto">
            <a:xfrm>
              <a:off x="4561897" y="-2333586"/>
              <a:ext cx="87012" cy="84293"/>
            </a:xfrm>
            <a:custGeom>
              <a:avLst/>
              <a:gdLst/>
              <a:ahLst/>
              <a:cxnLst>
                <a:cxn ang="0">
                  <a:pos x="58" y="53"/>
                </a:cxn>
                <a:cxn ang="0">
                  <a:pos x="56" y="40"/>
                </a:cxn>
                <a:cxn ang="0">
                  <a:pos x="56" y="32"/>
                </a:cxn>
                <a:cxn ang="0">
                  <a:pos x="58" y="30"/>
                </a:cxn>
                <a:cxn ang="0">
                  <a:pos x="58" y="24"/>
                </a:cxn>
                <a:cxn ang="0">
                  <a:pos x="53" y="24"/>
                </a:cxn>
                <a:cxn ang="0">
                  <a:pos x="40" y="16"/>
                </a:cxn>
                <a:cxn ang="0">
                  <a:pos x="29" y="6"/>
                </a:cxn>
                <a:cxn ang="0">
                  <a:pos x="19" y="0"/>
                </a:cxn>
                <a:cxn ang="0">
                  <a:pos x="0" y="5"/>
                </a:cxn>
                <a:cxn ang="0">
                  <a:pos x="3" y="9"/>
                </a:cxn>
                <a:cxn ang="0">
                  <a:pos x="5" y="13"/>
                </a:cxn>
                <a:cxn ang="0">
                  <a:pos x="8" y="14"/>
                </a:cxn>
                <a:cxn ang="0">
                  <a:pos x="11" y="19"/>
                </a:cxn>
                <a:cxn ang="0">
                  <a:pos x="8" y="25"/>
                </a:cxn>
                <a:cxn ang="0">
                  <a:pos x="16" y="30"/>
                </a:cxn>
                <a:cxn ang="0">
                  <a:pos x="11" y="32"/>
                </a:cxn>
                <a:cxn ang="0">
                  <a:pos x="15" y="35"/>
                </a:cxn>
                <a:cxn ang="0">
                  <a:pos x="8" y="38"/>
                </a:cxn>
                <a:cxn ang="0">
                  <a:pos x="8" y="41"/>
                </a:cxn>
                <a:cxn ang="0">
                  <a:pos x="8" y="41"/>
                </a:cxn>
                <a:cxn ang="0">
                  <a:pos x="5" y="41"/>
                </a:cxn>
                <a:cxn ang="0">
                  <a:pos x="2" y="45"/>
                </a:cxn>
                <a:cxn ang="0">
                  <a:pos x="0" y="48"/>
                </a:cxn>
                <a:cxn ang="0">
                  <a:pos x="2" y="51"/>
                </a:cxn>
                <a:cxn ang="0">
                  <a:pos x="0" y="54"/>
                </a:cxn>
                <a:cxn ang="0">
                  <a:pos x="8" y="57"/>
                </a:cxn>
                <a:cxn ang="0">
                  <a:pos x="13" y="61"/>
                </a:cxn>
                <a:cxn ang="0">
                  <a:pos x="15" y="54"/>
                </a:cxn>
                <a:cxn ang="0">
                  <a:pos x="24" y="53"/>
                </a:cxn>
                <a:cxn ang="0">
                  <a:pos x="34" y="59"/>
                </a:cxn>
                <a:cxn ang="0">
                  <a:pos x="39" y="56"/>
                </a:cxn>
                <a:cxn ang="0">
                  <a:pos x="45" y="56"/>
                </a:cxn>
                <a:cxn ang="0">
                  <a:pos x="58" y="56"/>
                </a:cxn>
              </a:cxnLst>
              <a:rect l="0" t="0" r="r" b="b"/>
              <a:pathLst>
                <a:path w="64" h="62">
                  <a:moveTo>
                    <a:pt x="58" y="56"/>
                  </a:moveTo>
                  <a:lnTo>
                    <a:pt x="58" y="53"/>
                  </a:lnTo>
                  <a:lnTo>
                    <a:pt x="64" y="45"/>
                  </a:lnTo>
                  <a:lnTo>
                    <a:pt x="56" y="40"/>
                  </a:lnTo>
                  <a:lnTo>
                    <a:pt x="56" y="35"/>
                  </a:lnTo>
                  <a:lnTo>
                    <a:pt x="56" y="32"/>
                  </a:lnTo>
                  <a:lnTo>
                    <a:pt x="61" y="30"/>
                  </a:lnTo>
                  <a:lnTo>
                    <a:pt x="58" y="30"/>
                  </a:lnTo>
                  <a:lnTo>
                    <a:pt x="56" y="27"/>
                  </a:lnTo>
                  <a:lnTo>
                    <a:pt x="58" y="24"/>
                  </a:lnTo>
                  <a:lnTo>
                    <a:pt x="56" y="22"/>
                  </a:lnTo>
                  <a:lnTo>
                    <a:pt x="53" y="24"/>
                  </a:lnTo>
                  <a:lnTo>
                    <a:pt x="42" y="21"/>
                  </a:lnTo>
                  <a:lnTo>
                    <a:pt x="40" y="16"/>
                  </a:lnTo>
                  <a:lnTo>
                    <a:pt x="35" y="14"/>
                  </a:lnTo>
                  <a:lnTo>
                    <a:pt x="29" y="6"/>
                  </a:lnTo>
                  <a:lnTo>
                    <a:pt x="23" y="1"/>
                  </a:lnTo>
                  <a:lnTo>
                    <a:pt x="19" y="0"/>
                  </a:lnTo>
                  <a:lnTo>
                    <a:pt x="15" y="1"/>
                  </a:lnTo>
                  <a:lnTo>
                    <a:pt x="0" y="5"/>
                  </a:lnTo>
                  <a:lnTo>
                    <a:pt x="3" y="6"/>
                  </a:lnTo>
                  <a:lnTo>
                    <a:pt x="3" y="9"/>
                  </a:lnTo>
                  <a:lnTo>
                    <a:pt x="5" y="9"/>
                  </a:lnTo>
                  <a:lnTo>
                    <a:pt x="5" y="13"/>
                  </a:lnTo>
                  <a:lnTo>
                    <a:pt x="11" y="14"/>
                  </a:lnTo>
                  <a:lnTo>
                    <a:pt x="8" y="14"/>
                  </a:lnTo>
                  <a:lnTo>
                    <a:pt x="8" y="19"/>
                  </a:lnTo>
                  <a:lnTo>
                    <a:pt x="11" y="19"/>
                  </a:lnTo>
                  <a:lnTo>
                    <a:pt x="11" y="19"/>
                  </a:lnTo>
                  <a:lnTo>
                    <a:pt x="8" y="25"/>
                  </a:lnTo>
                  <a:lnTo>
                    <a:pt x="8" y="27"/>
                  </a:lnTo>
                  <a:lnTo>
                    <a:pt x="16" y="30"/>
                  </a:lnTo>
                  <a:lnTo>
                    <a:pt x="15" y="32"/>
                  </a:lnTo>
                  <a:lnTo>
                    <a:pt x="11" y="32"/>
                  </a:lnTo>
                  <a:lnTo>
                    <a:pt x="10" y="32"/>
                  </a:lnTo>
                  <a:lnTo>
                    <a:pt x="15" y="35"/>
                  </a:lnTo>
                  <a:lnTo>
                    <a:pt x="15" y="37"/>
                  </a:lnTo>
                  <a:lnTo>
                    <a:pt x="8" y="38"/>
                  </a:lnTo>
                  <a:lnTo>
                    <a:pt x="7" y="38"/>
                  </a:lnTo>
                  <a:lnTo>
                    <a:pt x="8" y="41"/>
                  </a:lnTo>
                  <a:lnTo>
                    <a:pt x="8" y="41"/>
                  </a:lnTo>
                  <a:lnTo>
                    <a:pt x="8" y="41"/>
                  </a:lnTo>
                  <a:lnTo>
                    <a:pt x="7" y="41"/>
                  </a:lnTo>
                  <a:lnTo>
                    <a:pt x="5" y="41"/>
                  </a:lnTo>
                  <a:lnTo>
                    <a:pt x="2" y="43"/>
                  </a:lnTo>
                  <a:lnTo>
                    <a:pt x="2" y="45"/>
                  </a:lnTo>
                  <a:lnTo>
                    <a:pt x="0" y="45"/>
                  </a:lnTo>
                  <a:lnTo>
                    <a:pt x="0" y="48"/>
                  </a:lnTo>
                  <a:lnTo>
                    <a:pt x="2" y="49"/>
                  </a:lnTo>
                  <a:lnTo>
                    <a:pt x="2" y="51"/>
                  </a:lnTo>
                  <a:lnTo>
                    <a:pt x="0" y="53"/>
                  </a:lnTo>
                  <a:lnTo>
                    <a:pt x="0" y="54"/>
                  </a:lnTo>
                  <a:lnTo>
                    <a:pt x="5" y="56"/>
                  </a:lnTo>
                  <a:lnTo>
                    <a:pt x="8" y="57"/>
                  </a:lnTo>
                  <a:lnTo>
                    <a:pt x="10" y="59"/>
                  </a:lnTo>
                  <a:lnTo>
                    <a:pt x="13" y="61"/>
                  </a:lnTo>
                  <a:lnTo>
                    <a:pt x="13" y="62"/>
                  </a:lnTo>
                  <a:lnTo>
                    <a:pt x="15" y="54"/>
                  </a:lnTo>
                  <a:lnTo>
                    <a:pt x="19" y="51"/>
                  </a:lnTo>
                  <a:lnTo>
                    <a:pt x="24" y="53"/>
                  </a:lnTo>
                  <a:lnTo>
                    <a:pt x="32" y="59"/>
                  </a:lnTo>
                  <a:lnTo>
                    <a:pt x="34" y="59"/>
                  </a:lnTo>
                  <a:lnTo>
                    <a:pt x="35" y="57"/>
                  </a:lnTo>
                  <a:lnTo>
                    <a:pt x="39" y="56"/>
                  </a:lnTo>
                  <a:lnTo>
                    <a:pt x="42" y="57"/>
                  </a:lnTo>
                  <a:lnTo>
                    <a:pt x="45" y="56"/>
                  </a:lnTo>
                  <a:lnTo>
                    <a:pt x="58" y="56"/>
                  </a:lnTo>
                  <a:lnTo>
                    <a:pt x="58" y="5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44" name="Freeform 246"/>
            <p:cNvSpPr>
              <a:spLocks/>
            </p:cNvSpPr>
            <p:nvPr/>
          </p:nvSpPr>
          <p:spPr bwMode="auto">
            <a:xfrm>
              <a:off x="1831907" y="-2080708"/>
              <a:ext cx="573733" cy="270552"/>
            </a:xfrm>
            <a:custGeom>
              <a:avLst/>
              <a:gdLst/>
              <a:ahLst/>
              <a:cxnLst>
                <a:cxn ang="0">
                  <a:pos x="49" y="16"/>
                </a:cxn>
                <a:cxn ang="0">
                  <a:pos x="60" y="35"/>
                </a:cxn>
                <a:cxn ang="0">
                  <a:pos x="76" y="54"/>
                </a:cxn>
                <a:cxn ang="0">
                  <a:pos x="89" y="65"/>
                </a:cxn>
                <a:cxn ang="0">
                  <a:pos x="95" y="78"/>
                </a:cxn>
                <a:cxn ang="0">
                  <a:pos x="106" y="86"/>
                </a:cxn>
                <a:cxn ang="0">
                  <a:pos x="126" y="101"/>
                </a:cxn>
                <a:cxn ang="0">
                  <a:pos x="140" y="115"/>
                </a:cxn>
                <a:cxn ang="0">
                  <a:pos x="143" y="131"/>
                </a:cxn>
                <a:cxn ang="0">
                  <a:pos x="137" y="146"/>
                </a:cxn>
                <a:cxn ang="0">
                  <a:pos x="164" y="160"/>
                </a:cxn>
                <a:cxn ang="0">
                  <a:pos x="227" y="179"/>
                </a:cxn>
                <a:cxn ang="0">
                  <a:pos x="254" y="186"/>
                </a:cxn>
                <a:cxn ang="0">
                  <a:pos x="294" y="183"/>
                </a:cxn>
                <a:cxn ang="0">
                  <a:pos x="326" y="194"/>
                </a:cxn>
                <a:cxn ang="0">
                  <a:pos x="352" y="176"/>
                </a:cxn>
                <a:cxn ang="0">
                  <a:pos x="366" y="163"/>
                </a:cxn>
                <a:cxn ang="0">
                  <a:pos x="392" y="158"/>
                </a:cxn>
                <a:cxn ang="0">
                  <a:pos x="398" y="158"/>
                </a:cxn>
                <a:cxn ang="0">
                  <a:pos x="405" y="147"/>
                </a:cxn>
                <a:cxn ang="0">
                  <a:pos x="414" y="136"/>
                </a:cxn>
                <a:cxn ang="0">
                  <a:pos x="413" y="125"/>
                </a:cxn>
                <a:cxn ang="0">
                  <a:pos x="392" y="126"/>
                </a:cxn>
                <a:cxn ang="0">
                  <a:pos x="356" y="149"/>
                </a:cxn>
                <a:cxn ang="0">
                  <a:pos x="339" y="157"/>
                </a:cxn>
                <a:cxn ang="0">
                  <a:pos x="323" y="157"/>
                </a:cxn>
                <a:cxn ang="0">
                  <a:pos x="291" y="155"/>
                </a:cxn>
                <a:cxn ang="0">
                  <a:pos x="273" y="142"/>
                </a:cxn>
                <a:cxn ang="0">
                  <a:pos x="265" y="128"/>
                </a:cxn>
                <a:cxn ang="0">
                  <a:pos x="263" y="106"/>
                </a:cxn>
                <a:cxn ang="0">
                  <a:pos x="276" y="83"/>
                </a:cxn>
                <a:cxn ang="0">
                  <a:pos x="279" y="78"/>
                </a:cxn>
                <a:cxn ang="0">
                  <a:pos x="262" y="75"/>
                </a:cxn>
                <a:cxn ang="0">
                  <a:pos x="246" y="57"/>
                </a:cxn>
                <a:cxn ang="0">
                  <a:pos x="233" y="41"/>
                </a:cxn>
                <a:cxn ang="0">
                  <a:pos x="206" y="33"/>
                </a:cxn>
                <a:cxn ang="0">
                  <a:pos x="175" y="33"/>
                </a:cxn>
                <a:cxn ang="0">
                  <a:pos x="158" y="14"/>
                </a:cxn>
                <a:cxn ang="0">
                  <a:pos x="129" y="9"/>
                </a:cxn>
                <a:cxn ang="0">
                  <a:pos x="66" y="11"/>
                </a:cxn>
                <a:cxn ang="0">
                  <a:pos x="25" y="1"/>
                </a:cxn>
                <a:cxn ang="0">
                  <a:pos x="5" y="14"/>
                </a:cxn>
                <a:cxn ang="0">
                  <a:pos x="13" y="35"/>
                </a:cxn>
                <a:cxn ang="0">
                  <a:pos x="31" y="54"/>
                </a:cxn>
                <a:cxn ang="0">
                  <a:pos x="23" y="57"/>
                </a:cxn>
                <a:cxn ang="0">
                  <a:pos x="23" y="61"/>
                </a:cxn>
                <a:cxn ang="0">
                  <a:pos x="39" y="69"/>
                </a:cxn>
                <a:cxn ang="0">
                  <a:pos x="50" y="75"/>
                </a:cxn>
                <a:cxn ang="0">
                  <a:pos x="50" y="91"/>
                </a:cxn>
                <a:cxn ang="0">
                  <a:pos x="57" y="94"/>
                </a:cxn>
                <a:cxn ang="0">
                  <a:pos x="76" y="112"/>
                </a:cxn>
                <a:cxn ang="0">
                  <a:pos x="82" y="99"/>
                </a:cxn>
                <a:cxn ang="0">
                  <a:pos x="69" y="93"/>
                </a:cxn>
                <a:cxn ang="0">
                  <a:pos x="66" y="80"/>
                </a:cxn>
                <a:cxn ang="0">
                  <a:pos x="61" y="72"/>
                </a:cxn>
                <a:cxn ang="0">
                  <a:pos x="55" y="61"/>
                </a:cxn>
                <a:cxn ang="0">
                  <a:pos x="47" y="45"/>
                </a:cxn>
                <a:cxn ang="0">
                  <a:pos x="33" y="35"/>
                </a:cxn>
                <a:cxn ang="0">
                  <a:pos x="33" y="11"/>
                </a:cxn>
              </a:cxnLst>
              <a:rect l="0" t="0" r="r" b="b"/>
              <a:pathLst>
                <a:path w="422" h="199">
                  <a:moveTo>
                    <a:pt x="33" y="11"/>
                  </a:moveTo>
                  <a:lnTo>
                    <a:pt x="41" y="14"/>
                  </a:lnTo>
                  <a:lnTo>
                    <a:pt x="47" y="14"/>
                  </a:lnTo>
                  <a:lnTo>
                    <a:pt x="49" y="16"/>
                  </a:lnTo>
                  <a:lnTo>
                    <a:pt x="55" y="19"/>
                  </a:lnTo>
                  <a:lnTo>
                    <a:pt x="55" y="24"/>
                  </a:lnTo>
                  <a:lnTo>
                    <a:pt x="58" y="33"/>
                  </a:lnTo>
                  <a:lnTo>
                    <a:pt x="60" y="35"/>
                  </a:lnTo>
                  <a:lnTo>
                    <a:pt x="60" y="40"/>
                  </a:lnTo>
                  <a:lnTo>
                    <a:pt x="61" y="40"/>
                  </a:lnTo>
                  <a:lnTo>
                    <a:pt x="66" y="48"/>
                  </a:lnTo>
                  <a:lnTo>
                    <a:pt x="76" y="54"/>
                  </a:lnTo>
                  <a:lnTo>
                    <a:pt x="82" y="56"/>
                  </a:lnTo>
                  <a:lnTo>
                    <a:pt x="81" y="59"/>
                  </a:lnTo>
                  <a:lnTo>
                    <a:pt x="82" y="62"/>
                  </a:lnTo>
                  <a:lnTo>
                    <a:pt x="89" y="65"/>
                  </a:lnTo>
                  <a:lnTo>
                    <a:pt x="92" y="70"/>
                  </a:lnTo>
                  <a:lnTo>
                    <a:pt x="95" y="70"/>
                  </a:lnTo>
                  <a:lnTo>
                    <a:pt x="100" y="73"/>
                  </a:lnTo>
                  <a:lnTo>
                    <a:pt x="95" y="78"/>
                  </a:lnTo>
                  <a:lnTo>
                    <a:pt x="95" y="82"/>
                  </a:lnTo>
                  <a:lnTo>
                    <a:pt x="101" y="82"/>
                  </a:lnTo>
                  <a:lnTo>
                    <a:pt x="100" y="83"/>
                  </a:lnTo>
                  <a:lnTo>
                    <a:pt x="106" y="86"/>
                  </a:lnTo>
                  <a:lnTo>
                    <a:pt x="110" y="86"/>
                  </a:lnTo>
                  <a:lnTo>
                    <a:pt x="114" y="90"/>
                  </a:lnTo>
                  <a:lnTo>
                    <a:pt x="113" y="93"/>
                  </a:lnTo>
                  <a:lnTo>
                    <a:pt x="126" y="101"/>
                  </a:lnTo>
                  <a:lnTo>
                    <a:pt x="126" y="104"/>
                  </a:lnTo>
                  <a:lnTo>
                    <a:pt x="129" y="104"/>
                  </a:lnTo>
                  <a:lnTo>
                    <a:pt x="132" y="109"/>
                  </a:lnTo>
                  <a:lnTo>
                    <a:pt x="140" y="115"/>
                  </a:lnTo>
                  <a:lnTo>
                    <a:pt x="142" y="122"/>
                  </a:lnTo>
                  <a:lnTo>
                    <a:pt x="143" y="123"/>
                  </a:lnTo>
                  <a:lnTo>
                    <a:pt x="145" y="130"/>
                  </a:lnTo>
                  <a:lnTo>
                    <a:pt x="143" y="131"/>
                  </a:lnTo>
                  <a:lnTo>
                    <a:pt x="140" y="134"/>
                  </a:lnTo>
                  <a:lnTo>
                    <a:pt x="142" y="136"/>
                  </a:lnTo>
                  <a:lnTo>
                    <a:pt x="135" y="139"/>
                  </a:lnTo>
                  <a:lnTo>
                    <a:pt x="137" y="146"/>
                  </a:lnTo>
                  <a:lnTo>
                    <a:pt x="146" y="150"/>
                  </a:lnTo>
                  <a:lnTo>
                    <a:pt x="151" y="152"/>
                  </a:lnTo>
                  <a:lnTo>
                    <a:pt x="158" y="155"/>
                  </a:lnTo>
                  <a:lnTo>
                    <a:pt x="164" y="160"/>
                  </a:lnTo>
                  <a:lnTo>
                    <a:pt x="178" y="165"/>
                  </a:lnTo>
                  <a:lnTo>
                    <a:pt x="185" y="165"/>
                  </a:lnTo>
                  <a:lnTo>
                    <a:pt x="198" y="171"/>
                  </a:lnTo>
                  <a:lnTo>
                    <a:pt x="227" y="179"/>
                  </a:lnTo>
                  <a:lnTo>
                    <a:pt x="230" y="179"/>
                  </a:lnTo>
                  <a:lnTo>
                    <a:pt x="238" y="183"/>
                  </a:lnTo>
                  <a:lnTo>
                    <a:pt x="246" y="186"/>
                  </a:lnTo>
                  <a:lnTo>
                    <a:pt x="254" y="186"/>
                  </a:lnTo>
                  <a:lnTo>
                    <a:pt x="262" y="187"/>
                  </a:lnTo>
                  <a:lnTo>
                    <a:pt x="267" y="187"/>
                  </a:lnTo>
                  <a:lnTo>
                    <a:pt x="284" y="183"/>
                  </a:lnTo>
                  <a:lnTo>
                    <a:pt x="294" y="183"/>
                  </a:lnTo>
                  <a:lnTo>
                    <a:pt x="307" y="186"/>
                  </a:lnTo>
                  <a:lnTo>
                    <a:pt x="324" y="199"/>
                  </a:lnTo>
                  <a:lnTo>
                    <a:pt x="326" y="195"/>
                  </a:lnTo>
                  <a:lnTo>
                    <a:pt x="326" y="194"/>
                  </a:lnTo>
                  <a:lnTo>
                    <a:pt x="339" y="183"/>
                  </a:lnTo>
                  <a:lnTo>
                    <a:pt x="353" y="183"/>
                  </a:lnTo>
                  <a:lnTo>
                    <a:pt x="355" y="179"/>
                  </a:lnTo>
                  <a:lnTo>
                    <a:pt x="352" y="176"/>
                  </a:lnTo>
                  <a:lnTo>
                    <a:pt x="340" y="170"/>
                  </a:lnTo>
                  <a:lnTo>
                    <a:pt x="350" y="170"/>
                  </a:lnTo>
                  <a:lnTo>
                    <a:pt x="352" y="165"/>
                  </a:lnTo>
                  <a:lnTo>
                    <a:pt x="366" y="163"/>
                  </a:lnTo>
                  <a:lnTo>
                    <a:pt x="379" y="163"/>
                  </a:lnTo>
                  <a:lnTo>
                    <a:pt x="384" y="163"/>
                  </a:lnTo>
                  <a:lnTo>
                    <a:pt x="389" y="158"/>
                  </a:lnTo>
                  <a:lnTo>
                    <a:pt x="392" y="158"/>
                  </a:lnTo>
                  <a:lnTo>
                    <a:pt x="397" y="154"/>
                  </a:lnTo>
                  <a:lnTo>
                    <a:pt x="398" y="154"/>
                  </a:lnTo>
                  <a:lnTo>
                    <a:pt x="397" y="157"/>
                  </a:lnTo>
                  <a:lnTo>
                    <a:pt x="398" y="158"/>
                  </a:lnTo>
                  <a:lnTo>
                    <a:pt x="398" y="162"/>
                  </a:lnTo>
                  <a:lnTo>
                    <a:pt x="400" y="162"/>
                  </a:lnTo>
                  <a:lnTo>
                    <a:pt x="406" y="149"/>
                  </a:lnTo>
                  <a:lnTo>
                    <a:pt x="405" y="147"/>
                  </a:lnTo>
                  <a:lnTo>
                    <a:pt x="408" y="147"/>
                  </a:lnTo>
                  <a:lnTo>
                    <a:pt x="408" y="146"/>
                  </a:lnTo>
                  <a:lnTo>
                    <a:pt x="406" y="144"/>
                  </a:lnTo>
                  <a:lnTo>
                    <a:pt x="414" y="136"/>
                  </a:lnTo>
                  <a:lnTo>
                    <a:pt x="421" y="133"/>
                  </a:lnTo>
                  <a:lnTo>
                    <a:pt x="422" y="128"/>
                  </a:lnTo>
                  <a:lnTo>
                    <a:pt x="421" y="125"/>
                  </a:lnTo>
                  <a:lnTo>
                    <a:pt x="413" y="125"/>
                  </a:lnTo>
                  <a:lnTo>
                    <a:pt x="408" y="126"/>
                  </a:lnTo>
                  <a:lnTo>
                    <a:pt x="409" y="125"/>
                  </a:lnTo>
                  <a:lnTo>
                    <a:pt x="405" y="123"/>
                  </a:lnTo>
                  <a:lnTo>
                    <a:pt x="392" y="126"/>
                  </a:lnTo>
                  <a:lnTo>
                    <a:pt x="377" y="126"/>
                  </a:lnTo>
                  <a:lnTo>
                    <a:pt x="368" y="130"/>
                  </a:lnTo>
                  <a:lnTo>
                    <a:pt x="363" y="141"/>
                  </a:lnTo>
                  <a:lnTo>
                    <a:pt x="356" y="149"/>
                  </a:lnTo>
                  <a:lnTo>
                    <a:pt x="348" y="152"/>
                  </a:lnTo>
                  <a:lnTo>
                    <a:pt x="348" y="155"/>
                  </a:lnTo>
                  <a:lnTo>
                    <a:pt x="344" y="157"/>
                  </a:lnTo>
                  <a:lnTo>
                    <a:pt x="339" y="157"/>
                  </a:lnTo>
                  <a:lnTo>
                    <a:pt x="337" y="155"/>
                  </a:lnTo>
                  <a:lnTo>
                    <a:pt x="331" y="155"/>
                  </a:lnTo>
                  <a:lnTo>
                    <a:pt x="329" y="155"/>
                  </a:lnTo>
                  <a:lnTo>
                    <a:pt x="323" y="157"/>
                  </a:lnTo>
                  <a:lnTo>
                    <a:pt x="308" y="158"/>
                  </a:lnTo>
                  <a:lnTo>
                    <a:pt x="302" y="160"/>
                  </a:lnTo>
                  <a:lnTo>
                    <a:pt x="299" y="160"/>
                  </a:lnTo>
                  <a:lnTo>
                    <a:pt x="291" y="155"/>
                  </a:lnTo>
                  <a:lnTo>
                    <a:pt x="288" y="155"/>
                  </a:lnTo>
                  <a:lnTo>
                    <a:pt x="281" y="154"/>
                  </a:lnTo>
                  <a:lnTo>
                    <a:pt x="275" y="150"/>
                  </a:lnTo>
                  <a:lnTo>
                    <a:pt x="273" y="142"/>
                  </a:lnTo>
                  <a:lnTo>
                    <a:pt x="267" y="136"/>
                  </a:lnTo>
                  <a:lnTo>
                    <a:pt x="263" y="131"/>
                  </a:lnTo>
                  <a:lnTo>
                    <a:pt x="263" y="130"/>
                  </a:lnTo>
                  <a:lnTo>
                    <a:pt x="265" y="128"/>
                  </a:lnTo>
                  <a:lnTo>
                    <a:pt x="265" y="126"/>
                  </a:lnTo>
                  <a:lnTo>
                    <a:pt x="262" y="122"/>
                  </a:lnTo>
                  <a:lnTo>
                    <a:pt x="260" y="118"/>
                  </a:lnTo>
                  <a:lnTo>
                    <a:pt x="263" y="106"/>
                  </a:lnTo>
                  <a:lnTo>
                    <a:pt x="265" y="91"/>
                  </a:lnTo>
                  <a:lnTo>
                    <a:pt x="268" y="88"/>
                  </a:lnTo>
                  <a:lnTo>
                    <a:pt x="270" y="85"/>
                  </a:lnTo>
                  <a:lnTo>
                    <a:pt x="276" y="83"/>
                  </a:lnTo>
                  <a:lnTo>
                    <a:pt x="278" y="82"/>
                  </a:lnTo>
                  <a:lnTo>
                    <a:pt x="279" y="80"/>
                  </a:lnTo>
                  <a:lnTo>
                    <a:pt x="276" y="82"/>
                  </a:lnTo>
                  <a:lnTo>
                    <a:pt x="279" y="78"/>
                  </a:lnTo>
                  <a:lnTo>
                    <a:pt x="279" y="77"/>
                  </a:lnTo>
                  <a:lnTo>
                    <a:pt x="275" y="78"/>
                  </a:lnTo>
                  <a:lnTo>
                    <a:pt x="270" y="77"/>
                  </a:lnTo>
                  <a:lnTo>
                    <a:pt x="262" y="75"/>
                  </a:lnTo>
                  <a:lnTo>
                    <a:pt x="254" y="73"/>
                  </a:lnTo>
                  <a:lnTo>
                    <a:pt x="251" y="72"/>
                  </a:lnTo>
                  <a:lnTo>
                    <a:pt x="247" y="67"/>
                  </a:lnTo>
                  <a:lnTo>
                    <a:pt x="246" y="57"/>
                  </a:lnTo>
                  <a:lnTo>
                    <a:pt x="241" y="56"/>
                  </a:lnTo>
                  <a:lnTo>
                    <a:pt x="239" y="53"/>
                  </a:lnTo>
                  <a:lnTo>
                    <a:pt x="236" y="49"/>
                  </a:lnTo>
                  <a:lnTo>
                    <a:pt x="233" y="41"/>
                  </a:lnTo>
                  <a:lnTo>
                    <a:pt x="225" y="35"/>
                  </a:lnTo>
                  <a:lnTo>
                    <a:pt x="223" y="33"/>
                  </a:lnTo>
                  <a:lnTo>
                    <a:pt x="209" y="33"/>
                  </a:lnTo>
                  <a:lnTo>
                    <a:pt x="206" y="33"/>
                  </a:lnTo>
                  <a:lnTo>
                    <a:pt x="195" y="43"/>
                  </a:lnTo>
                  <a:lnTo>
                    <a:pt x="190" y="41"/>
                  </a:lnTo>
                  <a:lnTo>
                    <a:pt x="178" y="37"/>
                  </a:lnTo>
                  <a:lnTo>
                    <a:pt x="175" y="33"/>
                  </a:lnTo>
                  <a:lnTo>
                    <a:pt x="175" y="24"/>
                  </a:lnTo>
                  <a:lnTo>
                    <a:pt x="167" y="21"/>
                  </a:lnTo>
                  <a:lnTo>
                    <a:pt x="161" y="14"/>
                  </a:lnTo>
                  <a:lnTo>
                    <a:pt x="158" y="14"/>
                  </a:lnTo>
                  <a:lnTo>
                    <a:pt x="158" y="11"/>
                  </a:lnTo>
                  <a:lnTo>
                    <a:pt x="153" y="9"/>
                  </a:lnTo>
                  <a:lnTo>
                    <a:pt x="142" y="9"/>
                  </a:lnTo>
                  <a:lnTo>
                    <a:pt x="129" y="9"/>
                  </a:lnTo>
                  <a:lnTo>
                    <a:pt x="127" y="16"/>
                  </a:lnTo>
                  <a:lnTo>
                    <a:pt x="103" y="16"/>
                  </a:lnTo>
                  <a:lnTo>
                    <a:pt x="87" y="16"/>
                  </a:lnTo>
                  <a:lnTo>
                    <a:pt x="66" y="11"/>
                  </a:lnTo>
                  <a:lnTo>
                    <a:pt x="47" y="5"/>
                  </a:lnTo>
                  <a:lnTo>
                    <a:pt x="34" y="1"/>
                  </a:lnTo>
                  <a:lnTo>
                    <a:pt x="34" y="0"/>
                  </a:lnTo>
                  <a:lnTo>
                    <a:pt x="25" y="1"/>
                  </a:lnTo>
                  <a:lnTo>
                    <a:pt x="13" y="1"/>
                  </a:lnTo>
                  <a:lnTo>
                    <a:pt x="0" y="3"/>
                  </a:lnTo>
                  <a:lnTo>
                    <a:pt x="5" y="11"/>
                  </a:lnTo>
                  <a:lnTo>
                    <a:pt x="5" y="14"/>
                  </a:lnTo>
                  <a:lnTo>
                    <a:pt x="10" y="22"/>
                  </a:lnTo>
                  <a:lnTo>
                    <a:pt x="10" y="27"/>
                  </a:lnTo>
                  <a:lnTo>
                    <a:pt x="12" y="27"/>
                  </a:lnTo>
                  <a:lnTo>
                    <a:pt x="13" y="35"/>
                  </a:lnTo>
                  <a:lnTo>
                    <a:pt x="20" y="38"/>
                  </a:lnTo>
                  <a:lnTo>
                    <a:pt x="23" y="38"/>
                  </a:lnTo>
                  <a:lnTo>
                    <a:pt x="33" y="49"/>
                  </a:lnTo>
                  <a:lnTo>
                    <a:pt x="31" y="54"/>
                  </a:lnTo>
                  <a:lnTo>
                    <a:pt x="29" y="56"/>
                  </a:lnTo>
                  <a:lnTo>
                    <a:pt x="29" y="57"/>
                  </a:lnTo>
                  <a:lnTo>
                    <a:pt x="28" y="56"/>
                  </a:lnTo>
                  <a:lnTo>
                    <a:pt x="23" y="57"/>
                  </a:lnTo>
                  <a:lnTo>
                    <a:pt x="17" y="57"/>
                  </a:lnTo>
                  <a:lnTo>
                    <a:pt x="17" y="59"/>
                  </a:lnTo>
                  <a:lnTo>
                    <a:pt x="18" y="57"/>
                  </a:lnTo>
                  <a:lnTo>
                    <a:pt x="23" y="61"/>
                  </a:lnTo>
                  <a:lnTo>
                    <a:pt x="23" y="64"/>
                  </a:lnTo>
                  <a:lnTo>
                    <a:pt x="28" y="65"/>
                  </a:lnTo>
                  <a:lnTo>
                    <a:pt x="34" y="69"/>
                  </a:lnTo>
                  <a:lnTo>
                    <a:pt x="39" y="69"/>
                  </a:lnTo>
                  <a:lnTo>
                    <a:pt x="42" y="67"/>
                  </a:lnTo>
                  <a:lnTo>
                    <a:pt x="42" y="70"/>
                  </a:lnTo>
                  <a:lnTo>
                    <a:pt x="45" y="73"/>
                  </a:lnTo>
                  <a:lnTo>
                    <a:pt x="50" y="75"/>
                  </a:lnTo>
                  <a:lnTo>
                    <a:pt x="53" y="80"/>
                  </a:lnTo>
                  <a:lnTo>
                    <a:pt x="52" y="86"/>
                  </a:lnTo>
                  <a:lnTo>
                    <a:pt x="49" y="91"/>
                  </a:lnTo>
                  <a:lnTo>
                    <a:pt x="50" y="91"/>
                  </a:lnTo>
                  <a:lnTo>
                    <a:pt x="50" y="91"/>
                  </a:lnTo>
                  <a:lnTo>
                    <a:pt x="53" y="91"/>
                  </a:lnTo>
                  <a:lnTo>
                    <a:pt x="53" y="93"/>
                  </a:lnTo>
                  <a:lnTo>
                    <a:pt x="57" y="94"/>
                  </a:lnTo>
                  <a:lnTo>
                    <a:pt x="58" y="96"/>
                  </a:lnTo>
                  <a:lnTo>
                    <a:pt x="71" y="104"/>
                  </a:lnTo>
                  <a:lnTo>
                    <a:pt x="74" y="106"/>
                  </a:lnTo>
                  <a:lnTo>
                    <a:pt x="76" y="112"/>
                  </a:lnTo>
                  <a:lnTo>
                    <a:pt x="84" y="109"/>
                  </a:lnTo>
                  <a:lnTo>
                    <a:pt x="85" y="106"/>
                  </a:lnTo>
                  <a:lnTo>
                    <a:pt x="85" y="104"/>
                  </a:lnTo>
                  <a:lnTo>
                    <a:pt x="82" y="99"/>
                  </a:lnTo>
                  <a:lnTo>
                    <a:pt x="77" y="96"/>
                  </a:lnTo>
                  <a:lnTo>
                    <a:pt x="74" y="98"/>
                  </a:lnTo>
                  <a:lnTo>
                    <a:pt x="71" y="96"/>
                  </a:lnTo>
                  <a:lnTo>
                    <a:pt x="69" y="93"/>
                  </a:lnTo>
                  <a:lnTo>
                    <a:pt x="71" y="90"/>
                  </a:lnTo>
                  <a:lnTo>
                    <a:pt x="69" y="86"/>
                  </a:lnTo>
                  <a:lnTo>
                    <a:pt x="69" y="83"/>
                  </a:lnTo>
                  <a:lnTo>
                    <a:pt x="66" y="80"/>
                  </a:lnTo>
                  <a:lnTo>
                    <a:pt x="66" y="75"/>
                  </a:lnTo>
                  <a:lnTo>
                    <a:pt x="65" y="70"/>
                  </a:lnTo>
                  <a:lnTo>
                    <a:pt x="61" y="69"/>
                  </a:lnTo>
                  <a:lnTo>
                    <a:pt x="61" y="72"/>
                  </a:lnTo>
                  <a:lnTo>
                    <a:pt x="60" y="70"/>
                  </a:lnTo>
                  <a:lnTo>
                    <a:pt x="60" y="65"/>
                  </a:lnTo>
                  <a:lnTo>
                    <a:pt x="57" y="64"/>
                  </a:lnTo>
                  <a:lnTo>
                    <a:pt x="55" y="61"/>
                  </a:lnTo>
                  <a:lnTo>
                    <a:pt x="52" y="57"/>
                  </a:lnTo>
                  <a:lnTo>
                    <a:pt x="52" y="51"/>
                  </a:lnTo>
                  <a:lnTo>
                    <a:pt x="49" y="49"/>
                  </a:lnTo>
                  <a:lnTo>
                    <a:pt x="47" y="45"/>
                  </a:lnTo>
                  <a:lnTo>
                    <a:pt x="44" y="45"/>
                  </a:lnTo>
                  <a:lnTo>
                    <a:pt x="42" y="40"/>
                  </a:lnTo>
                  <a:lnTo>
                    <a:pt x="36" y="35"/>
                  </a:lnTo>
                  <a:lnTo>
                    <a:pt x="33" y="35"/>
                  </a:lnTo>
                  <a:lnTo>
                    <a:pt x="31" y="30"/>
                  </a:lnTo>
                  <a:lnTo>
                    <a:pt x="33" y="21"/>
                  </a:lnTo>
                  <a:lnTo>
                    <a:pt x="31" y="19"/>
                  </a:lnTo>
                  <a:lnTo>
                    <a:pt x="33" y="11"/>
                  </a:lnTo>
                  <a:lnTo>
                    <a:pt x="33" y="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45" name="Freeform 247"/>
            <p:cNvSpPr>
              <a:spLocks/>
            </p:cNvSpPr>
            <p:nvPr/>
          </p:nvSpPr>
          <p:spPr bwMode="auto">
            <a:xfrm>
              <a:off x="2848856" y="-2362136"/>
              <a:ext cx="101967" cy="58461"/>
            </a:xfrm>
            <a:custGeom>
              <a:avLst/>
              <a:gdLst/>
              <a:ahLst/>
              <a:cxnLst>
                <a:cxn ang="0">
                  <a:pos x="72" y="29"/>
                </a:cxn>
                <a:cxn ang="0">
                  <a:pos x="75" y="29"/>
                </a:cxn>
                <a:cxn ang="0">
                  <a:pos x="73" y="27"/>
                </a:cxn>
                <a:cxn ang="0">
                  <a:pos x="64" y="26"/>
                </a:cxn>
                <a:cxn ang="0">
                  <a:pos x="61" y="19"/>
                </a:cxn>
                <a:cxn ang="0">
                  <a:pos x="61" y="14"/>
                </a:cxn>
                <a:cxn ang="0">
                  <a:pos x="54" y="13"/>
                </a:cxn>
                <a:cxn ang="0">
                  <a:pos x="59" y="9"/>
                </a:cxn>
                <a:cxn ang="0">
                  <a:pos x="62" y="6"/>
                </a:cxn>
                <a:cxn ang="0">
                  <a:pos x="64" y="3"/>
                </a:cxn>
                <a:cxn ang="0">
                  <a:pos x="59" y="1"/>
                </a:cxn>
                <a:cxn ang="0">
                  <a:pos x="51" y="5"/>
                </a:cxn>
                <a:cxn ang="0">
                  <a:pos x="49" y="1"/>
                </a:cxn>
                <a:cxn ang="0">
                  <a:pos x="41" y="0"/>
                </a:cxn>
                <a:cxn ang="0">
                  <a:pos x="33" y="0"/>
                </a:cxn>
                <a:cxn ang="0">
                  <a:pos x="32" y="1"/>
                </a:cxn>
                <a:cxn ang="0">
                  <a:pos x="25" y="3"/>
                </a:cxn>
                <a:cxn ang="0">
                  <a:pos x="22" y="0"/>
                </a:cxn>
                <a:cxn ang="0">
                  <a:pos x="16" y="0"/>
                </a:cxn>
                <a:cxn ang="0">
                  <a:pos x="14" y="1"/>
                </a:cxn>
                <a:cxn ang="0">
                  <a:pos x="11" y="1"/>
                </a:cxn>
                <a:cxn ang="0">
                  <a:pos x="9" y="6"/>
                </a:cxn>
                <a:cxn ang="0">
                  <a:pos x="6" y="9"/>
                </a:cxn>
                <a:cxn ang="0">
                  <a:pos x="0" y="11"/>
                </a:cxn>
                <a:cxn ang="0">
                  <a:pos x="0" y="13"/>
                </a:cxn>
                <a:cxn ang="0">
                  <a:pos x="3" y="13"/>
                </a:cxn>
                <a:cxn ang="0">
                  <a:pos x="11" y="9"/>
                </a:cxn>
                <a:cxn ang="0">
                  <a:pos x="17" y="14"/>
                </a:cxn>
                <a:cxn ang="0">
                  <a:pos x="16" y="26"/>
                </a:cxn>
                <a:cxn ang="0">
                  <a:pos x="14" y="35"/>
                </a:cxn>
                <a:cxn ang="0">
                  <a:pos x="17" y="37"/>
                </a:cxn>
                <a:cxn ang="0">
                  <a:pos x="17" y="40"/>
                </a:cxn>
                <a:cxn ang="0">
                  <a:pos x="21" y="42"/>
                </a:cxn>
                <a:cxn ang="0">
                  <a:pos x="22" y="42"/>
                </a:cxn>
                <a:cxn ang="0">
                  <a:pos x="24" y="42"/>
                </a:cxn>
                <a:cxn ang="0">
                  <a:pos x="30" y="43"/>
                </a:cxn>
                <a:cxn ang="0">
                  <a:pos x="35" y="42"/>
                </a:cxn>
                <a:cxn ang="0">
                  <a:pos x="38" y="42"/>
                </a:cxn>
                <a:cxn ang="0">
                  <a:pos x="40" y="40"/>
                </a:cxn>
                <a:cxn ang="0">
                  <a:pos x="45" y="40"/>
                </a:cxn>
                <a:cxn ang="0">
                  <a:pos x="59" y="34"/>
                </a:cxn>
                <a:cxn ang="0">
                  <a:pos x="62" y="30"/>
                </a:cxn>
                <a:cxn ang="0">
                  <a:pos x="62" y="32"/>
                </a:cxn>
                <a:cxn ang="0">
                  <a:pos x="65" y="32"/>
                </a:cxn>
                <a:cxn ang="0">
                  <a:pos x="67" y="30"/>
                </a:cxn>
                <a:cxn ang="0">
                  <a:pos x="72" y="29"/>
                </a:cxn>
                <a:cxn ang="0">
                  <a:pos x="72" y="29"/>
                </a:cxn>
              </a:cxnLst>
              <a:rect l="0" t="0" r="r" b="b"/>
              <a:pathLst>
                <a:path w="75" h="43">
                  <a:moveTo>
                    <a:pt x="72" y="29"/>
                  </a:moveTo>
                  <a:lnTo>
                    <a:pt x="75" y="29"/>
                  </a:lnTo>
                  <a:lnTo>
                    <a:pt x="73" y="27"/>
                  </a:lnTo>
                  <a:lnTo>
                    <a:pt x="64" y="26"/>
                  </a:lnTo>
                  <a:lnTo>
                    <a:pt x="61" y="19"/>
                  </a:lnTo>
                  <a:lnTo>
                    <a:pt x="61" y="14"/>
                  </a:lnTo>
                  <a:lnTo>
                    <a:pt x="54" y="13"/>
                  </a:lnTo>
                  <a:lnTo>
                    <a:pt x="59" y="9"/>
                  </a:lnTo>
                  <a:lnTo>
                    <a:pt x="62" y="6"/>
                  </a:lnTo>
                  <a:lnTo>
                    <a:pt x="64" y="3"/>
                  </a:lnTo>
                  <a:lnTo>
                    <a:pt x="59" y="1"/>
                  </a:lnTo>
                  <a:lnTo>
                    <a:pt x="51" y="5"/>
                  </a:lnTo>
                  <a:lnTo>
                    <a:pt x="49" y="1"/>
                  </a:lnTo>
                  <a:lnTo>
                    <a:pt x="41" y="0"/>
                  </a:lnTo>
                  <a:lnTo>
                    <a:pt x="33" y="0"/>
                  </a:lnTo>
                  <a:lnTo>
                    <a:pt x="32" y="1"/>
                  </a:lnTo>
                  <a:lnTo>
                    <a:pt x="25" y="3"/>
                  </a:lnTo>
                  <a:lnTo>
                    <a:pt x="22" y="0"/>
                  </a:lnTo>
                  <a:lnTo>
                    <a:pt x="16" y="0"/>
                  </a:lnTo>
                  <a:lnTo>
                    <a:pt x="14" y="1"/>
                  </a:lnTo>
                  <a:lnTo>
                    <a:pt x="11" y="1"/>
                  </a:lnTo>
                  <a:lnTo>
                    <a:pt x="9" y="6"/>
                  </a:lnTo>
                  <a:lnTo>
                    <a:pt x="6" y="9"/>
                  </a:lnTo>
                  <a:lnTo>
                    <a:pt x="0" y="11"/>
                  </a:lnTo>
                  <a:lnTo>
                    <a:pt x="0" y="13"/>
                  </a:lnTo>
                  <a:lnTo>
                    <a:pt x="3" y="13"/>
                  </a:lnTo>
                  <a:lnTo>
                    <a:pt x="11" y="9"/>
                  </a:lnTo>
                  <a:lnTo>
                    <a:pt x="17" y="14"/>
                  </a:lnTo>
                  <a:lnTo>
                    <a:pt x="16" y="26"/>
                  </a:lnTo>
                  <a:lnTo>
                    <a:pt x="14" y="35"/>
                  </a:lnTo>
                  <a:lnTo>
                    <a:pt x="17" y="37"/>
                  </a:lnTo>
                  <a:lnTo>
                    <a:pt x="17" y="40"/>
                  </a:lnTo>
                  <a:lnTo>
                    <a:pt x="21" y="42"/>
                  </a:lnTo>
                  <a:lnTo>
                    <a:pt x="22" y="42"/>
                  </a:lnTo>
                  <a:lnTo>
                    <a:pt x="24" y="42"/>
                  </a:lnTo>
                  <a:lnTo>
                    <a:pt x="30" y="43"/>
                  </a:lnTo>
                  <a:lnTo>
                    <a:pt x="35" y="42"/>
                  </a:lnTo>
                  <a:lnTo>
                    <a:pt x="38" y="42"/>
                  </a:lnTo>
                  <a:lnTo>
                    <a:pt x="40" y="40"/>
                  </a:lnTo>
                  <a:lnTo>
                    <a:pt x="45" y="40"/>
                  </a:lnTo>
                  <a:lnTo>
                    <a:pt x="59" y="34"/>
                  </a:lnTo>
                  <a:lnTo>
                    <a:pt x="62" y="30"/>
                  </a:lnTo>
                  <a:lnTo>
                    <a:pt x="62" y="32"/>
                  </a:lnTo>
                  <a:lnTo>
                    <a:pt x="65" y="32"/>
                  </a:lnTo>
                  <a:lnTo>
                    <a:pt x="67" y="30"/>
                  </a:lnTo>
                  <a:lnTo>
                    <a:pt x="72" y="29"/>
                  </a:lnTo>
                  <a:lnTo>
                    <a:pt x="72" y="2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46" name="Freeform 248"/>
            <p:cNvSpPr>
              <a:spLocks/>
            </p:cNvSpPr>
            <p:nvPr/>
          </p:nvSpPr>
          <p:spPr bwMode="auto">
            <a:xfrm>
              <a:off x="2896440" y="-2322709"/>
              <a:ext cx="104686" cy="50304"/>
            </a:xfrm>
            <a:custGeom>
              <a:avLst/>
              <a:gdLst/>
              <a:ahLst/>
              <a:cxnLst>
                <a:cxn ang="0">
                  <a:pos x="74" y="6"/>
                </a:cxn>
                <a:cxn ang="0">
                  <a:pos x="72" y="5"/>
                </a:cxn>
                <a:cxn ang="0">
                  <a:pos x="66" y="6"/>
                </a:cxn>
                <a:cxn ang="0">
                  <a:pos x="66" y="5"/>
                </a:cxn>
                <a:cxn ang="0">
                  <a:pos x="64" y="1"/>
                </a:cxn>
                <a:cxn ang="0">
                  <a:pos x="59" y="5"/>
                </a:cxn>
                <a:cxn ang="0">
                  <a:pos x="53" y="5"/>
                </a:cxn>
                <a:cxn ang="0">
                  <a:pos x="53" y="5"/>
                </a:cxn>
                <a:cxn ang="0">
                  <a:pos x="37" y="1"/>
                </a:cxn>
                <a:cxn ang="0">
                  <a:pos x="37" y="0"/>
                </a:cxn>
                <a:cxn ang="0">
                  <a:pos x="32" y="1"/>
                </a:cxn>
                <a:cxn ang="0">
                  <a:pos x="30" y="3"/>
                </a:cxn>
                <a:cxn ang="0">
                  <a:pos x="22" y="8"/>
                </a:cxn>
                <a:cxn ang="0">
                  <a:pos x="22" y="9"/>
                </a:cxn>
                <a:cxn ang="0">
                  <a:pos x="29" y="9"/>
                </a:cxn>
                <a:cxn ang="0">
                  <a:pos x="43" y="9"/>
                </a:cxn>
                <a:cxn ang="0">
                  <a:pos x="43" y="9"/>
                </a:cxn>
                <a:cxn ang="0">
                  <a:pos x="37" y="11"/>
                </a:cxn>
                <a:cxn ang="0">
                  <a:pos x="30" y="14"/>
                </a:cxn>
                <a:cxn ang="0">
                  <a:pos x="27" y="11"/>
                </a:cxn>
                <a:cxn ang="0">
                  <a:pos x="11" y="17"/>
                </a:cxn>
                <a:cxn ang="0">
                  <a:pos x="11" y="19"/>
                </a:cxn>
                <a:cxn ang="0">
                  <a:pos x="6" y="19"/>
                </a:cxn>
                <a:cxn ang="0">
                  <a:pos x="0" y="24"/>
                </a:cxn>
                <a:cxn ang="0">
                  <a:pos x="5" y="21"/>
                </a:cxn>
                <a:cxn ang="0">
                  <a:pos x="2" y="24"/>
                </a:cxn>
                <a:cxn ang="0">
                  <a:pos x="0" y="29"/>
                </a:cxn>
                <a:cxn ang="0">
                  <a:pos x="2" y="32"/>
                </a:cxn>
                <a:cxn ang="0">
                  <a:pos x="3" y="32"/>
                </a:cxn>
                <a:cxn ang="0">
                  <a:pos x="6" y="35"/>
                </a:cxn>
                <a:cxn ang="0">
                  <a:pos x="10" y="37"/>
                </a:cxn>
                <a:cxn ang="0">
                  <a:pos x="11" y="33"/>
                </a:cxn>
                <a:cxn ang="0">
                  <a:pos x="16" y="33"/>
                </a:cxn>
                <a:cxn ang="0">
                  <a:pos x="27" y="25"/>
                </a:cxn>
                <a:cxn ang="0">
                  <a:pos x="30" y="21"/>
                </a:cxn>
                <a:cxn ang="0">
                  <a:pos x="30" y="22"/>
                </a:cxn>
                <a:cxn ang="0">
                  <a:pos x="34" y="19"/>
                </a:cxn>
                <a:cxn ang="0">
                  <a:pos x="35" y="22"/>
                </a:cxn>
                <a:cxn ang="0">
                  <a:pos x="38" y="22"/>
                </a:cxn>
                <a:cxn ang="0">
                  <a:pos x="38" y="19"/>
                </a:cxn>
                <a:cxn ang="0">
                  <a:pos x="42" y="21"/>
                </a:cxn>
                <a:cxn ang="0">
                  <a:pos x="50" y="19"/>
                </a:cxn>
                <a:cxn ang="0">
                  <a:pos x="69" y="11"/>
                </a:cxn>
                <a:cxn ang="0">
                  <a:pos x="75" y="11"/>
                </a:cxn>
                <a:cxn ang="0">
                  <a:pos x="77" y="9"/>
                </a:cxn>
                <a:cxn ang="0">
                  <a:pos x="75" y="9"/>
                </a:cxn>
                <a:cxn ang="0">
                  <a:pos x="72" y="9"/>
                </a:cxn>
                <a:cxn ang="0">
                  <a:pos x="74" y="8"/>
                </a:cxn>
                <a:cxn ang="0">
                  <a:pos x="74" y="6"/>
                </a:cxn>
                <a:cxn ang="0">
                  <a:pos x="74" y="6"/>
                </a:cxn>
              </a:cxnLst>
              <a:rect l="0" t="0" r="r" b="b"/>
              <a:pathLst>
                <a:path w="77" h="37">
                  <a:moveTo>
                    <a:pt x="74" y="6"/>
                  </a:moveTo>
                  <a:lnTo>
                    <a:pt x="72" y="5"/>
                  </a:lnTo>
                  <a:lnTo>
                    <a:pt x="66" y="6"/>
                  </a:lnTo>
                  <a:lnTo>
                    <a:pt x="66" y="5"/>
                  </a:lnTo>
                  <a:lnTo>
                    <a:pt x="64" y="1"/>
                  </a:lnTo>
                  <a:lnTo>
                    <a:pt x="59" y="5"/>
                  </a:lnTo>
                  <a:lnTo>
                    <a:pt x="53" y="5"/>
                  </a:lnTo>
                  <a:lnTo>
                    <a:pt x="53" y="5"/>
                  </a:lnTo>
                  <a:lnTo>
                    <a:pt x="37" y="1"/>
                  </a:lnTo>
                  <a:lnTo>
                    <a:pt x="37" y="0"/>
                  </a:lnTo>
                  <a:lnTo>
                    <a:pt x="32" y="1"/>
                  </a:lnTo>
                  <a:lnTo>
                    <a:pt x="30" y="3"/>
                  </a:lnTo>
                  <a:lnTo>
                    <a:pt x="22" y="8"/>
                  </a:lnTo>
                  <a:lnTo>
                    <a:pt x="22" y="9"/>
                  </a:lnTo>
                  <a:lnTo>
                    <a:pt x="29" y="9"/>
                  </a:lnTo>
                  <a:lnTo>
                    <a:pt x="43" y="9"/>
                  </a:lnTo>
                  <a:lnTo>
                    <a:pt x="43" y="9"/>
                  </a:lnTo>
                  <a:lnTo>
                    <a:pt x="37" y="11"/>
                  </a:lnTo>
                  <a:lnTo>
                    <a:pt x="30" y="14"/>
                  </a:lnTo>
                  <a:lnTo>
                    <a:pt x="27" y="11"/>
                  </a:lnTo>
                  <a:lnTo>
                    <a:pt x="11" y="17"/>
                  </a:lnTo>
                  <a:lnTo>
                    <a:pt x="11" y="19"/>
                  </a:lnTo>
                  <a:lnTo>
                    <a:pt x="6" y="19"/>
                  </a:lnTo>
                  <a:lnTo>
                    <a:pt x="0" y="24"/>
                  </a:lnTo>
                  <a:lnTo>
                    <a:pt x="5" y="21"/>
                  </a:lnTo>
                  <a:lnTo>
                    <a:pt x="2" y="24"/>
                  </a:lnTo>
                  <a:lnTo>
                    <a:pt x="0" y="29"/>
                  </a:lnTo>
                  <a:lnTo>
                    <a:pt x="2" y="32"/>
                  </a:lnTo>
                  <a:lnTo>
                    <a:pt x="3" y="32"/>
                  </a:lnTo>
                  <a:lnTo>
                    <a:pt x="6" y="35"/>
                  </a:lnTo>
                  <a:lnTo>
                    <a:pt x="10" y="37"/>
                  </a:lnTo>
                  <a:lnTo>
                    <a:pt x="11" y="33"/>
                  </a:lnTo>
                  <a:lnTo>
                    <a:pt x="16" y="33"/>
                  </a:lnTo>
                  <a:lnTo>
                    <a:pt x="27" y="25"/>
                  </a:lnTo>
                  <a:lnTo>
                    <a:pt x="30" y="21"/>
                  </a:lnTo>
                  <a:lnTo>
                    <a:pt x="30" y="22"/>
                  </a:lnTo>
                  <a:lnTo>
                    <a:pt x="34" y="19"/>
                  </a:lnTo>
                  <a:lnTo>
                    <a:pt x="35" y="22"/>
                  </a:lnTo>
                  <a:lnTo>
                    <a:pt x="38" y="22"/>
                  </a:lnTo>
                  <a:lnTo>
                    <a:pt x="38" y="19"/>
                  </a:lnTo>
                  <a:lnTo>
                    <a:pt x="42" y="21"/>
                  </a:lnTo>
                  <a:lnTo>
                    <a:pt x="50" y="19"/>
                  </a:lnTo>
                  <a:lnTo>
                    <a:pt x="69" y="11"/>
                  </a:lnTo>
                  <a:lnTo>
                    <a:pt x="75" y="11"/>
                  </a:lnTo>
                  <a:lnTo>
                    <a:pt x="77" y="9"/>
                  </a:lnTo>
                  <a:lnTo>
                    <a:pt x="75" y="9"/>
                  </a:lnTo>
                  <a:lnTo>
                    <a:pt x="72" y="9"/>
                  </a:lnTo>
                  <a:lnTo>
                    <a:pt x="74" y="8"/>
                  </a:lnTo>
                  <a:lnTo>
                    <a:pt x="74" y="6"/>
                  </a:lnTo>
                  <a:lnTo>
                    <a:pt x="74"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47" name="Freeform 249"/>
            <p:cNvSpPr>
              <a:spLocks/>
            </p:cNvSpPr>
            <p:nvPr/>
          </p:nvSpPr>
          <p:spPr bwMode="auto">
            <a:xfrm>
              <a:off x="2661237" y="-2189473"/>
              <a:ext cx="4079" cy="1360"/>
            </a:xfrm>
            <a:custGeom>
              <a:avLst/>
              <a:gdLst/>
              <a:ahLst/>
              <a:cxnLst>
                <a:cxn ang="0">
                  <a:pos x="1" y="1"/>
                </a:cxn>
                <a:cxn ang="0">
                  <a:pos x="0" y="0"/>
                </a:cxn>
                <a:cxn ang="0">
                  <a:pos x="1" y="0"/>
                </a:cxn>
                <a:cxn ang="0">
                  <a:pos x="3" y="1"/>
                </a:cxn>
                <a:cxn ang="0">
                  <a:pos x="1" y="1"/>
                </a:cxn>
                <a:cxn ang="0">
                  <a:pos x="1" y="1"/>
                </a:cxn>
              </a:cxnLst>
              <a:rect l="0" t="0" r="r" b="b"/>
              <a:pathLst>
                <a:path w="3" h="1">
                  <a:moveTo>
                    <a:pt x="1" y="1"/>
                  </a:moveTo>
                  <a:lnTo>
                    <a:pt x="0" y="0"/>
                  </a:lnTo>
                  <a:lnTo>
                    <a:pt x="1" y="0"/>
                  </a:lnTo>
                  <a:lnTo>
                    <a:pt x="3" y="1"/>
                  </a:lnTo>
                  <a:lnTo>
                    <a:pt x="1" y="1"/>
                  </a:lnTo>
                  <a:lnTo>
                    <a:pt x="1"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48" name="Freeform 250"/>
            <p:cNvSpPr>
              <a:spLocks/>
            </p:cNvSpPr>
            <p:nvPr/>
          </p:nvSpPr>
          <p:spPr bwMode="auto">
            <a:xfrm>
              <a:off x="2680270" y="-2173158"/>
              <a:ext cx="14956" cy="16315"/>
            </a:xfrm>
            <a:custGeom>
              <a:avLst/>
              <a:gdLst/>
              <a:ahLst/>
              <a:cxnLst>
                <a:cxn ang="0">
                  <a:pos x="5" y="0"/>
                </a:cxn>
                <a:cxn ang="0">
                  <a:pos x="5" y="0"/>
                </a:cxn>
                <a:cxn ang="0">
                  <a:pos x="5" y="2"/>
                </a:cxn>
                <a:cxn ang="0">
                  <a:pos x="0" y="7"/>
                </a:cxn>
                <a:cxn ang="0">
                  <a:pos x="0" y="12"/>
                </a:cxn>
                <a:cxn ang="0">
                  <a:pos x="3" y="10"/>
                </a:cxn>
                <a:cxn ang="0">
                  <a:pos x="7" y="5"/>
                </a:cxn>
                <a:cxn ang="0">
                  <a:pos x="11" y="0"/>
                </a:cxn>
                <a:cxn ang="0">
                  <a:pos x="5" y="0"/>
                </a:cxn>
                <a:cxn ang="0">
                  <a:pos x="5" y="0"/>
                </a:cxn>
              </a:cxnLst>
              <a:rect l="0" t="0" r="r" b="b"/>
              <a:pathLst>
                <a:path w="11" h="12">
                  <a:moveTo>
                    <a:pt x="5" y="0"/>
                  </a:moveTo>
                  <a:lnTo>
                    <a:pt x="5" y="0"/>
                  </a:lnTo>
                  <a:lnTo>
                    <a:pt x="5" y="2"/>
                  </a:lnTo>
                  <a:lnTo>
                    <a:pt x="0" y="7"/>
                  </a:lnTo>
                  <a:lnTo>
                    <a:pt x="0" y="12"/>
                  </a:lnTo>
                  <a:lnTo>
                    <a:pt x="3" y="10"/>
                  </a:lnTo>
                  <a:lnTo>
                    <a:pt x="7" y="5"/>
                  </a:lnTo>
                  <a:lnTo>
                    <a:pt x="11"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49" name="Freeform 251"/>
            <p:cNvSpPr>
              <a:spLocks/>
            </p:cNvSpPr>
            <p:nvPr/>
          </p:nvSpPr>
          <p:spPr bwMode="auto">
            <a:xfrm>
              <a:off x="1080072" y="-3020162"/>
              <a:ext cx="591408" cy="513913"/>
            </a:xfrm>
            <a:custGeom>
              <a:avLst/>
              <a:gdLst/>
              <a:ahLst/>
              <a:cxnLst>
                <a:cxn ang="0">
                  <a:pos x="359" y="275"/>
                </a:cxn>
                <a:cxn ang="0">
                  <a:pos x="374" y="213"/>
                </a:cxn>
                <a:cxn ang="0">
                  <a:pos x="411" y="112"/>
                </a:cxn>
                <a:cxn ang="0">
                  <a:pos x="411" y="35"/>
                </a:cxn>
                <a:cxn ang="0">
                  <a:pos x="335" y="25"/>
                </a:cxn>
                <a:cxn ang="0">
                  <a:pos x="299" y="20"/>
                </a:cxn>
                <a:cxn ang="0">
                  <a:pos x="271" y="14"/>
                </a:cxn>
                <a:cxn ang="0">
                  <a:pos x="258" y="19"/>
                </a:cxn>
                <a:cxn ang="0">
                  <a:pos x="244" y="4"/>
                </a:cxn>
                <a:cxn ang="0">
                  <a:pos x="206" y="19"/>
                </a:cxn>
                <a:cxn ang="0">
                  <a:pos x="194" y="30"/>
                </a:cxn>
                <a:cxn ang="0">
                  <a:pos x="162" y="40"/>
                </a:cxn>
                <a:cxn ang="0">
                  <a:pos x="125" y="70"/>
                </a:cxn>
                <a:cxn ang="0">
                  <a:pos x="108" y="121"/>
                </a:cxn>
                <a:cxn ang="0">
                  <a:pos x="135" y="125"/>
                </a:cxn>
                <a:cxn ang="0">
                  <a:pos x="157" y="134"/>
                </a:cxn>
                <a:cxn ang="0">
                  <a:pos x="124" y="141"/>
                </a:cxn>
                <a:cxn ang="0">
                  <a:pos x="117" y="147"/>
                </a:cxn>
                <a:cxn ang="0">
                  <a:pos x="69" y="142"/>
                </a:cxn>
                <a:cxn ang="0">
                  <a:pos x="39" y="165"/>
                </a:cxn>
                <a:cxn ang="0">
                  <a:pos x="47" y="184"/>
                </a:cxn>
                <a:cxn ang="0">
                  <a:pos x="92" y="184"/>
                </a:cxn>
                <a:cxn ang="0">
                  <a:pos x="117" y="184"/>
                </a:cxn>
                <a:cxn ang="0">
                  <a:pos x="88" y="210"/>
                </a:cxn>
                <a:cxn ang="0">
                  <a:pos x="56" y="226"/>
                </a:cxn>
                <a:cxn ang="0">
                  <a:pos x="18" y="248"/>
                </a:cxn>
                <a:cxn ang="0">
                  <a:pos x="26" y="255"/>
                </a:cxn>
                <a:cxn ang="0">
                  <a:pos x="34" y="266"/>
                </a:cxn>
                <a:cxn ang="0">
                  <a:pos x="32" y="283"/>
                </a:cxn>
                <a:cxn ang="0">
                  <a:pos x="74" y="264"/>
                </a:cxn>
                <a:cxn ang="0">
                  <a:pos x="53" y="304"/>
                </a:cxn>
                <a:cxn ang="0">
                  <a:pos x="79" y="306"/>
                </a:cxn>
                <a:cxn ang="0">
                  <a:pos x="98" y="306"/>
                </a:cxn>
                <a:cxn ang="0">
                  <a:pos x="111" y="316"/>
                </a:cxn>
                <a:cxn ang="0">
                  <a:pos x="76" y="343"/>
                </a:cxn>
                <a:cxn ang="0">
                  <a:pos x="37" y="357"/>
                </a:cxn>
                <a:cxn ang="0">
                  <a:pos x="5" y="373"/>
                </a:cxn>
                <a:cxn ang="0">
                  <a:pos x="32" y="364"/>
                </a:cxn>
                <a:cxn ang="0">
                  <a:pos x="56" y="365"/>
                </a:cxn>
                <a:cxn ang="0">
                  <a:pos x="88" y="349"/>
                </a:cxn>
                <a:cxn ang="0">
                  <a:pos x="112" y="338"/>
                </a:cxn>
                <a:cxn ang="0">
                  <a:pos x="140" y="320"/>
                </a:cxn>
                <a:cxn ang="0">
                  <a:pos x="165" y="301"/>
                </a:cxn>
                <a:cxn ang="0">
                  <a:pos x="181" y="285"/>
                </a:cxn>
                <a:cxn ang="0">
                  <a:pos x="207" y="263"/>
                </a:cxn>
                <a:cxn ang="0">
                  <a:pos x="230" y="250"/>
                </a:cxn>
                <a:cxn ang="0">
                  <a:pos x="246" y="263"/>
                </a:cxn>
                <a:cxn ang="0">
                  <a:pos x="197" y="287"/>
                </a:cxn>
                <a:cxn ang="0">
                  <a:pos x="193" y="296"/>
                </a:cxn>
                <a:cxn ang="0">
                  <a:pos x="214" y="295"/>
                </a:cxn>
                <a:cxn ang="0">
                  <a:pos x="244" y="282"/>
                </a:cxn>
                <a:cxn ang="0">
                  <a:pos x="247" y="271"/>
                </a:cxn>
                <a:cxn ang="0">
                  <a:pos x="257" y="259"/>
                </a:cxn>
                <a:cxn ang="0">
                  <a:pos x="265" y="261"/>
                </a:cxn>
                <a:cxn ang="0">
                  <a:pos x="287" y="267"/>
                </a:cxn>
                <a:cxn ang="0">
                  <a:pos x="321" y="279"/>
                </a:cxn>
                <a:cxn ang="0">
                  <a:pos x="361" y="285"/>
                </a:cxn>
                <a:cxn ang="0">
                  <a:pos x="366" y="288"/>
                </a:cxn>
              </a:cxnLst>
              <a:rect l="0" t="0" r="r" b="b"/>
              <a:pathLst>
                <a:path w="435" h="378">
                  <a:moveTo>
                    <a:pt x="383" y="291"/>
                  </a:moveTo>
                  <a:lnTo>
                    <a:pt x="375" y="280"/>
                  </a:lnTo>
                  <a:lnTo>
                    <a:pt x="374" y="280"/>
                  </a:lnTo>
                  <a:lnTo>
                    <a:pt x="377" y="274"/>
                  </a:lnTo>
                  <a:lnTo>
                    <a:pt x="367" y="275"/>
                  </a:lnTo>
                  <a:lnTo>
                    <a:pt x="364" y="277"/>
                  </a:lnTo>
                  <a:lnTo>
                    <a:pt x="359" y="275"/>
                  </a:lnTo>
                  <a:lnTo>
                    <a:pt x="356" y="277"/>
                  </a:lnTo>
                  <a:lnTo>
                    <a:pt x="351" y="275"/>
                  </a:lnTo>
                  <a:lnTo>
                    <a:pt x="356" y="263"/>
                  </a:lnTo>
                  <a:lnTo>
                    <a:pt x="361" y="250"/>
                  </a:lnTo>
                  <a:lnTo>
                    <a:pt x="364" y="239"/>
                  </a:lnTo>
                  <a:lnTo>
                    <a:pt x="369" y="226"/>
                  </a:lnTo>
                  <a:lnTo>
                    <a:pt x="374" y="213"/>
                  </a:lnTo>
                  <a:lnTo>
                    <a:pt x="379" y="198"/>
                  </a:lnTo>
                  <a:lnTo>
                    <a:pt x="385" y="186"/>
                  </a:lnTo>
                  <a:lnTo>
                    <a:pt x="390" y="171"/>
                  </a:lnTo>
                  <a:lnTo>
                    <a:pt x="395" y="157"/>
                  </a:lnTo>
                  <a:lnTo>
                    <a:pt x="400" y="142"/>
                  </a:lnTo>
                  <a:lnTo>
                    <a:pt x="406" y="128"/>
                  </a:lnTo>
                  <a:lnTo>
                    <a:pt x="411" y="112"/>
                  </a:lnTo>
                  <a:lnTo>
                    <a:pt x="417" y="97"/>
                  </a:lnTo>
                  <a:lnTo>
                    <a:pt x="424" y="81"/>
                  </a:lnTo>
                  <a:lnTo>
                    <a:pt x="428" y="64"/>
                  </a:lnTo>
                  <a:lnTo>
                    <a:pt x="435" y="48"/>
                  </a:lnTo>
                  <a:lnTo>
                    <a:pt x="433" y="46"/>
                  </a:lnTo>
                  <a:lnTo>
                    <a:pt x="430" y="49"/>
                  </a:lnTo>
                  <a:lnTo>
                    <a:pt x="411" y="35"/>
                  </a:lnTo>
                  <a:lnTo>
                    <a:pt x="408" y="36"/>
                  </a:lnTo>
                  <a:lnTo>
                    <a:pt x="406" y="40"/>
                  </a:lnTo>
                  <a:lnTo>
                    <a:pt x="403" y="36"/>
                  </a:lnTo>
                  <a:lnTo>
                    <a:pt x="382" y="40"/>
                  </a:lnTo>
                  <a:lnTo>
                    <a:pt x="374" y="35"/>
                  </a:lnTo>
                  <a:lnTo>
                    <a:pt x="361" y="35"/>
                  </a:lnTo>
                  <a:lnTo>
                    <a:pt x="335" y="25"/>
                  </a:lnTo>
                  <a:lnTo>
                    <a:pt x="321" y="28"/>
                  </a:lnTo>
                  <a:lnTo>
                    <a:pt x="324" y="27"/>
                  </a:lnTo>
                  <a:lnTo>
                    <a:pt x="323" y="25"/>
                  </a:lnTo>
                  <a:lnTo>
                    <a:pt x="303" y="27"/>
                  </a:lnTo>
                  <a:lnTo>
                    <a:pt x="307" y="24"/>
                  </a:lnTo>
                  <a:lnTo>
                    <a:pt x="302" y="22"/>
                  </a:lnTo>
                  <a:lnTo>
                    <a:pt x="299" y="20"/>
                  </a:lnTo>
                  <a:lnTo>
                    <a:pt x="303" y="16"/>
                  </a:lnTo>
                  <a:lnTo>
                    <a:pt x="295" y="14"/>
                  </a:lnTo>
                  <a:lnTo>
                    <a:pt x="295" y="17"/>
                  </a:lnTo>
                  <a:lnTo>
                    <a:pt x="292" y="17"/>
                  </a:lnTo>
                  <a:lnTo>
                    <a:pt x="290" y="12"/>
                  </a:lnTo>
                  <a:lnTo>
                    <a:pt x="276" y="16"/>
                  </a:lnTo>
                  <a:lnTo>
                    <a:pt x="271" y="14"/>
                  </a:lnTo>
                  <a:lnTo>
                    <a:pt x="273" y="12"/>
                  </a:lnTo>
                  <a:lnTo>
                    <a:pt x="271" y="8"/>
                  </a:lnTo>
                  <a:lnTo>
                    <a:pt x="268" y="6"/>
                  </a:lnTo>
                  <a:lnTo>
                    <a:pt x="262" y="11"/>
                  </a:lnTo>
                  <a:lnTo>
                    <a:pt x="260" y="12"/>
                  </a:lnTo>
                  <a:lnTo>
                    <a:pt x="260" y="19"/>
                  </a:lnTo>
                  <a:lnTo>
                    <a:pt x="258" y="19"/>
                  </a:lnTo>
                  <a:lnTo>
                    <a:pt x="258" y="16"/>
                  </a:lnTo>
                  <a:lnTo>
                    <a:pt x="249" y="16"/>
                  </a:lnTo>
                  <a:lnTo>
                    <a:pt x="252" y="12"/>
                  </a:lnTo>
                  <a:lnTo>
                    <a:pt x="262" y="9"/>
                  </a:lnTo>
                  <a:lnTo>
                    <a:pt x="262" y="6"/>
                  </a:lnTo>
                  <a:lnTo>
                    <a:pt x="250" y="0"/>
                  </a:lnTo>
                  <a:lnTo>
                    <a:pt x="244" y="4"/>
                  </a:lnTo>
                  <a:lnTo>
                    <a:pt x="244" y="6"/>
                  </a:lnTo>
                  <a:lnTo>
                    <a:pt x="226" y="16"/>
                  </a:lnTo>
                  <a:lnTo>
                    <a:pt x="210" y="17"/>
                  </a:lnTo>
                  <a:lnTo>
                    <a:pt x="212" y="17"/>
                  </a:lnTo>
                  <a:lnTo>
                    <a:pt x="209" y="19"/>
                  </a:lnTo>
                  <a:lnTo>
                    <a:pt x="209" y="20"/>
                  </a:lnTo>
                  <a:lnTo>
                    <a:pt x="206" y="19"/>
                  </a:lnTo>
                  <a:lnTo>
                    <a:pt x="214" y="14"/>
                  </a:lnTo>
                  <a:lnTo>
                    <a:pt x="201" y="19"/>
                  </a:lnTo>
                  <a:lnTo>
                    <a:pt x="197" y="20"/>
                  </a:lnTo>
                  <a:lnTo>
                    <a:pt x="202" y="25"/>
                  </a:lnTo>
                  <a:lnTo>
                    <a:pt x="197" y="27"/>
                  </a:lnTo>
                  <a:lnTo>
                    <a:pt x="193" y="33"/>
                  </a:lnTo>
                  <a:lnTo>
                    <a:pt x="194" y="30"/>
                  </a:lnTo>
                  <a:lnTo>
                    <a:pt x="191" y="30"/>
                  </a:lnTo>
                  <a:lnTo>
                    <a:pt x="196" y="25"/>
                  </a:lnTo>
                  <a:lnTo>
                    <a:pt x="194" y="24"/>
                  </a:lnTo>
                  <a:lnTo>
                    <a:pt x="165" y="36"/>
                  </a:lnTo>
                  <a:lnTo>
                    <a:pt x="170" y="33"/>
                  </a:lnTo>
                  <a:lnTo>
                    <a:pt x="167" y="32"/>
                  </a:lnTo>
                  <a:lnTo>
                    <a:pt x="162" y="40"/>
                  </a:lnTo>
                  <a:lnTo>
                    <a:pt x="159" y="40"/>
                  </a:lnTo>
                  <a:lnTo>
                    <a:pt x="149" y="46"/>
                  </a:lnTo>
                  <a:lnTo>
                    <a:pt x="148" y="49"/>
                  </a:lnTo>
                  <a:lnTo>
                    <a:pt x="141" y="59"/>
                  </a:lnTo>
                  <a:lnTo>
                    <a:pt x="141" y="57"/>
                  </a:lnTo>
                  <a:lnTo>
                    <a:pt x="133" y="65"/>
                  </a:lnTo>
                  <a:lnTo>
                    <a:pt x="125" y="70"/>
                  </a:lnTo>
                  <a:lnTo>
                    <a:pt x="93" y="73"/>
                  </a:lnTo>
                  <a:lnTo>
                    <a:pt x="88" y="83"/>
                  </a:lnTo>
                  <a:lnTo>
                    <a:pt x="90" y="83"/>
                  </a:lnTo>
                  <a:lnTo>
                    <a:pt x="79" y="88"/>
                  </a:lnTo>
                  <a:lnTo>
                    <a:pt x="104" y="105"/>
                  </a:lnTo>
                  <a:lnTo>
                    <a:pt x="108" y="110"/>
                  </a:lnTo>
                  <a:lnTo>
                    <a:pt x="108" y="121"/>
                  </a:lnTo>
                  <a:lnTo>
                    <a:pt x="117" y="125"/>
                  </a:lnTo>
                  <a:lnTo>
                    <a:pt x="119" y="121"/>
                  </a:lnTo>
                  <a:lnTo>
                    <a:pt x="124" y="120"/>
                  </a:lnTo>
                  <a:lnTo>
                    <a:pt x="121" y="123"/>
                  </a:lnTo>
                  <a:lnTo>
                    <a:pt x="122" y="125"/>
                  </a:lnTo>
                  <a:lnTo>
                    <a:pt x="133" y="123"/>
                  </a:lnTo>
                  <a:lnTo>
                    <a:pt x="135" y="125"/>
                  </a:lnTo>
                  <a:lnTo>
                    <a:pt x="127" y="129"/>
                  </a:lnTo>
                  <a:lnTo>
                    <a:pt x="132" y="136"/>
                  </a:lnTo>
                  <a:lnTo>
                    <a:pt x="135" y="131"/>
                  </a:lnTo>
                  <a:lnTo>
                    <a:pt x="135" y="134"/>
                  </a:lnTo>
                  <a:lnTo>
                    <a:pt x="143" y="134"/>
                  </a:lnTo>
                  <a:lnTo>
                    <a:pt x="157" y="131"/>
                  </a:lnTo>
                  <a:lnTo>
                    <a:pt x="157" y="134"/>
                  </a:lnTo>
                  <a:lnTo>
                    <a:pt x="140" y="139"/>
                  </a:lnTo>
                  <a:lnTo>
                    <a:pt x="133" y="136"/>
                  </a:lnTo>
                  <a:lnTo>
                    <a:pt x="127" y="138"/>
                  </a:lnTo>
                  <a:lnTo>
                    <a:pt x="124" y="131"/>
                  </a:lnTo>
                  <a:lnTo>
                    <a:pt x="125" y="138"/>
                  </a:lnTo>
                  <a:lnTo>
                    <a:pt x="122" y="141"/>
                  </a:lnTo>
                  <a:lnTo>
                    <a:pt x="124" y="141"/>
                  </a:lnTo>
                  <a:lnTo>
                    <a:pt x="125" y="139"/>
                  </a:lnTo>
                  <a:lnTo>
                    <a:pt x="135" y="142"/>
                  </a:lnTo>
                  <a:lnTo>
                    <a:pt x="130" y="146"/>
                  </a:lnTo>
                  <a:lnTo>
                    <a:pt x="132" y="144"/>
                  </a:lnTo>
                  <a:lnTo>
                    <a:pt x="127" y="142"/>
                  </a:lnTo>
                  <a:lnTo>
                    <a:pt x="119" y="150"/>
                  </a:lnTo>
                  <a:lnTo>
                    <a:pt x="117" y="147"/>
                  </a:lnTo>
                  <a:lnTo>
                    <a:pt x="96" y="147"/>
                  </a:lnTo>
                  <a:lnTo>
                    <a:pt x="92" y="144"/>
                  </a:lnTo>
                  <a:lnTo>
                    <a:pt x="96" y="141"/>
                  </a:lnTo>
                  <a:lnTo>
                    <a:pt x="100" y="136"/>
                  </a:lnTo>
                  <a:lnTo>
                    <a:pt x="103" y="133"/>
                  </a:lnTo>
                  <a:lnTo>
                    <a:pt x="88" y="134"/>
                  </a:lnTo>
                  <a:lnTo>
                    <a:pt x="69" y="142"/>
                  </a:lnTo>
                  <a:lnTo>
                    <a:pt x="72" y="146"/>
                  </a:lnTo>
                  <a:lnTo>
                    <a:pt x="61" y="146"/>
                  </a:lnTo>
                  <a:lnTo>
                    <a:pt x="50" y="152"/>
                  </a:lnTo>
                  <a:lnTo>
                    <a:pt x="44" y="154"/>
                  </a:lnTo>
                  <a:lnTo>
                    <a:pt x="42" y="155"/>
                  </a:lnTo>
                  <a:lnTo>
                    <a:pt x="32" y="157"/>
                  </a:lnTo>
                  <a:lnTo>
                    <a:pt x="39" y="165"/>
                  </a:lnTo>
                  <a:lnTo>
                    <a:pt x="55" y="166"/>
                  </a:lnTo>
                  <a:lnTo>
                    <a:pt x="47" y="170"/>
                  </a:lnTo>
                  <a:lnTo>
                    <a:pt x="45" y="166"/>
                  </a:lnTo>
                  <a:lnTo>
                    <a:pt x="44" y="168"/>
                  </a:lnTo>
                  <a:lnTo>
                    <a:pt x="47" y="176"/>
                  </a:lnTo>
                  <a:lnTo>
                    <a:pt x="44" y="179"/>
                  </a:lnTo>
                  <a:lnTo>
                    <a:pt x="47" y="184"/>
                  </a:lnTo>
                  <a:lnTo>
                    <a:pt x="63" y="187"/>
                  </a:lnTo>
                  <a:lnTo>
                    <a:pt x="80" y="184"/>
                  </a:lnTo>
                  <a:lnTo>
                    <a:pt x="87" y="187"/>
                  </a:lnTo>
                  <a:lnTo>
                    <a:pt x="88" y="184"/>
                  </a:lnTo>
                  <a:lnTo>
                    <a:pt x="85" y="182"/>
                  </a:lnTo>
                  <a:lnTo>
                    <a:pt x="88" y="182"/>
                  </a:lnTo>
                  <a:lnTo>
                    <a:pt x="92" y="184"/>
                  </a:lnTo>
                  <a:lnTo>
                    <a:pt x="90" y="190"/>
                  </a:lnTo>
                  <a:lnTo>
                    <a:pt x="96" y="184"/>
                  </a:lnTo>
                  <a:lnTo>
                    <a:pt x="109" y="178"/>
                  </a:lnTo>
                  <a:lnTo>
                    <a:pt x="114" y="178"/>
                  </a:lnTo>
                  <a:lnTo>
                    <a:pt x="119" y="176"/>
                  </a:lnTo>
                  <a:lnTo>
                    <a:pt x="122" y="178"/>
                  </a:lnTo>
                  <a:lnTo>
                    <a:pt x="117" y="184"/>
                  </a:lnTo>
                  <a:lnTo>
                    <a:pt x="109" y="184"/>
                  </a:lnTo>
                  <a:lnTo>
                    <a:pt x="109" y="187"/>
                  </a:lnTo>
                  <a:lnTo>
                    <a:pt x="112" y="187"/>
                  </a:lnTo>
                  <a:lnTo>
                    <a:pt x="112" y="198"/>
                  </a:lnTo>
                  <a:lnTo>
                    <a:pt x="111" y="202"/>
                  </a:lnTo>
                  <a:lnTo>
                    <a:pt x="106" y="206"/>
                  </a:lnTo>
                  <a:lnTo>
                    <a:pt x="88" y="210"/>
                  </a:lnTo>
                  <a:lnTo>
                    <a:pt x="92" y="208"/>
                  </a:lnTo>
                  <a:lnTo>
                    <a:pt x="88" y="208"/>
                  </a:lnTo>
                  <a:lnTo>
                    <a:pt x="74" y="218"/>
                  </a:lnTo>
                  <a:lnTo>
                    <a:pt x="69" y="218"/>
                  </a:lnTo>
                  <a:lnTo>
                    <a:pt x="64" y="219"/>
                  </a:lnTo>
                  <a:lnTo>
                    <a:pt x="58" y="221"/>
                  </a:lnTo>
                  <a:lnTo>
                    <a:pt x="56" y="226"/>
                  </a:lnTo>
                  <a:lnTo>
                    <a:pt x="48" y="226"/>
                  </a:lnTo>
                  <a:lnTo>
                    <a:pt x="34" y="234"/>
                  </a:lnTo>
                  <a:lnTo>
                    <a:pt x="28" y="239"/>
                  </a:lnTo>
                  <a:lnTo>
                    <a:pt x="26" y="243"/>
                  </a:lnTo>
                  <a:lnTo>
                    <a:pt x="19" y="245"/>
                  </a:lnTo>
                  <a:lnTo>
                    <a:pt x="21" y="248"/>
                  </a:lnTo>
                  <a:lnTo>
                    <a:pt x="18" y="248"/>
                  </a:lnTo>
                  <a:lnTo>
                    <a:pt x="15" y="251"/>
                  </a:lnTo>
                  <a:lnTo>
                    <a:pt x="29" y="250"/>
                  </a:lnTo>
                  <a:lnTo>
                    <a:pt x="29" y="250"/>
                  </a:lnTo>
                  <a:lnTo>
                    <a:pt x="21" y="251"/>
                  </a:lnTo>
                  <a:lnTo>
                    <a:pt x="19" y="255"/>
                  </a:lnTo>
                  <a:lnTo>
                    <a:pt x="21" y="256"/>
                  </a:lnTo>
                  <a:lnTo>
                    <a:pt x="26" y="255"/>
                  </a:lnTo>
                  <a:lnTo>
                    <a:pt x="24" y="256"/>
                  </a:lnTo>
                  <a:lnTo>
                    <a:pt x="24" y="263"/>
                  </a:lnTo>
                  <a:lnTo>
                    <a:pt x="31" y="259"/>
                  </a:lnTo>
                  <a:lnTo>
                    <a:pt x="31" y="261"/>
                  </a:lnTo>
                  <a:lnTo>
                    <a:pt x="34" y="261"/>
                  </a:lnTo>
                  <a:lnTo>
                    <a:pt x="31" y="264"/>
                  </a:lnTo>
                  <a:lnTo>
                    <a:pt x="34" y="266"/>
                  </a:lnTo>
                  <a:lnTo>
                    <a:pt x="44" y="264"/>
                  </a:lnTo>
                  <a:lnTo>
                    <a:pt x="44" y="267"/>
                  </a:lnTo>
                  <a:lnTo>
                    <a:pt x="37" y="269"/>
                  </a:lnTo>
                  <a:lnTo>
                    <a:pt x="28" y="277"/>
                  </a:lnTo>
                  <a:lnTo>
                    <a:pt x="28" y="282"/>
                  </a:lnTo>
                  <a:lnTo>
                    <a:pt x="34" y="282"/>
                  </a:lnTo>
                  <a:lnTo>
                    <a:pt x="32" y="283"/>
                  </a:lnTo>
                  <a:lnTo>
                    <a:pt x="29" y="285"/>
                  </a:lnTo>
                  <a:lnTo>
                    <a:pt x="32" y="288"/>
                  </a:lnTo>
                  <a:lnTo>
                    <a:pt x="42" y="290"/>
                  </a:lnTo>
                  <a:lnTo>
                    <a:pt x="56" y="279"/>
                  </a:lnTo>
                  <a:lnTo>
                    <a:pt x="55" y="275"/>
                  </a:lnTo>
                  <a:lnTo>
                    <a:pt x="61" y="271"/>
                  </a:lnTo>
                  <a:lnTo>
                    <a:pt x="74" y="264"/>
                  </a:lnTo>
                  <a:lnTo>
                    <a:pt x="56" y="275"/>
                  </a:lnTo>
                  <a:lnTo>
                    <a:pt x="60" y="291"/>
                  </a:lnTo>
                  <a:lnTo>
                    <a:pt x="53" y="298"/>
                  </a:lnTo>
                  <a:lnTo>
                    <a:pt x="53" y="299"/>
                  </a:lnTo>
                  <a:lnTo>
                    <a:pt x="58" y="299"/>
                  </a:lnTo>
                  <a:lnTo>
                    <a:pt x="55" y="303"/>
                  </a:lnTo>
                  <a:lnTo>
                    <a:pt x="53" y="304"/>
                  </a:lnTo>
                  <a:lnTo>
                    <a:pt x="56" y="306"/>
                  </a:lnTo>
                  <a:lnTo>
                    <a:pt x="47" y="309"/>
                  </a:lnTo>
                  <a:lnTo>
                    <a:pt x="52" y="309"/>
                  </a:lnTo>
                  <a:lnTo>
                    <a:pt x="68" y="303"/>
                  </a:lnTo>
                  <a:lnTo>
                    <a:pt x="77" y="296"/>
                  </a:lnTo>
                  <a:lnTo>
                    <a:pt x="74" y="303"/>
                  </a:lnTo>
                  <a:lnTo>
                    <a:pt x="79" y="306"/>
                  </a:lnTo>
                  <a:lnTo>
                    <a:pt x="84" y="304"/>
                  </a:lnTo>
                  <a:lnTo>
                    <a:pt x="88" y="314"/>
                  </a:lnTo>
                  <a:lnTo>
                    <a:pt x="92" y="311"/>
                  </a:lnTo>
                  <a:lnTo>
                    <a:pt x="92" y="306"/>
                  </a:lnTo>
                  <a:lnTo>
                    <a:pt x="100" y="301"/>
                  </a:lnTo>
                  <a:lnTo>
                    <a:pt x="100" y="303"/>
                  </a:lnTo>
                  <a:lnTo>
                    <a:pt x="98" y="306"/>
                  </a:lnTo>
                  <a:lnTo>
                    <a:pt x="103" y="309"/>
                  </a:lnTo>
                  <a:lnTo>
                    <a:pt x="125" y="299"/>
                  </a:lnTo>
                  <a:lnTo>
                    <a:pt x="117" y="306"/>
                  </a:lnTo>
                  <a:lnTo>
                    <a:pt x="117" y="306"/>
                  </a:lnTo>
                  <a:lnTo>
                    <a:pt x="111" y="309"/>
                  </a:lnTo>
                  <a:lnTo>
                    <a:pt x="108" y="316"/>
                  </a:lnTo>
                  <a:lnTo>
                    <a:pt x="111" y="316"/>
                  </a:lnTo>
                  <a:lnTo>
                    <a:pt x="106" y="319"/>
                  </a:lnTo>
                  <a:lnTo>
                    <a:pt x="100" y="328"/>
                  </a:lnTo>
                  <a:lnTo>
                    <a:pt x="93" y="333"/>
                  </a:lnTo>
                  <a:lnTo>
                    <a:pt x="90" y="333"/>
                  </a:lnTo>
                  <a:lnTo>
                    <a:pt x="84" y="338"/>
                  </a:lnTo>
                  <a:lnTo>
                    <a:pt x="79" y="343"/>
                  </a:lnTo>
                  <a:lnTo>
                    <a:pt x="76" y="343"/>
                  </a:lnTo>
                  <a:lnTo>
                    <a:pt x="55" y="351"/>
                  </a:lnTo>
                  <a:lnTo>
                    <a:pt x="47" y="359"/>
                  </a:lnTo>
                  <a:lnTo>
                    <a:pt x="45" y="359"/>
                  </a:lnTo>
                  <a:lnTo>
                    <a:pt x="44" y="360"/>
                  </a:lnTo>
                  <a:lnTo>
                    <a:pt x="42" y="359"/>
                  </a:lnTo>
                  <a:lnTo>
                    <a:pt x="44" y="357"/>
                  </a:lnTo>
                  <a:lnTo>
                    <a:pt x="37" y="357"/>
                  </a:lnTo>
                  <a:lnTo>
                    <a:pt x="24" y="362"/>
                  </a:lnTo>
                  <a:lnTo>
                    <a:pt x="8" y="372"/>
                  </a:lnTo>
                  <a:lnTo>
                    <a:pt x="2" y="373"/>
                  </a:lnTo>
                  <a:lnTo>
                    <a:pt x="0" y="373"/>
                  </a:lnTo>
                  <a:lnTo>
                    <a:pt x="2" y="378"/>
                  </a:lnTo>
                  <a:lnTo>
                    <a:pt x="3" y="376"/>
                  </a:lnTo>
                  <a:lnTo>
                    <a:pt x="5" y="373"/>
                  </a:lnTo>
                  <a:lnTo>
                    <a:pt x="7" y="376"/>
                  </a:lnTo>
                  <a:lnTo>
                    <a:pt x="11" y="375"/>
                  </a:lnTo>
                  <a:lnTo>
                    <a:pt x="13" y="372"/>
                  </a:lnTo>
                  <a:lnTo>
                    <a:pt x="13" y="375"/>
                  </a:lnTo>
                  <a:lnTo>
                    <a:pt x="19" y="373"/>
                  </a:lnTo>
                  <a:lnTo>
                    <a:pt x="31" y="365"/>
                  </a:lnTo>
                  <a:lnTo>
                    <a:pt x="32" y="364"/>
                  </a:lnTo>
                  <a:lnTo>
                    <a:pt x="29" y="368"/>
                  </a:lnTo>
                  <a:lnTo>
                    <a:pt x="42" y="367"/>
                  </a:lnTo>
                  <a:lnTo>
                    <a:pt x="44" y="365"/>
                  </a:lnTo>
                  <a:lnTo>
                    <a:pt x="45" y="367"/>
                  </a:lnTo>
                  <a:lnTo>
                    <a:pt x="56" y="360"/>
                  </a:lnTo>
                  <a:lnTo>
                    <a:pt x="58" y="362"/>
                  </a:lnTo>
                  <a:lnTo>
                    <a:pt x="56" y="365"/>
                  </a:lnTo>
                  <a:lnTo>
                    <a:pt x="61" y="359"/>
                  </a:lnTo>
                  <a:lnTo>
                    <a:pt x="68" y="359"/>
                  </a:lnTo>
                  <a:lnTo>
                    <a:pt x="74" y="357"/>
                  </a:lnTo>
                  <a:lnTo>
                    <a:pt x="76" y="354"/>
                  </a:lnTo>
                  <a:lnTo>
                    <a:pt x="76" y="352"/>
                  </a:lnTo>
                  <a:lnTo>
                    <a:pt x="80" y="349"/>
                  </a:lnTo>
                  <a:lnTo>
                    <a:pt x="88" y="349"/>
                  </a:lnTo>
                  <a:lnTo>
                    <a:pt x="90" y="348"/>
                  </a:lnTo>
                  <a:lnTo>
                    <a:pt x="87" y="348"/>
                  </a:lnTo>
                  <a:lnTo>
                    <a:pt x="92" y="346"/>
                  </a:lnTo>
                  <a:lnTo>
                    <a:pt x="95" y="346"/>
                  </a:lnTo>
                  <a:lnTo>
                    <a:pt x="96" y="343"/>
                  </a:lnTo>
                  <a:lnTo>
                    <a:pt x="101" y="343"/>
                  </a:lnTo>
                  <a:lnTo>
                    <a:pt x="112" y="338"/>
                  </a:lnTo>
                  <a:lnTo>
                    <a:pt x="116" y="335"/>
                  </a:lnTo>
                  <a:lnTo>
                    <a:pt x="121" y="332"/>
                  </a:lnTo>
                  <a:lnTo>
                    <a:pt x="122" y="328"/>
                  </a:lnTo>
                  <a:lnTo>
                    <a:pt x="125" y="328"/>
                  </a:lnTo>
                  <a:lnTo>
                    <a:pt x="129" y="325"/>
                  </a:lnTo>
                  <a:lnTo>
                    <a:pt x="132" y="327"/>
                  </a:lnTo>
                  <a:lnTo>
                    <a:pt x="140" y="320"/>
                  </a:lnTo>
                  <a:lnTo>
                    <a:pt x="154" y="317"/>
                  </a:lnTo>
                  <a:lnTo>
                    <a:pt x="153" y="314"/>
                  </a:lnTo>
                  <a:lnTo>
                    <a:pt x="156" y="314"/>
                  </a:lnTo>
                  <a:lnTo>
                    <a:pt x="157" y="311"/>
                  </a:lnTo>
                  <a:lnTo>
                    <a:pt x="165" y="307"/>
                  </a:lnTo>
                  <a:lnTo>
                    <a:pt x="169" y="304"/>
                  </a:lnTo>
                  <a:lnTo>
                    <a:pt x="165" y="301"/>
                  </a:lnTo>
                  <a:lnTo>
                    <a:pt x="159" y="301"/>
                  </a:lnTo>
                  <a:lnTo>
                    <a:pt x="164" y="295"/>
                  </a:lnTo>
                  <a:lnTo>
                    <a:pt x="169" y="293"/>
                  </a:lnTo>
                  <a:lnTo>
                    <a:pt x="172" y="290"/>
                  </a:lnTo>
                  <a:lnTo>
                    <a:pt x="172" y="288"/>
                  </a:lnTo>
                  <a:lnTo>
                    <a:pt x="178" y="288"/>
                  </a:lnTo>
                  <a:lnTo>
                    <a:pt x="181" y="285"/>
                  </a:lnTo>
                  <a:lnTo>
                    <a:pt x="178" y="285"/>
                  </a:lnTo>
                  <a:lnTo>
                    <a:pt x="188" y="282"/>
                  </a:lnTo>
                  <a:lnTo>
                    <a:pt x="188" y="279"/>
                  </a:lnTo>
                  <a:lnTo>
                    <a:pt x="185" y="275"/>
                  </a:lnTo>
                  <a:lnTo>
                    <a:pt x="191" y="277"/>
                  </a:lnTo>
                  <a:lnTo>
                    <a:pt x="196" y="274"/>
                  </a:lnTo>
                  <a:lnTo>
                    <a:pt x="207" y="263"/>
                  </a:lnTo>
                  <a:lnTo>
                    <a:pt x="225" y="255"/>
                  </a:lnTo>
                  <a:lnTo>
                    <a:pt x="226" y="250"/>
                  </a:lnTo>
                  <a:lnTo>
                    <a:pt x="238" y="240"/>
                  </a:lnTo>
                  <a:lnTo>
                    <a:pt x="241" y="234"/>
                  </a:lnTo>
                  <a:lnTo>
                    <a:pt x="241" y="235"/>
                  </a:lnTo>
                  <a:lnTo>
                    <a:pt x="236" y="243"/>
                  </a:lnTo>
                  <a:lnTo>
                    <a:pt x="230" y="250"/>
                  </a:lnTo>
                  <a:lnTo>
                    <a:pt x="226" y="255"/>
                  </a:lnTo>
                  <a:lnTo>
                    <a:pt x="233" y="256"/>
                  </a:lnTo>
                  <a:lnTo>
                    <a:pt x="246" y="250"/>
                  </a:lnTo>
                  <a:lnTo>
                    <a:pt x="244" y="253"/>
                  </a:lnTo>
                  <a:lnTo>
                    <a:pt x="234" y="258"/>
                  </a:lnTo>
                  <a:lnTo>
                    <a:pt x="233" y="259"/>
                  </a:lnTo>
                  <a:lnTo>
                    <a:pt x="246" y="263"/>
                  </a:lnTo>
                  <a:lnTo>
                    <a:pt x="242" y="266"/>
                  </a:lnTo>
                  <a:lnTo>
                    <a:pt x="230" y="263"/>
                  </a:lnTo>
                  <a:lnTo>
                    <a:pt x="228" y="261"/>
                  </a:lnTo>
                  <a:lnTo>
                    <a:pt x="212" y="266"/>
                  </a:lnTo>
                  <a:lnTo>
                    <a:pt x="210" y="267"/>
                  </a:lnTo>
                  <a:lnTo>
                    <a:pt x="209" y="275"/>
                  </a:lnTo>
                  <a:lnTo>
                    <a:pt x="197" y="287"/>
                  </a:lnTo>
                  <a:lnTo>
                    <a:pt x="201" y="288"/>
                  </a:lnTo>
                  <a:lnTo>
                    <a:pt x="209" y="287"/>
                  </a:lnTo>
                  <a:lnTo>
                    <a:pt x="206" y="290"/>
                  </a:lnTo>
                  <a:lnTo>
                    <a:pt x="202" y="291"/>
                  </a:lnTo>
                  <a:lnTo>
                    <a:pt x="202" y="293"/>
                  </a:lnTo>
                  <a:lnTo>
                    <a:pt x="196" y="291"/>
                  </a:lnTo>
                  <a:lnTo>
                    <a:pt x="193" y="296"/>
                  </a:lnTo>
                  <a:lnTo>
                    <a:pt x="194" y="298"/>
                  </a:lnTo>
                  <a:lnTo>
                    <a:pt x="202" y="296"/>
                  </a:lnTo>
                  <a:lnTo>
                    <a:pt x="202" y="295"/>
                  </a:lnTo>
                  <a:lnTo>
                    <a:pt x="206" y="296"/>
                  </a:lnTo>
                  <a:lnTo>
                    <a:pt x="214" y="291"/>
                  </a:lnTo>
                  <a:lnTo>
                    <a:pt x="217" y="290"/>
                  </a:lnTo>
                  <a:lnTo>
                    <a:pt x="214" y="295"/>
                  </a:lnTo>
                  <a:lnTo>
                    <a:pt x="220" y="288"/>
                  </a:lnTo>
                  <a:lnTo>
                    <a:pt x="225" y="288"/>
                  </a:lnTo>
                  <a:lnTo>
                    <a:pt x="228" y="282"/>
                  </a:lnTo>
                  <a:lnTo>
                    <a:pt x="228" y="287"/>
                  </a:lnTo>
                  <a:lnTo>
                    <a:pt x="233" y="280"/>
                  </a:lnTo>
                  <a:lnTo>
                    <a:pt x="233" y="282"/>
                  </a:lnTo>
                  <a:lnTo>
                    <a:pt x="244" y="282"/>
                  </a:lnTo>
                  <a:lnTo>
                    <a:pt x="247" y="279"/>
                  </a:lnTo>
                  <a:lnTo>
                    <a:pt x="250" y="277"/>
                  </a:lnTo>
                  <a:lnTo>
                    <a:pt x="249" y="275"/>
                  </a:lnTo>
                  <a:lnTo>
                    <a:pt x="255" y="271"/>
                  </a:lnTo>
                  <a:lnTo>
                    <a:pt x="255" y="269"/>
                  </a:lnTo>
                  <a:lnTo>
                    <a:pt x="247" y="272"/>
                  </a:lnTo>
                  <a:lnTo>
                    <a:pt x="247" y="271"/>
                  </a:lnTo>
                  <a:lnTo>
                    <a:pt x="254" y="269"/>
                  </a:lnTo>
                  <a:lnTo>
                    <a:pt x="254" y="266"/>
                  </a:lnTo>
                  <a:lnTo>
                    <a:pt x="249" y="266"/>
                  </a:lnTo>
                  <a:lnTo>
                    <a:pt x="254" y="263"/>
                  </a:lnTo>
                  <a:lnTo>
                    <a:pt x="255" y="261"/>
                  </a:lnTo>
                  <a:lnTo>
                    <a:pt x="254" y="261"/>
                  </a:lnTo>
                  <a:lnTo>
                    <a:pt x="257" y="259"/>
                  </a:lnTo>
                  <a:lnTo>
                    <a:pt x="258" y="259"/>
                  </a:lnTo>
                  <a:lnTo>
                    <a:pt x="265" y="256"/>
                  </a:lnTo>
                  <a:lnTo>
                    <a:pt x="258" y="263"/>
                  </a:lnTo>
                  <a:lnTo>
                    <a:pt x="260" y="263"/>
                  </a:lnTo>
                  <a:lnTo>
                    <a:pt x="263" y="263"/>
                  </a:lnTo>
                  <a:lnTo>
                    <a:pt x="265" y="258"/>
                  </a:lnTo>
                  <a:lnTo>
                    <a:pt x="265" y="261"/>
                  </a:lnTo>
                  <a:lnTo>
                    <a:pt x="266" y="261"/>
                  </a:lnTo>
                  <a:lnTo>
                    <a:pt x="279" y="259"/>
                  </a:lnTo>
                  <a:lnTo>
                    <a:pt x="276" y="264"/>
                  </a:lnTo>
                  <a:lnTo>
                    <a:pt x="274" y="266"/>
                  </a:lnTo>
                  <a:lnTo>
                    <a:pt x="284" y="264"/>
                  </a:lnTo>
                  <a:lnTo>
                    <a:pt x="279" y="267"/>
                  </a:lnTo>
                  <a:lnTo>
                    <a:pt x="287" y="267"/>
                  </a:lnTo>
                  <a:lnTo>
                    <a:pt x="286" y="271"/>
                  </a:lnTo>
                  <a:lnTo>
                    <a:pt x="290" y="274"/>
                  </a:lnTo>
                  <a:lnTo>
                    <a:pt x="297" y="271"/>
                  </a:lnTo>
                  <a:lnTo>
                    <a:pt x="297" y="275"/>
                  </a:lnTo>
                  <a:lnTo>
                    <a:pt x="305" y="277"/>
                  </a:lnTo>
                  <a:lnTo>
                    <a:pt x="307" y="280"/>
                  </a:lnTo>
                  <a:lnTo>
                    <a:pt x="321" y="279"/>
                  </a:lnTo>
                  <a:lnTo>
                    <a:pt x="337" y="282"/>
                  </a:lnTo>
                  <a:lnTo>
                    <a:pt x="343" y="280"/>
                  </a:lnTo>
                  <a:lnTo>
                    <a:pt x="343" y="282"/>
                  </a:lnTo>
                  <a:lnTo>
                    <a:pt x="342" y="283"/>
                  </a:lnTo>
                  <a:lnTo>
                    <a:pt x="342" y="283"/>
                  </a:lnTo>
                  <a:lnTo>
                    <a:pt x="351" y="287"/>
                  </a:lnTo>
                  <a:lnTo>
                    <a:pt x="361" y="285"/>
                  </a:lnTo>
                  <a:lnTo>
                    <a:pt x="369" y="279"/>
                  </a:lnTo>
                  <a:lnTo>
                    <a:pt x="374" y="283"/>
                  </a:lnTo>
                  <a:lnTo>
                    <a:pt x="371" y="285"/>
                  </a:lnTo>
                  <a:lnTo>
                    <a:pt x="369" y="290"/>
                  </a:lnTo>
                  <a:lnTo>
                    <a:pt x="369" y="282"/>
                  </a:lnTo>
                  <a:lnTo>
                    <a:pt x="367" y="283"/>
                  </a:lnTo>
                  <a:lnTo>
                    <a:pt x="366" y="288"/>
                  </a:lnTo>
                  <a:lnTo>
                    <a:pt x="361" y="290"/>
                  </a:lnTo>
                  <a:lnTo>
                    <a:pt x="374" y="298"/>
                  </a:lnTo>
                  <a:lnTo>
                    <a:pt x="379" y="296"/>
                  </a:lnTo>
                  <a:lnTo>
                    <a:pt x="380" y="293"/>
                  </a:lnTo>
                  <a:lnTo>
                    <a:pt x="383" y="291"/>
                  </a:lnTo>
                  <a:lnTo>
                    <a:pt x="383" y="29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50" name="Freeform 252"/>
            <p:cNvSpPr>
              <a:spLocks/>
            </p:cNvSpPr>
            <p:nvPr/>
          </p:nvSpPr>
          <p:spPr bwMode="auto">
            <a:xfrm>
              <a:off x="1596703" y="-2632688"/>
              <a:ext cx="129158" cy="126439"/>
            </a:xfrm>
            <a:custGeom>
              <a:avLst/>
              <a:gdLst/>
              <a:ahLst/>
              <a:cxnLst>
                <a:cxn ang="0">
                  <a:pos x="3" y="10"/>
                </a:cxn>
                <a:cxn ang="0">
                  <a:pos x="3" y="21"/>
                </a:cxn>
                <a:cxn ang="0">
                  <a:pos x="5" y="24"/>
                </a:cxn>
                <a:cxn ang="0">
                  <a:pos x="18" y="29"/>
                </a:cxn>
                <a:cxn ang="0">
                  <a:pos x="24" y="27"/>
                </a:cxn>
                <a:cxn ang="0">
                  <a:pos x="20" y="19"/>
                </a:cxn>
                <a:cxn ang="0">
                  <a:pos x="18" y="16"/>
                </a:cxn>
                <a:cxn ang="0">
                  <a:pos x="20" y="18"/>
                </a:cxn>
                <a:cxn ang="0">
                  <a:pos x="24" y="19"/>
                </a:cxn>
                <a:cxn ang="0">
                  <a:pos x="29" y="24"/>
                </a:cxn>
                <a:cxn ang="0">
                  <a:pos x="32" y="27"/>
                </a:cxn>
                <a:cxn ang="0">
                  <a:pos x="34" y="31"/>
                </a:cxn>
                <a:cxn ang="0">
                  <a:pos x="39" y="26"/>
                </a:cxn>
                <a:cxn ang="0">
                  <a:pos x="39" y="13"/>
                </a:cxn>
                <a:cxn ang="0">
                  <a:pos x="40" y="8"/>
                </a:cxn>
                <a:cxn ang="0">
                  <a:pos x="52" y="29"/>
                </a:cxn>
                <a:cxn ang="0">
                  <a:pos x="58" y="31"/>
                </a:cxn>
                <a:cxn ang="0">
                  <a:pos x="53" y="35"/>
                </a:cxn>
                <a:cxn ang="0">
                  <a:pos x="56" y="35"/>
                </a:cxn>
                <a:cxn ang="0">
                  <a:pos x="61" y="43"/>
                </a:cxn>
                <a:cxn ang="0">
                  <a:pos x="55" y="43"/>
                </a:cxn>
                <a:cxn ang="0">
                  <a:pos x="55" y="47"/>
                </a:cxn>
                <a:cxn ang="0">
                  <a:pos x="55" y="48"/>
                </a:cxn>
                <a:cxn ang="0">
                  <a:pos x="58" y="51"/>
                </a:cxn>
                <a:cxn ang="0">
                  <a:pos x="61" y="55"/>
                </a:cxn>
                <a:cxn ang="0">
                  <a:pos x="60" y="55"/>
                </a:cxn>
                <a:cxn ang="0">
                  <a:pos x="66" y="64"/>
                </a:cxn>
                <a:cxn ang="0">
                  <a:pos x="68" y="69"/>
                </a:cxn>
                <a:cxn ang="0">
                  <a:pos x="61" y="77"/>
                </a:cxn>
                <a:cxn ang="0">
                  <a:pos x="63" y="80"/>
                </a:cxn>
                <a:cxn ang="0">
                  <a:pos x="69" y="74"/>
                </a:cxn>
                <a:cxn ang="0">
                  <a:pos x="80" y="69"/>
                </a:cxn>
                <a:cxn ang="0">
                  <a:pos x="80" y="77"/>
                </a:cxn>
                <a:cxn ang="0">
                  <a:pos x="82" y="83"/>
                </a:cxn>
                <a:cxn ang="0">
                  <a:pos x="76" y="88"/>
                </a:cxn>
                <a:cxn ang="0">
                  <a:pos x="77" y="91"/>
                </a:cxn>
                <a:cxn ang="0">
                  <a:pos x="80" y="91"/>
                </a:cxn>
                <a:cxn ang="0">
                  <a:pos x="87" y="88"/>
                </a:cxn>
                <a:cxn ang="0">
                  <a:pos x="90" y="85"/>
                </a:cxn>
                <a:cxn ang="0">
                  <a:pos x="95" y="72"/>
                </a:cxn>
                <a:cxn ang="0">
                  <a:pos x="84" y="64"/>
                </a:cxn>
                <a:cxn ang="0">
                  <a:pos x="71" y="61"/>
                </a:cxn>
                <a:cxn ang="0">
                  <a:pos x="68" y="51"/>
                </a:cxn>
                <a:cxn ang="0">
                  <a:pos x="58" y="22"/>
                </a:cxn>
                <a:cxn ang="0">
                  <a:pos x="52" y="14"/>
                </a:cxn>
                <a:cxn ang="0">
                  <a:pos x="31" y="5"/>
                </a:cxn>
                <a:cxn ang="0">
                  <a:pos x="10" y="18"/>
                </a:cxn>
                <a:cxn ang="0">
                  <a:pos x="3" y="8"/>
                </a:cxn>
              </a:cxnLst>
              <a:rect l="0" t="0" r="r" b="b"/>
              <a:pathLst>
                <a:path w="95" h="93">
                  <a:moveTo>
                    <a:pt x="3" y="8"/>
                  </a:moveTo>
                  <a:lnTo>
                    <a:pt x="3" y="10"/>
                  </a:lnTo>
                  <a:lnTo>
                    <a:pt x="0" y="16"/>
                  </a:lnTo>
                  <a:lnTo>
                    <a:pt x="3" y="21"/>
                  </a:lnTo>
                  <a:lnTo>
                    <a:pt x="7" y="21"/>
                  </a:lnTo>
                  <a:lnTo>
                    <a:pt x="5" y="24"/>
                  </a:lnTo>
                  <a:lnTo>
                    <a:pt x="16" y="31"/>
                  </a:lnTo>
                  <a:lnTo>
                    <a:pt x="18" y="29"/>
                  </a:lnTo>
                  <a:lnTo>
                    <a:pt x="20" y="27"/>
                  </a:lnTo>
                  <a:lnTo>
                    <a:pt x="24" y="27"/>
                  </a:lnTo>
                  <a:lnTo>
                    <a:pt x="24" y="24"/>
                  </a:lnTo>
                  <a:lnTo>
                    <a:pt x="20" y="19"/>
                  </a:lnTo>
                  <a:lnTo>
                    <a:pt x="15" y="18"/>
                  </a:lnTo>
                  <a:lnTo>
                    <a:pt x="18" y="16"/>
                  </a:lnTo>
                  <a:lnTo>
                    <a:pt x="18" y="14"/>
                  </a:lnTo>
                  <a:lnTo>
                    <a:pt x="20" y="18"/>
                  </a:lnTo>
                  <a:lnTo>
                    <a:pt x="21" y="16"/>
                  </a:lnTo>
                  <a:lnTo>
                    <a:pt x="24" y="19"/>
                  </a:lnTo>
                  <a:lnTo>
                    <a:pt x="28" y="16"/>
                  </a:lnTo>
                  <a:lnTo>
                    <a:pt x="29" y="24"/>
                  </a:lnTo>
                  <a:lnTo>
                    <a:pt x="28" y="27"/>
                  </a:lnTo>
                  <a:lnTo>
                    <a:pt x="32" y="27"/>
                  </a:lnTo>
                  <a:lnTo>
                    <a:pt x="32" y="26"/>
                  </a:lnTo>
                  <a:lnTo>
                    <a:pt x="34" y="31"/>
                  </a:lnTo>
                  <a:lnTo>
                    <a:pt x="37" y="29"/>
                  </a:lnTo>
                  <a:lnTo>
                    <a:pt x="39" y="26"/>
                  </a:lnTo>
                  <a:lnTo>
                    <a:pt x="39" y="11"/>
                  </a:lnTo>
                  <a:lnTo>
                    <a:pt x="39" y="13"/>
                  </a:lnTo>
                  <a:lnTo>
                    <a:pt x="39" y="10"/>
                  </a:lnTo>
                  <a:lnTo>
                    <a:pt x="40" y="8"/>
                  </a:lnTo>
                  <a:lnTo>
                    <a:pt x="44" y="27"/>
                  </a:lnTo>
                  <a:lnTo>
                    <a:pt x="52" y="29"/>
                  </a:lnTo>
                  <a:lnTo>
                    <a:pt x="53" y="34"/>
                  </a:lnTo>
                  <a:lnTo>
                    <a:pt x="58" y="31"/>
                  </a:lnTo>
                  <a:lnTo>
                    <a:pt x="56" y="34"/>
                  </a:lnTo>
                  <a:lnTo>
                    <a:pt x="53" y="35"/>
                  </a:lnTo>
                  <a:lnTo>
                    <a:pt x="55" y="39"/>
                  </a:lnTo>
                  <a:lnTo>
                    <a:pt x="56" y="35"/>
                  </a:lnTo>
                  <a:lnTo>
                    <a:pt x="56" y="37"/>
                  </a:lnTo>
                  <a:lnTo>
                    <a:pt x="61" y="43"/>
                  </a:lnTo>
                  <a:lnTo>
                    <a:pt x="55" y="40"/>
                  </a:lnTo>
                  <a:lnTo>
                    <a:pt x="55" y="43"/>
                  </a:lnTo>
                  <a:lnTo>
                    <a:pt x="55" y="43"/>
                  </a:lnTo>
                  <a:lnTo>
                    <a:pt x="55" y="47"/>
                  </a:lnTo>
                  <a:lnTo>
                    <a:pt x="60" y="47"/>
                  </a:lnTo>
                  <a:lnTo>
                    <a:pt x="55" y="48"/>
                  </a:lnTo>
                  <a:lnTo>
                    <a:pt x="53" y="50"/>
                  </a:lnTo>
                  <a:lnTo>
                    <a:pt x="58" y="51"/>
                  </a:lnTo>
                  <a:lnTo>
                    <a:pt x="63" y="51"/>
                  </a:lnTo>
                  <a:lnTo>
                    <a:pt x="61" y="55"/>
                  </a:lnTo>
                  <a:lnTo>
                    <a:pt x="60" y="51"/>
                  </a:lnTo>
                  <a:lnTo>
                    <a:pt x="60" y="55"/>
                  </a:lnTo>
                  <a:lnTo>
                    <a:pt x="66" y="59"/>
                  </a:lnTo>
                  <a:lnTo>
                    <a:pt x="66" y="64"/>
                  </a:lnTo>
                  <a:lnTo>
                    <a:pt x="74" y="67"/>
                  </a:lnTo>
                  <a:lnTo>
                    <a:pt x="68" y="69"/>
                  </a:lnTo>
                  <a:lnTo>
                    <a:pt x="64" y="74"/>
                  </a:lnTo>
                  <a:lnTo>
                    <a:pt x="61" y="77"/>
                  </a:lnTo>
                  <a:lnTo>
                    <a:pt x="63" y="79"/>
                  </a:lnTo>
                  <a:lnTo>
                    <a:pt x="63" y="80"/>
                  </a:lnTo>
                  <a:lnTo>
                    <a:pt x="68" y="77"/>
                  </a:lnTo>
                  <a:lnTo>
                    <a:pt x="69" y="74"/>
                  </a:lnTo>
                  <a:lnTo>
                    <a:pt x="74" y="72"/>
                  </a:lnTo>
                  <a:lnTo>
                    <a:pt x="80" y="69"/>
                  </a:lnTo>
                  <a:lnTo>
                    <a:pt x="79" y="72"/>
                  </a:lnTo>
                  <a:lnTo>
                    <a:pt x="80" y="77"/>
                  </a:lnTo>
                  <a:lnTo>
                    <a:pt x="79" y="83"/>
                  </a:lnTo>
                  <a:lnTo>
                    <a:pt x="82" y="83"/>
                  </a:lnTo>
                  <a:lnTo>
                    <a:pt x="82" y="87"/>
                  </a:lnTo>
                  <a:lnTo>
                    <a:pt x="76" y="88"/>
                  </a:lnTo>
                  <a:lnTo>
                    <a:pt x="74" y="93"/>
                  </a:lnTo>
                  <a:lnTo>
                    <a:pt x="77" y="91"/>
                  </a:lnTo>
                  <a:lnTo>
                    <a:pt x="77" y="93"/>
                  </a:lnTo>
                  <a:lnTo>
                    <a:pt x="80" y="91"/>
                  </a:lnTo>
                  <a:lnTo>
                    <a:pt x="85" y="88"/>
                  </a:lnTo>
                  <a:lnTo>
                    <a:pt x="87" y="88"/>
                  </a:lnTo>
                  <a:lnTo>
                    <a:pt x="88" y="87"/>
                  </a:lnTo>
                  <a:lnTo>
                    <a:pt x="90" y="85"/>
                  </a:lnTo>
                  <a:lnTo>
                    <a:pt x="92" y="77"/>
                  </a:lnTo>
                  <a:lnTo>
                    <a:pt x="95" y="72"/>
                  </a:lnTo>
                  <a:lnTo>
                    <a:pt x="93" y="71"/>
                  </a:lnTo>
                  <a:lnTo>
                    <a:pt x="84" y="64"/>
                  </a:lnTo>
                  <a:lnTo>
                    <a:pt x="74" y="63"/>
                  </a:lnTo>
                  <a:lnTo>
                    <a:pt x="71" y="61"/>
                  </a:lnTo>
                  <a:lnTo>
                    <a:pt x="71" y="53"/>
                  </a:lnTo>
                  <a:lnTo>
                    <a:pt x="68" y="51"/>
                  </a:lnTo>
                  <a:lnTo>
                    <a:pt x="69" y="50"/>
                  </a:lnTo>
                  <a:lnTo>
                    <a:pt x="58" y="22"/>
                  </a:lnTo>
                  <a:lnTo>
                    <a:pt x="52" y="18"/>
                  </a:lnTo>
                  <a:lnTo>
                    <a:pt x="52" y="14"/>
                  </a:lnTo>
                  <a:lnTo>
                    <a:pt x="44" y="0"/>
                  </a:lnTo>
                  <a:lnTo>
                    <a:pt x="31" y="5"/>
                  </a:lnTo>
                  <a:lnTo>
                    <a:pt x="23" y="13"/>
                  </a:lnTo>
                  <a:lnTo>
                    <a:pt x="10" y="18"/>
                  </a:lnTo>
                  <a:lnTo>
                    <a:pt x="8" y="11"/>
                  </a:lnTo>
                  <a:lnTo>
                    <a:pt x="3" y="8"/>
                  </a:lnTo>
                  <a:lnTo>
                    <a:pt x="3"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51" name="Freeform 253"/>
            <p:cNvSpPr>
              <a:spLocks/>
            </p:cNvSpPr>
            <p:nvPr/>
          </p:nvSpPr>
          <p:spPr bwMode="auto">
            <a:xfrm>
              <a:off x="4893629" y="-2072551"/>
              <a:ext cx="6798" cy="6798"/>
            </a:xfrm>
            <a:custGeom>
              <a:avLst/>
              <a:gdLst/>
              <a:ahLst/>
              <a:cxnLst>
                <a:cxn ang="0">
                  <a:pos x="0" y="5"/>
                </a:cxn>
                <a:cxn ang="0">
                  <a:pos x="1" y="5"/>
                </a:cxn>
                <a:cxn ang="0">
                  <a:pos x="1" y="3"/>
                </a:cxn>
                <a:cxn ang="0">
                  <a:pos x="5" y="2"/>
                </a:cxn>
                <a:cxn ang="0">
                  <a:pos x="3" y="0"/>
                </a:cxn>
                <a:cxn ang="0">
                  <a:pos x="0" y="3"/>
                </a:cxn>
                <a:cxn ang="0">
                  <a:pos x="0" y="5"/>
                </a:cxn>
                <a:cxn ang="0">
                  <a:pos x="0" y="5"/>
                </a:cxn>
              </a:cxnLst>
              <a:rect l="0" t="0" r="r" b="b"/>
              <a:pathLst>
                <a:path w="5" h="5">
                  <a:moveTo>
                    <a:pt x="0" y="5"/>
                  </a:moveTo>
                  <a:lnTo>
                    <a:pt x="1" y="5"/>
                  </a:lnTo>
                  <a:lnTo>
                    <a:pt x="1" y="3"/>
                  </a:lnTo>
                  <a:lnTo>
                    <a:pt x="5" y="2"/>
                  </a:lnTo>
                  <a:lnTo>
                    <a:pt x="3" y="0"/>
                  </a:lnTo>
                  <a:lnTo>
                    <a:pt x="0" y="3"/>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52" name="Freeform 254"/>
            <p:cNvSpPr>
              <a:spLocks/>
            </p:cNvSpPr>
            <p:nvPr/>
          </p:nvSpPr>
          <p:spPr bwMode="auto">
            <a:xfrm>
              <a:off x="4893629" y="-2101101"/>
              <a:ext cx="25832" cy="63900"/>
            </a:xfrm>
            <a:custGeom>
              <a:avLst/>
              <a:gdLst/>
              <a:ahLst/>
              <a:cxnLst>
                <a:cxn ang="0">
                  <a:pos x="0" y="26"/>
                </a:cxn>
                <a:cxn ang="0">
                  <a:pos x="1" y="26"/>
                </a:cxn>
                <a:cxn ang="0">
                  <a:pos x="1" y="24"/>
                </a:cxn>
                <a:cxn ang="0">
                  <a:pos x="5" y="23"/>
                </a:cxn>
                <a:cxn ang="0">
                  <a:pos x="3" y="21"/>
                </a:cxn>
                <a:cxn ang="0">
                  <a:pos x="5" y="20"/>
                </a:cxn>
                <a:cxn ang="0">
                  <a:pos x="6" y="16"/>
                </a:cxn>
                <a:cxn ang="0">
                  <a:pos x="11" y="2"/>
                </a:cxn>
                <a:cxn ang="0">
                  <a:pos x="18" y="4"/>
                </a:cxn>
                <a:cxn ang="0">
                  <a:pos x="18" y="0"/>
                </a:cxn>
                <a:cxn ang="0">
                  <a:pos x="19" y="0"/>
                </a:cxn>
                <a:cxn ang="0">
                  <a:pos x="19" y="7"/>
                </a:cxn>
                <a:cxn ang="0">
                  <a:pos x="19" y="12"/>
                </a:cxn>
                <a:cxn ang="0">
                  <a:pos x="16" y="10"/>
                </a:cxn>
                <a:cxn ang="0">
                  <a:pos x="13" y="10"/>
                </a:cxn>
                <a:cxn ang="0">
                  <a:pos x="9" y="13"/>
                </a:cxn>
                <a:cxn ang="0">
                  <a:pos x="11" y="18"/>
                </a:cxn>
                <a:cxn ang="0">
                  <a:pos x="14" y="18"/>
                </a:cxn>
                <a:cxn ang="0">
                  <a:pos x="13" y="20"/>
                </a:cxn>
                <a:cxn ang="0">
                  <a:pos x="11" y="23"/>
                </a:cxn>
                <a:cxn ang="0">
                  <a:pos x="11" y="24"/>
                </a:cxn>
                <a:cxn ang="0">
                  <a:pos x="18" y="21"/>
                </a:cxn>
                <a:cxn ang="0">
                  <a:pos x="19" y="23"/>
                </a:cxn>
                <a:cxn ang="0">
                  <a:pos x="19" y="28"/>
                </a:cxn>
                <a:cxn ang="0">
                  <a:pos x="16" y="34"/>
                </a:cxn>
                <a:cxn ang="0">
                  <a:pos x="14" y="47"/>
                </a:cxn>
                <a:cxn ang="0">
                  <a:pos x="13" y="47"/>
                </a:cxn>
                <a:cxn ang="0">
                  <a:pos x="9" y="42"/>
                </a:cxn>
                <a:cxn ang="0">
                  <a:pos x="6" y="36"/>
                </a:cxn>
                <a:cxn ang="0">
                  <a:pos x="3" y="29"/>
                </a:cxn>
                <a:cxn ang="0">
                  <a:pos x="0" y="26"/>
                </a:cxn>
                <a:cxn ang="0">
                  <a:pos x="0" y="26"/>
                </a:cxn>
              </a:cxnLst>
              <a:rect l="0" t="0" r="r" b="b"/>
              <a:pathLst>
                <a:path w="19" h="47">
                  <a:moveTo>
                    <a:pt x="0" y="26"/>
                  </a:moveTo>
                  <a:lnTo>
                    <a:pt x="1" y="26"/>
                  </a:lnTo>
                  <a:lnTo>
                    <a:pt x="1" y="24"/>
                  </a:lnTo>
                  <a:lnTo>
                    <a:pt x="5" y="23"/>
                  </a:lnTo>
                  <a:lnTo>
                    <a:pt x="3" y="21"/>
                  </a:lnTo>
                  <a:lnTo>
                    <a:pt x="5" y="20"/>
                  </a:lnTo>
                  <a:lnTo>
                    <a:pt x="6" y="16"/>
                  </a:lnTo>
                  <a:lnTo>
                    <a:pt x="11" y="2"/>
                  </a:lnTo>
                  <a:lnTo>
                    <a:pt x="18" y="4"/>
                  </a:lnTo>
                  <a:lnTo>
                    <a:pt x="18" y="0"/>
                  </a:lnTo>
                  <a:lnTo>
                    <a:pt x="19" y="0"/>
                  </a:lnTo>
                  <a:lnTo>
                    <a:pt x="19" y="7"/>
                  </a:lnTo>
                  <a:lnTo>
                    <a:pt x="19" y="12"/>
                  </a:lnTo>
                  <a:lnTo>
                    <a:pt x="16" y="10"/>
                  </a:lnTo>
                  <a:lnTo>
                    <a:pt x="13" y="10"/>
                  </a:lnTo>
                  <a:lnTo>
                    <a:pt x="9" y="13"/>
                  </a:lnTo>
                  <a:lnTo>
                    <a:pt x="11" y="18"/>
                  </a:lnTo>
                  <a:lnTo>
                    <a:pt x="14" y="18"/>
                  </a:lnTo>
                  <a:lnTo>
                    <a:pt x="13" y="20"/>
                  </a:lnTo>
                  <a:lnTo>
                    <a:pt x="11" y="23"/>
                  </a:lnTo>
                  <a:lnTo>
                    <a:pt x="11" y="24"/>
                  </a:lnTo>
                  <a:lnTo>
                    <a:pt x="18" y="21"/>
                  </a:lnTo>
                  <a:lnTo>
                    <a:pt x="19" y="23"/>
                  </a:lnTo>
                  <a:lnTo>
                    <a:pt x="19" y="28"/>
                  </a:lnTo>
                  <a:lnTo>
                    <a:pt x="16" y="34"/>
                  </a:lnTo>
                  <a:lnTo>
                    <a:pt x="14" y="47"/>
                  </a:lnTo>
                  <a:lnTo>
                    <a:pt x="13" y="47"/>
                  </a:lnTo>
                  <a:lnTo>
                    <a:pt x="9" y="42"/>
                  </a:lnTo>
                  <a:lnTo>
                    <a:pt x="6" y="36"/>
                  </a:lnTo>
                  <a:lnTo>
                    <a:pt x="3" y="29"/>
                  </a:lnTo>
                  <a:lnTo>
                    <a:pt x="0" y="26"/>
                  </a:lnTo>
                  <a:lnTo>
                    <a:pt x="0" y="2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53" name="Freeform 255"/>
            <p:cNvSpPr>
              <a:spLocks/>
            </p:cNvSpPr>
            <p:nvPr/>
          </p:nvSpPr>
          <p:spPr bwMode="auto">
            <a:xfrm>
              <a:off x="4638032" y="-2553834"/>
              <a:ext cx="183541" cy="112844"/>
            </a:xfrm>
            <a:custGeom>
              <a:avLst/>
              <a:gdLst/>
              <a:ahLst/>
              <a:cxnLst>
                <a:cxn ang="0">
                  <a:pos x="5" y="78"/>
                </a:cxn>
                <a:cxn ang="0">
                  <a:pos x="7" y="72"/>
                </a:cxn>
                <a:cxn ang="0">
                  <a:pos x="0" y="67"/>
                </a:cxn>
                <a:cxn ang="0">
                  <a:pos x="10" y="61"/>
                </a:cxn>
                <a:cxn ang="0">
                  <a:pos x="8" y="54"/>
                </a:cxn>
                <a:cxn ang="0">
                  <a:pos x="2" y="38"/>
                </a:cxn>
                <a:cxn ang="0">
                  <a:pos x="21" y="38"/>
                </a:cxn>
                <a:cxn ang="0">
                  <a:pos x="20" y="35"/>
                </a:cxn>
                <a:cxn ang="0">
                  <a:pos x="28" y="33"/>
                </a:cxn>
                <a:cxn ang="0">
                  <a:pos x="34" y="35"/>
                </a:cxn>
                <a:cxn ang="0">
                  <a:pos x="31" y="30"/>
                </a:cxn>
                <a:cxn ang="0">
                  <a:pos x="34" y="27"/>
                </a:cxn>
                <a:cxn ang="0">
                  <a:pos x="34" y="21"/>
                </a:cxn>
                <a:cxn ang="0">
                  <a:pos x="44" y="17"/>
                </a:cxn>
                <a:cxn ang="0">
                  <a:pos x="47" y="14"/>
                </a:cxn>
                <a:cxn ang="0">
                  <a:pos x="42" y="14"/>
                </a:cxn>
                <a:cxn ang="0">
                  <a:pos x="42" y="11"/>
                </a:cxn>
                <a:cxn ang="0">
                  <a:pos x="45" y="8"/>
                </a:cxn>
                <a:cxn ang="0">
                  <a:pos x="45" y="8"/>
                </a:cxn>
                <a:cxn ang="0">
                  <a:pos x="50" y="6"/>
                </a:cxn>
                <a:cxn ang="0">
                  <a:pos x="56" y="6"/>
                </a:cxn>
                <a:cxn ang="0">
                  <a:pos x="61" y="0"/>
                </a:cxn>
                <a:cxn ang="0">
                  <a:pos x="66" y="0"/>
                </a:cxn>
                <a:cxn ang="0">
                  <a:pos x="80" y="1"/>
                </a:cxn>
                <a:cxn ang="0">
                  <a:pos x="84" y="3"/>
                </a:cxn>
                <a:cxn ang="0">
                  <a:pos x="84" y="8"/>
                </a:cxn>
                <a:cxn ang="0">
                  <a:pos x="96" y="5"/>
                </a:cxn>
                <a:cxn ang="0">
                  <a:pos x="104" y="9"/>
                </a:cxn>
                <a:cxn ang="0">
                  <a:pos x="106" y="16"/>
                </a:cxn>
                <a:cxn ang="0">
                  <a:pos x="104" y="24"/>
                </a:cxn>
                <a:cxn ang="0">
                  <a:pos x="119" y="37"/>
                </a:cxn>
                <a:cxn ang="0">
                  <a:pos x="121" y="41"/>
                </a:cxn>
                <a:cxn ang="0">
                  <a:pos x="127" y="40"/>
                </a:cxn>
                <a:cxn ang="0">
                  <a:pos x="133" y="45"/>
                </a:cxn>
                <a:cxn ang="0">
                  <a:pos x="135" y="46"/>
                </a:cxn>
                <a:cxn ang="0">
                  <a:pos x="127" y="51"/>
                </a:cxn>
                <a:cxn ang="0">
                  <a:pos x="117" y="49"/>
                </a:cxn>
                <a:cxn ang="0">
                  <a:pos x="114" y="53"/>
                </a:cxn>
                <a:cxn ang="0">
                  <a:pos x="124" y="69"/>
                </a:cxn>
                <a:cxn ang="0">
                  <a:pos x="113" y="70"/>
                </a:cxn>
                <a:cxn ang="0">
                  <a:pos x="108" y="74"/>
                </a:cxn>
                <a:cxn ang="0">
                  <a:pos x="108" y="82"/>
                </a:cxn>
                <a:cxn ang="0">
                  <a:pos x="104" y="83"/>
                </a:cxn>
                <a:cxn ang="0">
                  <a:pos x="101" y="82"/>
                </a:cxn>
                <a:cxn ang="0">
                  <a:pos x="92" y="83"/>
                </a:cxn>
                <a:cxn ang="0">
                  <a:pos x="85" y="78"/>
                </a:cxn>
                <a:cxn ang="0">
                  <a:pos x="80" y="82"/>
                </a:cxn>
                <a:cxn ang="0">
                  <a:pos x="72" y="78"/>
                </a:cxn>
                <a:cxn ang="0">
                  <a:pos x="64" y="82"/>
                </a:cxn>
                <a:cxn ang="0">
                  <a:pos x="63" y="78"/>
                </a:cxn>
                <a:cxn ang="0">
                  <a:pos x="58" y="78"/>
                </a:cxn>
                <a:cxn ang="0">
                  <a:pos x="53" y="75"/>
                </a:cxn>
                <a:cxn ang="0">
                  <a:pos x="37" y="72"/>
                </a:cxn>
                <a:cxn ang="0">
                  <a:pos x="31" y="72"/>
                </a:cxn>
                <a:cxn ang="0">
                  <a:pos x="18" y="74"/>
                </a:cxn>
                <a:cxn ang="0">
                  <a:pos x="15" y="77"/>
                </a:cxn>
                <a:cxn ang="0">
                  <a:pos x="5" y="78"/>
                </a:cxn>
                <a:cxn ang="0">
                  <a:pos x="5" y="78"/>
                </a:cxn>
              </a:cxnLst>
              <a:rect l="0" t="0" r="r" b="b"/>
              <a:pathLst>
                <a:path w="135" h="83">
                  <a:moveTo>
                    <a:pt x="5" y="78"/>
                  </a:moveTo>
                  <a:lnTo>
                    <a:pt x="7" y="72"/>
                  </a:lnTo>
                  <a:lnTo>
                    <a:pt x="0" y="67"/>
                  </a:lnTo>
                  <a:lnTo>
                    <a:pt x="10" y="61"/>
                  </a:lnTo>
                  <a:lnTo>
                    <a:pt x="8" y="54"/>
                  </a:lnTo>
                  <a:lnTo>
                    <a:pt x="2" y="38"/>
                  </a:lnTo>
                  <a:lnTo>
                    <a:pt x="21" y="38"/>
                  </a:lnTo>
                  <a:lnTo>
                    <a:pt x="20" y="35"/>
                  </a:lnTo>
                  <a:lnTo>
                    <a:pt x="28" y="33"/>
                  </a:lnTo>
                  <a:lnTo>
                    <a:pt x="34" y="35"/>
                  </a:lnTo>
                  <a:lnTo>
                    <a:pt x="31" y="30"/>
                  </a:lnTo>
                  <a:lnTo>
                    <a:pt x="34" y="27"/>
                  </a:lnTo>
                  <a:lnTo>
                    <a:pt x="34" y="21"/>
                  </a:lnTo>
                  <a:lnTo>
                    <a:pt x="44" y="17"/>
                  </a:lnTo>
                  <a:lnTo>
                    <a:pt x="47" y="14"/>
                  </a:lnTo>
                  <a:lnTo>
                    <a:pt x="42" y="14"/>
                  </a:lnTo>
                  <a:lnTo>
                    <a:pt x="42" y="11"/>
                  </a:lnTo>
                  <a:lnTo>
                    <a:pt x="45" y="8"/>
                  </a:lnTo>
                  <a:lnTo>
                    <a:pt x="45" y="8"/>
                  </a:lnTo>
                  <a:lnTo>
                    <a:pt x="50" y="6"/>
                  </a:lnTo>
                  <a:lnTo>
                    <a:pt x="56" y="6"/>
                  </a:lnTo>
                  <a:lnTo>
                    <a:pt x="61" y="0"/>
                  </a:lnTo>
                  <a:lnTo>
                    <a:pt x="66" y="0"/>
                  </a:lnTo>
                  <a:lnTo>
                    <a:pt x="80" y="1"/>
                  </a:lnTo>
                  <a:lnTo>
                    <a:pt x="84" y="3"/>
                  </a:lnTo>
                  <a:lnTo>
                    <a:pt x="84" y="8"/>
                  </a:lnTo>
                  <a:lnTo>
                    <a:pt x="96" y="5"/>
                  </a:lnTo>
                  <a:lnTo>
                    <a:pt x="104" y="9"/>
                  </a:lnTo>
                  <a:lnTo>
                    <a:pt x="106" y="16"/>
                  </a:lnTo>
                  <a:lnTo>
                    <a:pt x="104" y="24"/>
                  </a:lnTo>
                  <a:lnTo>
                    <a:pt x="119" y="37"/>
                  </a:lnTo>
                  <a:lnTo>
                    <a:pt x="121" y="41"/>
                  </a:lnTo>
                  <a:lnTo>
                    <a:pt x="127" y="40"/>
                  </a:lnTo>
                  <a:lnTo>
                    <a:pt x="133" y="45"/>
                  </a:lnTo>
                  <a:lnTo>
                    <a:pt x="135" y="46"/>
                  </a:lnTo>
                  <a:lnTo>
                    <a:pt x="127" y="51"/>
                  </a:lnTo>
                  <a:lnTo>
                    <a:pt x="117" y="49"/>
                  </a:lnTo>
                  <a:lnTo>
                    <a:pt x="114" y="53"/>
                  </a:lnTo>
                  <a:lnTo>
                    <a:pt x="124" y="69"/>
                  </a:lnTo>
                  <a:lnTo>
                    <a:pt x="113" y="70"/>
                  </a:lnTo>
                  <a:lnTo>
                    <a:pt x="108" y="74"/>
                  </a:lnTo>
                  <a:lnTo>
                    <a:pt x="108" y="82"/>
                  </a:lnTo>
                  <a:lnTo>
                    <a:pt x="104" y="83"/>
                  </a:lnTo>
                  <a:lnTo>
                    <a:pt x="101" y="82"/>
                  </a:lnTo>
                  <a:lnTo>
                    <a:pt x="92" y="83"/>
                  </a:lnTo>
                  <a:lnTo>
                    <a:pt x="85" y="78"/>
                  </a:lnTo>
                  <a:lnTo>
                    <a:pt x="80" y="82"/>
                  </a:lnTo>
                  <a:lnTo>
                    <a:pt x="72" y="78"/>
                  </a:lnTo>
                  <a:lnTo>
                    <a:pt x="64" y="82"/>
                  </a:lnTo>
                  <a:lnTo>
                    <a:pt x="63" y="78"/>
                  </a:lnTo>
                  <a:lnTo>
                    <a:pt x="58" y="78"/>
                  </a:lnTo>
                  <a:lnTo>
                    <a:pt x="53" y="75"/>
                  </a:lnTo>
                  <a:lnTo>
                    <a:pt x="37" y="72"/>
                  </a:lnTo>
                  <a:lnTo>
                    <a:pt x="31" y="72"/>
                  </a:lnTo>
                  <a:lnTo>
                    <a:pt x="18" y="74"/>
                  </a:lnTo>
                  <a:lnTo>
                    <a:pt x="15" y="77"/>
                  </a:lnTo>
                  <a:lnTo>
                    <a:pt x="5" y="78"/>
                  </a:lnTo>
                  <a:lnTo>
                    <a:pt x="5" y="7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54" name="Freeform 256"/>
            <p:cNvSpPr>
              <a:spLocks/>
            </p:cNvSpPr>
            <p:nvPr/>
          </p:nvSpPr>
          <p:spPr bwMode="auto">
            <a:xfrm>
              <a:off x="4701931" y="-2072551"/>
              <a:ext cx="237923" cy="150911"/>
            </a:xfrm>
            <a:custGeom>
              <a:avLst/>
              <a:gdLst/>
              <a:ahLst/>
              <a:cxnLst>
                <a:cxn ang="0">
                  <a:pos x="141" y="3"/>
                </a:cxn>
                <a:cxn ang="0">
                  <a:pos x="126" y="7"/>
                </a:cxn>
                <a:cxn ang="0">
                  <a:pos x="117" y="7"/>
                </a:cxn>
                <a:cxn ang="0">
                  <a:pos x="112" y="3"/>
                </a:cxn>
                <a:cxn ang="0">
                  <a:pos x="107" y="0"/>
                </a:cxn>
                <a:cxn ang="0">
                  <a:pos x="98" y="2"/>
                </a:cxn>
                <a:cxn ang="0">
                  <a:pos x="86" y="3"/>
                </a:cxn>
                <a:cxn ang="0">
                  <a:pos x="83" y="2"/>
                </a:cxn>
                <a:cxn ang="0">
                  <a:pos x="32" y="2"/>
                </a:cxn>
                <a:cxn ang="0">
                  <a:pos x="8" y="2"/>
                </a:cxn>
                <a:cxn ang="0">
                  <a:pos x="3" y="0"/>
                </a:cxn>
                <a:cxn ang="0">
                  <a:pos x="3" y="15"/>
                </a:cxn>
                <a:cxn ang="0">
                  <a:pos x="1" y="23"/>
                </a:cxn>
                <a:cxn ang="0">
                  <a:pos x="3" y="27"/>
                </a:cxn>
                <a:cxn ang="0">
                  <a:pos x="8" y="40"/>
                </a:cxn>
                <a:cxn ang="0">
                  <a:pos x="11" y="59"/>
                </a:cxn>
                <a:cxn ang="0">
                  <a:pos x="13" y="80"/>
                </a:cxn>
                <a:cxn ang="0">
                  <a:pos x="14" y="100"/>
                </a:cxn>
                <a:cxn ang="0">
                  <a:pos x="27" y="109"/>
                </a:cxn>
                <a:cxn ang="0">
                  <a:pos x="51" y="109"/>
                </a:cxn>
                <a:cxn ang="0">
                  <a:pos x="74" y="109"/>
                </a:cxn>
                <a:cxn ang="0">
                  <a:pos x="98" y="109"/>
                </a:cxn>
                <a:cxn ang="0">
                  <a:pos x="112" y="106"/>
                </a:cxn>
                <a:cxn ang="0">
                  <a:pos x="112" y="109"/>
                </a:cxn>
                <a:cxn ang="0">
                  <a:pos x="139" y="109"/>
                </a:cxn>
                <a:cxn ang="0">
                  <a:pos x="152" y="111"/>
                </a:cxn>
                <a:cxn ang="0">
                  <a:pos x="162" y="104"/>
                </a:cxn>
                <a:cxn ang="0">
                  <a:pos x="168" y="100"/>
                </a:cxn>
                <a:cxn ang="0">
                  <a:pos x="171" y="88"/>
                </a:cxn>
                <a:cxn ang="0">
                  <a:pos x="165" y="82"/>
                </a:cxn>
                <a:cxn ang="0">
                  <a:pos x="142" y="51"/>
                </a:cxn>
                <a:cxn ang="0">
                  <a:pos x="136" y="42"/>
                </a:cxn>
                <a:cxn ang="0">
                  <a:pos x="123" y="32"/>
                </a:cxn>
                <a:cxn ang="0">
                  <a:pos x="117" y="24"/>
                </a:cxn>
                <a:cxn ang="0">
                  <a:pos x="120" y="18"/>
                </a:cxn>
                <a:cxn ang="0">
                  <a:pos x="131" y="32"/>
                </a:cxn>
                <a:cxn ang="0">
                  <a:pos x="144" y="43"/>
                </a:cxn>
                <a:cxn ang="0">
                  <a:pos x="149" y="39"/>
                </a:cxn>
                <a:cxn ang="0">
                  <a:pos x="150" y="21"/>
                </a:cxn>
                <a:cxn ang="0">
                  <a:pos x="144" y="8"/>
                </a:cxn>
                <a:cxn ang="0">
                  <a:pos x="141" y="5"/>
                </a:cxn>
              </a:cxnLst>
              <a:rect l="0" t="0" r="r" b="b"/>
              <a:pathLst>
                <a:path w="175" h="111">
                  <a:moveTo>
                    <a:pt x="141" y="5"/>
                  </a:moveTo>
                  <a:lnTo>
                    <a:pt x="141" y="3"/>
                  </a:lnTo>
                  <a:lnTo>
                    <a:pt x="133" y="7"/>
                  </a:lnTo>
                  <a:lnTo>
                    <a:pt x="126" y="7"/>
                  </a:lnTo>
                  <a:lnTo>
                    <a:pt x="125" y="5"/>
                  </a:lnTo>
                  <a:lnTo>
                    <a:pt x="117" y="7"/>
                  </a:lnTo>
                  <a:lnTo>
                    <a:pt x="115" y="5"/>
                  </a:lnTo>
                  <a:lnTo>
                    <a:pt x="112" y="3"/>
                  </a:lnTo>
                  <a:lnTo>
                    <a:pt x="112" y="5"/>
                  </a:lnTo>
                  <a:lnTo>
                    <a:pt x="107" y="0"/>
                  </a:lnTo>
                  <a:lnTo>
                    <a:pt x="104" y="2"/>
                  </a:lnTo>
                  <a:lnTo>
                    <a:pt x="98" y="2"/>
                  </a:lnTo>
                  <a:lnTo>
                    <a:pt x="94" y="0"/>
                  </a:lnTo>
                  <a:lnTo>
                    <a:pt x="86" y="3"/>
                  </a:lnTo>
                  <a:lnTo>
                    <a:pt x="90" y="2"/>
                  </a:lnTo>
                  <a:lnTo>
                    <a:pt x="83" y="2"/>
                  </a:lnTo>
                  <a:lnTo>
                    <a:pt x="64" y="10"/>
                  </a:lnTo>
                  <a:lnTo>
                    <a:pt x="32" y="2"/>
                  </a:lnTo>
                  <a:lnTo>
                    <a:pt x="17" y="0"/>
                  </a:lnTo>
                  <a:lnTo>
                    <a:pt x="8" y="2"/>
                  </a:lnTo>
                  <a:lnTo>
                    <a:pt x="5" y="0"/>
                  </a:lnTo>
                  <a:lnTo>
                    <a:pt x="3" y="0"/>
                  </a:lnTo>
                  <a:lnTo>
                    <a:pt x="1" y="3"/>
                  </a:lnTo>
                  <a:lnTo>
                    <a:pt x="3" y="15"/>
                  </a:lnTo>
                  <a:lnTo>
                    <a:pt x="0" y="18"/>
                  </a:lnTo>
                  <a:lnTo>
                    <a:pt x="1" y="23"/>
                  </a:lnTo>
                  <a:lnTo>
                    <a:pt x="3" y="24"/>
                  </a:lnTo>
                  <a:lnTo>
                    <a:pt x="3" y="27"/>
                  </a:lnTo>
                  <a:lnTo>
                    <a:pt x="8" y="31"/>
                  </a:lnTo>
                  <a:lnTo>
                    <a:pt x="8" y="40"/>
                  </a:lnTo>
                  <a:lnTo>
                    <a:pt x="9" y="50"/>
                  </a:lnTo>
                  <a:lnTo>
                    <a:pt x="11" y="59"/>
                  </a:lnTo>
                  <a:lnTo>
                    <a:pt x="11" y="71"/>
                  </a:lnTo>
                  <a:lnTo>
                    <a:pt x="13" y="80"/>
                  </a:lnTo>
                  <a:lnTo>
                    <a:pt x="13" y="90"/>
                  </a:lnTo>
                  <a:lnTo>
                    <a:pt x="14" y="100"/>
                  </a:lnTo>
                  <a:lnTo>
                    <a:pt x="14" y="109"/>
                  </a:lnTo>
                  <a:lnTo>
                    <a:pt x="27" y="109"/>
                  </a:lnTo>
                  <a:lnTo>
                    <a:pt x="38" y="109"/>
                  </a:lnTo>
                  <a:lnTo>
                    <a:pt x="51" y="109"/>
                  </a:lnTo>
                  <a:lnTo>
                    <a:pt x="62" y="109"/>
                  </a:lnTo>
                  <a:lnTo>
                    <a:pt x="74" y="109"/>
                  </a:lnTo>
                  <a:lnTo>
                    <a:pt x="86" y="109"/>
                  </a:lnTo>
                  <a:lnTo>
                    <a:pt x="98" y="109"/>
                  </a:lnTo>
                  <a:lnTo>
                    <a:pt x="109" y="109"/>
                  </a:lnTo>
                  <a:lnTo>
                    <a:pt x="112" y="106"/>
                  </a:lnTo>
                  <a:lnTo>
                    <a:pt x="114" y="108"/>
                  </a:lnTo>
                  <a:lnTo>
                    <a:pt x="112" y="109"/>
                  </a:lnTo>
                  <a:lnTo>
                    <a:pt x="125" y="109"/>
                  </a:lnTo>
                  <a:lnTo>
                    <a:pt x="139" y="109"/>
                  </a:lnTo>
                  <a:lnTo>
                    <a:pt x="144" y="111"/>
                  </a:lnTo>
                  <a:lnTo>
                    <a:pt x="152" y="111"/>
                  </a:lnTo>
                  <a:lnTo>
                    <a:pt x="154" y="106"/>
                  </a:lnTo>
                  <a:lnTo>
                    <a:pt x="162" y="104"/>
                  </a:lnTo>
                  <a:lnTo>
                    <a:pt x="165" y="100"/>
                  </a:lnTo>
                  <a:lnTo>
                    <a:pt x="168" y="100"/>
                  </a:lnTo>
                  <a:lnTo>
                    <a:pt x="175" y="96"/>
                  </a:lnTo>
                  <a:lnTo>
                    <a:pt x="171" y="88"/>
                  </a:lnTo>
                  <a:lnTo>
                    <a:pt x="175" y="87"/>
                  </a:lnTo>
                  <a:lnTo>
                    <a:pt x="165" y="82"/>
                  </a:lnTo>
                  <a:lnTo>
                    <a:pt x="146" y="59"/>
                  </a:lnTo>
                  <a:lnTo>
                    <a:pt x="142" y="51"/>
                  </a:lnTo>
                  <a:lnTo>
                    <a:pt x="138" y="47"/>
                  </a:lnTo>
                  <a:lnTo>
                    <a:pt x="136" y="42"/>
                  </a:lnTo>
                  <a:lnTo>
                    <a:pt x="126" y="37"/>
                  </a:lnTo>
                  <a:lnTo>
                    <a:pt x="123" y="32"/>
                  </a:lnTo>
                  <a:lnTo>
                    <a:pt x="122" y="27"/>
                  </a:lnTo>
                  <a:lnTo>
                    <a:pt x="117" y="24"/>
                  </a:lnTo>
                  <a:lnTo>
                    <a:pt x="118" y="18"/>
                  </a:lnTo>
                  <a:lnTo>
                    <a:pt x="120" y="18"/>
                  </a:lnTo>
                  <a:lnTo>
                    <a:pt x="123" y="24"/>
                  </a:lnTo>
                  <a:lnTo>
                    <a:pt x="131" y="32"/>
                  </a:lnTo>
                  <a:lnTo>
                    <a:pt x="131" y="35"/>
                  </a:lnTo>
                  <a:lnTo>
                    <a:pt x="144" y="43"/>
                  </a:lnTo>
                  <a:lnTo>
                    <a:pt x="149" y="43"/>
                  </a:lnTo>
                  <a:lnTo>
                    <a:pt x="149" y="39"/>
                  </a:lnTo>
                  <a:lnTo>
                    <a:pt x="154" y="26"/>
                  </a:lnTo>
                  <a:lnTo>
                    <a:pt x="150" y="21"/>
                  </a:lnTo>
                  <a:lnTo>
                    <a:pt x="147" y="15"/>
                  </a:lnTo>
                  <a:lnTo>
                    <a:pt x="144" y="8"/>
                  </a:lnTo>
                  <a:lnTo>
                    <a:pt x="141" y="5"/>
                  </a:lnTo>
                  <a:lnTo>
                    <a:pt x="141"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55" name="Freeform 257"/>
            <p:cNvSpPr>
              <a:spLocks/>
            </p:cNvSpPr>
            <p:nvPr/>
          </p:nvSpPr>
          <p:spPr bwMode="auto">
            <a:xfrm>
              <a:off x="5100282" y="-2538879"/>
              <a:ext cx="784465" cy="300463"/>
            </a:xfrm>
            <a:custGeom>
              <a:avLst/>
              <a:gdLst/>
              <a:ahLst/>
              <a:cxnLst>
                <a:cxn ang="0">
                  <a:pos x="324" y="3"/>
                </a:cxn>
                <a:cxn ang="0">
                  <a:pos x="332" y="22"/>
                </a:cxn>
                <a:cxn ang="0">
                  <a:pos x="350" y="24"/>
                </a:cxn>
                <a:cxn ang="0">
                  <a:pos x="363" y="26"/>
                </a:cxn>
                <a:cxn ang="0">
                  <a:pos x="366" y="34"/>
                </a:cxn>
                <a:cxn ang="0">
                  <a:pos x="411" y="19"/>
                </a:cxn>
                <a:cxn ang="0">
                  <a:pos x="470" y="77"/>
                </a:cxn>
                <a:cxn ang="0">
                  <a:pos x="507" y="79"/>
                </a:cxn>
                <a:cxn ang="0">
                  <a:pos x="568" y="95"/>
                </a:cxn>
                <a:cxn ang="0">
                  <a:pos x="563" y="115"/>
                </a:cxn>
                <a:cxn ang="0">
                  <a:pos x="549" y="136"/>
                </a:cxn>
                <a:cxn ang="0">
                  <a:pos x="523" y="143"/>
                </a:cxn>
                <a:cxn ang="0">
                  <a:pos x="507" y="164"/>
                </a:cxn>
                <a:cxn ang="0">
                  <a:pos x="499" y="180"/>
                </a:cxn>
                <a:cxn ang="0">
                  <a:pos x="504" y="204"/>
                </a:cxn>
                <a:cxn ang="0">
                  <a:pos x="430" y="196"/>
                </a:cxn>
                <a:cxn ang="0">
                  <a:pos x="401" y="200"/>
                </a:cxn>
                <a:cxn ang="0">
                  <a:pos x="366" y="202"/>
                </a:cxn>
                <a:cxn ang="0">
                  <a:pos x="348" y="213"/>
                </a:cxn>
                <a:cxn ang="0">
                  <a:pos x="306" y="210"/>
                </a:cxn>
                <a:cxn ang="0">
                  <a:pos x="297" y="196"/>
                </a:cxn>
                <a:cxn ang="0">
                  <a:pos x="266" y="184"/>
                </a:cxn>
                <a:cxn ang="0">
                  <a:pos x="226" y="183"/>
                </a:cxn>
                <a:cxn ang="0">
                  <a:pos x="188" y="160"/>
                </a:cxn>
                <a:cxn ang="0">
                  <a:pos x="153" y="165"/>
                </a:cxn>
                <a:cxn ang="0">
                  <a:pos x="149" y="205"/>
                </a:cxn>
                <a:cxn ang="0">
                  <a:pos x="132" y="207"/>
                </a:cxn>
                <a:cxn ang="0">
                  <a:pos x="100" y="212"/>
                </a:cxn>
                <a:cxn ang="0">
                  <a:pos x="88" y="196"/>
                </a:cxn>
                <a:cxn ang="0">
                  <a:pos x="76" y="183"/>
                </a:cxn>
                <a:cxn ang="0">
                  <a:pos x="68" y="173"/>
                </a:cxn>
                <a:cxn ang="0">
                  <a:pos x="85" y="165"/>
                </a:cxn>
                <a:cxn ang="0">
                  <a:pos x="108" y="162"/>
                </a:cxn>
                <a:cxn ang="0">
                  <a:pos x="124" y="162"/>
                </a:cxn>
                <a:cxn ang="0">
                  <a:pos x="112" y="154"/>
                </a:cxn>
                <a:cxn ang="0">
                  <a:pos x="100" y="139"/>
                </a:cxn>
                <a:cxn ang="0">
                  <a:pos x="66" y="135"/>
                </a:cxn>
                <a:cxn ang="0">
                  <a:pos x="37" y="149"/>
                </a:cxn>
                <a:cxn ang="0">
                  <a:pos x="31" y="131"/>
                </a:cxn>
                <a:cxn ang="0">
                  <a:pos x="0" y="115"/>
                </a:cxn>
                <a:cxn ang="0">
                  <a:pos x="3" y="93"/>
                </a:cxn>
                <a:cxn ang="0">
                  <a:pos x="29" y="91"/>
                </a:cxn>
                <a:cxn ang="0">
                  <a:pos x="45" y="71"/>
                </a:cxn>
                <a:cxn ang="0">
                  <a:pos x="68" y="63"/>
                </a:cxn>
                <a:cxn ang="0">
                  <a:pos x="103" y="74"/>
                </a:cxn>
                <a:cxn ang="0">
                  <a:pos x="111" y="75"/>
                </a:cxn>
                <a:cxn ang="0">
                  <a:pos x="153" y="75"/>
                </a:cxn>
                <a:cxn ang="0">
                  <a:pos x="186" y="77"/>
                </a:cxn>
                <a:cxn ang="0">
                  <a:pos x="205" y="69"/>
                </a:cxn>
                <a:cxn ang="0">
                  <a:pos x="194" y="55"/>
                </a:cxn>
                <a:cxn ang="0">
                  <a:pos x="209" y="40"/>
                </a:cxn>
                <a:cxn ang="0">
                  <a:pos x="191" y="32"/>
                </a:cxn>
                <a:cxn ang="0">
                  <a:pos x="226" y="21"/>
                </a:cxn>
                <a:cxn ang="0">
                  <a:pos x="287" y="6"/>
                </a:cxn>
              </a:cxnLst>
              <a:rect l="0" t="0" r="r" b="b"/>
              <a:pathLst>
                <a:path w="577" h="221">
                  <a:moveTo>
                    <a:pt x="287" y="6"/>
                  </a:moveTo>
                  <a:lnTo>
                    <a:pt x="287" y="3"/>
                  </a:lnTo>
                  <a:lnTo>
                    <a:pt x="297" y="0"/>
                  </a:lnTo>
                  <a:lnTo>
                    <a:pt x="324" y="3"/>
                  </a:lnTo>
                  <a:lnTo>
                    <a:pt x="327" y="10"/>
                  </a:lnTo>
                  <a:lnTo>
                    <a:pt x="332" y="13"/>
                  </a:lnTo>
                  <a:lnTo>
                    <a:pt x="329" y="19"/>
                  </a:lnTo>
                  <a:lnTo>
                    <a:pt x="332" y="22"/>
                  </a:lnTo>
                  <a:lnTo>
                    <a:pt x="343" y="21"/>
                  </a:lnTo>
                  <a:lnTo>
                    <a:pt x="343" y="18"/>
                  </a:lnTo>
                  <a:lnTo>
                    <a:pt x="350" y="22"/>
                  </a:lnTo>
                  <a:lnTo>
                    <a:pt x="350" y="24"/>
                  </a:lnTo>
                  <a:lnTo>
                    <a:pt x="353" y="26"/>
                  </a:lnTo>
                  <a:lnTo>
                    <a:pt x="351" y="22"/>
                  </a:lnTo>
                  <a:lnTo>
                    <a:pt x="353" y="22"/>
                  </a:lnTo>
                  <a:lnTo>
                    <a:pt x="363" y="26"/>
                  </a:lnTo>
                  <a:lnTo>
                    <a:pt x="367" y="22"/>
                  </a:lnTo>
                  <a:lnTo>
                    <a:pt x="369" y="26"/>
                  </a:lnTo>
                  <a:lnTo>
                    <a:pt x="364" y="30"/>
                  </a:lnTo>
                  <a:lnTo>
                    <a:pt x="366" y="34"/>
                  </a:lnTo>
                  <a:lnTo>
                    <a:pt x="380" y="32"/>
                  </a:lnTo>
                  <a:lnTo>
                    <a:pt x="393" y="21"/>
                  </a:lnTo>
                  <a:lnTo>
                    <a:pt x="409" y="16"/>
                  </a:lnTo>
                  <a:lnTo>
                    <a:pt x="411" y="19"/>
                  </a:lnTo>
                  <a:lnTo>
                    <a:pt x="406" y="21"/>
                  </a:lnTo>
                  <a:lnTo>
                    <a:pt x="408" y="24"/>
                  </a:lnTo>
                  <a:lnTo>
                    <a:pt x="430" y="37"/>
                  </a:lnTo>
                  <a:lnTo>
                    <a:pt x="470" y="77"/>
                  </a:lnTo>
                  <a:lnTo>
                    <a:pt x="478" y="69"/>
                  </a:lnTo>
                  <a:lnTo>
                    <a:pt x="486" y="72"/>
                  </a:lnTo>
                  <a:lnTo>
                    <a:pt x="489" y="79"/>
                  </a:lnTo>
                  <a:lnTo>
                    <a:pt x="507" y="79"/>
                  </a:lnTo>
                  <a:lnTo>
                    <a:pt x="518" y="74"/>
                  </a:lnTo>
                  <a:lnTo>
                    <a:pt x="549" y="95"/>
                  </a:lnTo>
                  <a:lnTo>
                    <a:pt x="563" y="98"/>
                  </a:lnTo>
                  <a:lnTo>
                    <a:pt x="568" y="95"/>
                  </a:lnTo>
                  <a:lnTo>
                    <a:pt x="577" y="103"/>
                  </a:lnTo>
                  <a:lnTo>
                    <a:pt x="577" y="107"/>
                  </a:lnTo>
                  <a:lnTo>
                    <a:pt x="571" y="115"/>
                  </a:lnTo>
                  <a:lnTo>
                    <a:pt x="563" y="115"/>
                  </a:lnTo>
                  <a:lnTo>
                    <a:pt x="560" y="123"/>
                  </a:lnTo>
                  <a:lnTo>
                    <a:pt x="563" y="135"/>
                  </a:lnTo>
                  <a:lnTo>
                    <a:pt x="555" y="139"/>
                  </a:lnTo>
                  <a:lnTo>
                    <a:pt x="549" y="136"/>
                  </a:lnTo>
                  <a:lnTo>
                    <a:pt x="539" y="136"/>
                  </a:lnTo>
                  <a:lnTo>
                    <a:pt x="533" y="135"/>
                  </a:lnTo>
                  <a:lnTo>
                    <a:pt x="526" y="135"/>
                  </a:lnTo>
                  <a:lnTo>
                    <a:pt x="523" y="143"/>
                  </a:lnTo>
                  <a:lnTo>
                    <a:pt x="520" y="152"/>
                  </a:lnTo>
                  <a:lnTo>
                    <a:pt x="520" y="156"/>
                  </a:lnTo>
                  <a:lnTo>
                    <a:pt x="525" y="162"/>
                  </a:lnTo>
                  <a:lnTo>
                    <a:pt x="507" y="164"/>
                  </a:lnTo>
                  <a:lnTo>
                    <a:pt x="501" y="165"/>
                  </a:lnTo>
                  <a:lnTo>
                    <a:pt x="491" y="168"/>
                  </a:lnTo>
                  <a:lnTo>
                    <a:pt x="496" y="172"/>
                  </a:lnTo>
                  <a:lnTo>
                    <a:pt x="499" y="180"/>
                  </a:lnTo>
                  <a:lnTo>
                    <a:pt x="505" y="189"/>
                  </a:lnTo>
                  <a:lnTo>
                    <a:pt x="507" y="192"/>
                  </a:lnTo>
                  <a:lnTo>
                    <a:pt x="504" y="194"/>
                  </a:lnTo>
                  <a:lnTo>
                    <a:pt x="504" y="204"/>
                  </a:lnTo>
                  <a:lnTo>
                    <a:pt x="491" y="200"/>
                  </a:lnTo>
                  <a:lnTo>
                    <a:pt x="486" y="197"/>
                  </a:lnTo>
                  <a:lnTo>
                    <a:pt x="454" y="194"/>
                  </a:lnTo>
                  <a:lnTo>
                    <a:pt x="430" y="196"/>
                  </a:lnTo>
                  <a:lnTo>
                    <a:pt x="419" y="194"/>
                  </a:lnTo>
                  <a:lnTo>
                    <a:pt x="411" y="191"/>
                  </a:lnTo>
                  <a:lnTo>
                    <a:pt x="403" y="194"/>
                  </a:lnTo>
                  <a:lnTo>
                    <a:pt x="401" y="200"/>
                  </a:lnTo>
                  <a:lnTo>
                    <a:pt x="387" y="197"/>
                  </a:lnTo>
                  <a:lnTo>
                    <a:pt x="374" y="196"/>
                  </a:lnTo>
                  <a:lnTo>
                    <a:pt x="367" y="197"/>
                  </a:lnTo>
                  <a:lnTo>
                    <a:pt x="366" y="202"/>
                  </a:lnTo>
                  <a:lnTo>
                    <a:pt x="364" y="207"/>
                  </a:lnTo>
                  <a:lnTo>
                    <a:pt x="359" y="207"/>
                  </a:lnTo>
                  <a:lnTo>
                    <a:pt x="356" y="210"/>
                  </a:lnTo>
                  <a:lnTo>
                    <a:pt x="348" y="213"/>
                  </a:lnTo>
                  <a:lnTo>
                    <a:pt x="339" y="221"/>
                  </a:lnTo>
                  <a:lnTo>
                    <a:pt x="326" y="218"/>
                  </a:lnTo>
                  <a:lnTo>
                    <a:pt x="311" y="218"/>
                  </a:lnTo>
                  <a:lnTo>
                    <a:pt x="306" y="210"/>
                  </a:lnTo>
                  <a:lnTo>
                    <a:pt x="298" y="208"/>
                  </a:lnTo>
                  <a:lnTo>
                    <a:pt x="297" y="204"/>
                  </a:lnTo>
                  <a:lnTo>
                    <a:pt x="298" y="204"/>
                  </a:lnTo>
                  <a:lnTo>
                    <a:pt x="297" y="196"/>
                  </a:lnTo>
                  <a:lnTo>
                    <a:pt x="294" y="196"/>
                  </a:lnTo>
                  <a:lnTo>
                    <a:pt x="287" y="189"/>
                  </a:lnTo>
                  <a:lnTo>
                    <a:pt x="276" y="184"/>
                  </a:lnTo>
                  <a:lnTo>
                    <a:pt x="266" y="184"/>
                  </a:lnTo>
                  <a:lnTo>
                    <a:pt x="255" y="186"/>
                  </a:lnTo>
                  <a:lnTo>
                    <a:pt x="246" y="186"/>
                  </a:lnTo>
                  <a:lnTo>
                    <a:pt x="234" y="188"/>
                  </a:lnTo>
                  <a:lnTo>
                    <a:pt x="226" y="183"/>
                  </a:lnTo>
                  <a:lnTo>
                    <a:pt x="218" y="176"/>
                  </a:lnTo>
                  <a:lnTo>
                    <a:pt x="210" y="172"/>
                  </a:lnTo>
                  <a:lnTo>
                    <a:pt x="202" y="167"/>
                  </a:lnTo>
                  <a:lnTo>
                    <a:pt x="188" y="160"/>
                  </a:lnTo>
                  <a:lnTo>
                    <a:pt x="178" y="157"/>
                  </a:lnTo>
                  <a:lnTo>
                    <a:pt x="170" y="160"/>
                  </a:lnTo>
                  <a:lnTo>
                    <a:pt x="161" y="162"/>
                  </a:lnTo>
                  <a:lnTo>
                    <a:pt x="153" y="165"/>
                  </a:lnTo>
                  <a:lnTo>
                    <a:pt x="143" y="167"/>
                  </a:lnTo>
                  <a:lnTo>
                    <a:pt x="146" y="180"/>
                  </a:lnTo>
                  <a:lnTo>
                    <a:pt x="148" y="192"/>
                  </a:lnTo>
                  <a:lnTo>
                    <a:pt x="149" y="205"/>
                  </a:lnTo>
                  <a:lnTo>
                    <a:pt x="153" y="216"/>
                  </a:lnTo>
                  <a:lnTo>
                    <a:pt x="149" y="218"/>
                  </a:lnTo>
                  <a:lnTo>
                    <a:pt x="141" y="216"/>
                  </a:lnTo>
                  <a:lnTo>
                    <a:pt x="132" y="207"/>
                  </a:lnTo>
                  <a:lnTo>
                    <a:pt x="124" y="204"/>
                  </a:lnTo>
                  <a:lnTo>
                    <a:pt x="108" y="207"/>
                  </a:lnTo>
                  <a:lnTo>
                    <a:pt x="100" y="212"/>
                  </a:lnTo>
                  <a:lnTo>
                    <a:pt x="100" y="212"/>
                  </a:lnTo>
                  <a:lnTo>
                    <a:pt x="100" y="204"/>
                  </a:lnTo>
                  <a:lnTo>
                    <a:pt x="101" y="202"/>
                  </a:lnTo>
                  <a:lnTo>
                    <a:pt x="101" y="199"/>
                  </a:lnTo>
                  <a:lnTo>
                    <a:pt x="88" y="196"/>
                  </a:lnTo>
                  <a:lnTo>
                    <a:pt x="85" y="194"/>
                  </a:lnTo>
                  <a:lnTo>
                    <a:pt x="80" y="194"/>
                  </a:lnTo>
                  <a:lnTo>
                    <a:pt x="79" y="186"/>
                  </a:lnTo>
                  <a:lnTo>
                    <a:pt x="76" y="183"/>
                  </a:lnTo>
                  <a:lnTo>
                    <a:pt x="71" y="178"/>
                  </a:lnTo>
                  <a:lnTo>
                    <a:pt x="64" y="176"/>
                  </a:lnTo>
                  <a:lnTo>
                    <a:pt x="61" y="173"/>
                  </a:lnTo>
                  <a:lnTo>
                    <a:pt x="68" y="173"/>
                  </a:lnTo>
                  <a:lnTo>
                    <a:pt x="80" y="173"/>
                  </a:lnTo>
                  <a:lnTo>
                    <a:pt x="76" y="167"/>
                  </a:lnTo>
                  <a:lnTo>
                    <a:pt x="77" y="165"/>
                  </a:lnTo>
                  <a:lnTo>
                    <a:pt x="85" y="165"/>
                  </a:lnTo>
                  <a:lnTo>
                    <a:pt x="88" y="162"/>
                  </a:lnTo>
                  <a:lnTo>
                    <a:pt x="93" y="162"/>
                  </a:lnTo>
                  <a:lnTo>
                    <a:pt x="101" y="164"/>
                  </a:lnTo>
                  <a:lnTo>
                    <a:pt x="108" y="162"/>
                  </a:lnTo>
                  <a:lnTo>
                    <a:pt x="119" y="165"/>
                  </a:lnTo>
                  <a:lnTo>
                    <a:pt x="125" y="165"/>
                  </a:lnTo>
                  <a:lnTo>
                    <a:pt x="125" y="164"/>
                  </a:lnTo>
                  <a:lnTo>
                    <a:pt x="124" y="162"/>
                  </a:lnTo>
                  <a:lnTo>
                    <a:pt x="125" y="162"/>
                  </a:lnTo>
                  <a:lnTo>
                    <a:pt x="124" y="159"/>
                  </a:lnTo>
                  <a:lnTo>
                    <a:pt x="116" y="154"/>
                  </a:lnTo>
                  <a:lnTo>
                    <a:pt x="112" y="154"/>
                  </a:lnTo>
                  <a:lnTo>
                    <a:pt x="109" y="151"/>
                  </a:lnTo>
                  <a:lnTo>
                    <a:pt x="108" y="146"/>
                  </a:lnTo>
                  <a:lnTo>
                    <a:pt x="101" y="143"/>
                  </a:lnTo>
                  <a:lnTo>
                    <a:pt x="100" y="139"/>
                  </a:lnTo>
                  <a:lnTo>
                    <a:pt x="92" y="136"/>
                  </a:lnTo>
                  <a:lnTo>
                    <a:pt x="80" y="138"/>
                  </a:lnTo>
                  <a:lnTo>
                    <a:pt x="79" y="136"/>
                  </a:lnTo>
                  <a:lnTo>
                    <a:pt x="66" y="135"/>
                  </a:lnTo>
                  <a:lnTo>
                    <a:pt x="58" y="141"/>
                  </a:lnTo>
                  <a:lnTo>
                    <a:pt x="34" y="144"/>
                  </a:lnTo>
                  <a:lnTo>
                    <a:pt x="40" y="148"/>
                  </a:lnTo>
                  <a:lnTo>
                    <a:pt x="37" y="149"/>
                  </a:lnTo>
                  <a:lnTo>
                    <a:pt x="26" y="144"/>
                  </a:lnTo>
                  <a:lnTo>
                    <a:pt x="27" y="141"/>
                  </a:lnTo>
                  <a:lnTo>
                    <a:pt x="34" y="141"/>
                  </a:lnTo>
                  <a:lnTo>
                    <a:pt x="31" y="131"/>
                  </a:lnTo>
                  <a:lnTo>
                    <a:pt x="23" y="125"/>
                  </a:lnTo>
                  <a:lnTo>
                    <a:pt x="13" y="127"/>
                  </a:lnTo>
                  <a:lnTo>
                    <a:pt x="7" y="119"/>
                  </a:lnTo>
                  <a:lnTo>
                    <a:pt x="0" y="115"/>
                  </a:lnTo>
                  <a:lnTo>
                    <a:pt x="2" y="107"/>
                  </a:lnTo>
                  <a:lnTo>
                    <a:pt x="5" y="106"/>
                  </a:lnTo>
                  <a:lnTo>
                    <a:pt x="2" y="101"/>
                  </a:lnTo>
                  <a:lnTo>
                    <a:pt x="3" y="93"/>
                  </a:lnTo>
                  <a:lnTo>
                    <a:pt x="7" y="90"/>
                  </a:lnTo>
                  <a:lnTo>
                    <a:pt x="8" y="83"/>
                  </a:lnTo>
                  <a:lnTo>
                    <a:pt x="23" y="95"/>
                  </a:lnTo>
                  <a:lnTo>
                    <a:pt x="29" y="91"/>
                  </a:lnTo>
                  <a:lnTo>
                    <a:pt x="23" y="82"/>
                  </a:lnTo>
                  <a:lnTo>
                    <a:pt x="34" y="79"/>
                  </a:lnTo>
                  <a:lnTo>
                    <a:pt x="34" y="74"/>
                  </a:lnTo>
                  <a:lnTo>
                    <a:pt x="45" y="71"/>
                  </a:lnTo>
                  <a:lnTo>
                    <a:pt x="50" y="64"/>
                  </a:lnTo>
                  <a:lnTo>
                    <a:pt x="58" y="64"/>
                  </a:lnTo>
                  <a:lnTo>
                    <a:pt x="66" y="67"/>
                  </a:lnTo>
                  <a:lnTo>
                    <a:pt x="68" y="63"/>
                  </a:lnTo>
                  <a:lnTo>
                    <a:pt x="74" y="63"/>
                  </a:lnTo>
                  <a:lnTo>
                    <a:pt x="77" y="67"/>
                  </a:lnTo>
                  <a:lnTo>
                    <a:pt x="92" y="67"/>
                  </a:lnTo>
                  <a:lnTo>
                    <a:pt x="103" y="74"/>
                  </a:lnTo>
                  <a:lnTo>
                    <a:pt x="109" y="82"/>
                  </a:lnTo>
                  <a:lnTo>
                    <a:pt x="111" y="82"/>
                  </a:lnTo>
                  <a:lnTo>
                    <a:pt x="108" y="75"/>
                  </a:lnTo>
                  <a:lnTo>
                    <a:pt x="111" y="75"/>
                  </a:lnTo>
                  <a:lnTo>
                    <a:pt x="125" y="82"/>
                  </a:lnTo>
                  <a:lnTo>
                    <a:pt x="138" y="74"/>
                  </a:lnTo>
                  <a:lnTo>
                    <a:pt x="149" y="77"/>
                  </a:lnTo>
                  <a:lnTo>
                    <a:pt x="153" y="75"/>
                  </a:lnTo>
                  <a:lnTo>
                    <a:pt x="159" y="74"/>
                  </a:lnTo>
                  <a:lnTo>
                    <a:pt x="169" y="80"/>
                  </a:lnTo>
                  <a:lnTo>
                    <a:pt x="178" y="83"/>
                  </a:lnTo>
                  <a:lnTo>
                    <a:pt x="186" y="77"/>
                  </a:lnTo>
                  <a:lnTo>
                    <a:pt x="199" y="80"/>
                  </a:lnTo>
                  <a:lnTo>
                    <a:pt x="205" y="79"/>
                  </a:lnTo>
                  <a:lnTo>
                    <a:pt x="207" y="69"/>
                  </a:lnTo>
                  <a:lnTo>
                    <a:pt x="205" y="69"/>
                  </a:lnTo>
                  <a:lnTo>
                    <a:pt x="199" y="67"/>
                  </a:lnTo>
                  <a:lnTo>
                    <a:pt x="188" y="64"/>
                  </a:lnTo>
                  <a:lnTo>
                    <a:pt x="181" y="59"/>
                  </a:lnTo>
                  <a:lnTo>
                    <a:pt x="194" y="55"/>
                  </a:lnTo>
                  <a:lnTo>
                    <a:pt x="194" y="51"/>
                  </a:lnTo>
                  <a:lnTo>
                    <a:pt x="189" y="46"/>
                  </a:lnTo>
                  <a:lnTo>
                    <a:pt x="194" y="42"/>
                  </a:lnTo>
                  <a:lnTo>
                    <a:pt x="209" y="40"/>
                  </a:lnTo>
                  <a:lnTo>
                    <a:pt x="196" y="37"/>
                  </a:lnTo>
                  <a:lnTo>
                    <a:pt x="194" y="34"/>
                  </a:lnTo>
                  <a:lnTo>
                    <a:pt x="199" y="32"/>
                  </a:lnTo>
                  <a:lnTo>
                    <a:pt x="191" y="32"/>
                  </a:lnTo>
                  <a:lnTo>
                    <a:pt x="193" y="27"/>
                  </a:lnTo>
                  <a:lnTo>
                    <a:pt x="189" y="26"/>
                  </a:lnTo>
                  <a:lnTo>
                    <a:pt x="212" y="26"/>
                  </a:lnTo>
                  <a:lnTo>
                    <a:pt x="226" y="21"/>
                  </a:lnTo>
                  <a:lnTo>
                    <a:pt x="231" y="21"/>
                  </a:lnTo>
                  <a:lnTo>
                    <a:pt x="242" y="16"/>
                  </a:lnTo>
                  <a:lnTo>
                    <a:pt x="249" y="13"/>
                  </a:lnTo>
                  <a:lnTo>
                    <a:pt x="287" y="6"/>
                  </a:lnTo>
                  <a:lnTo>
                    <a:pt x="287"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56" name="Freeform 258"/>
            <p:cNvSpPr>
              <a:spLocks/>
            </p:cNvSpPr>
            <p:nvPr/>
          </p:nvSpPr>
          <p:spPr bwMode="auto">
            <a:xfrm>
              <a:off x="5667217" y="-2495373"/>
              <a:ext cx="1155623" cy="591408"/>
            </a:xfrm>
            <a:custGeom>
              <a:avLst/>
              <a:gdLst/>
              <a:ahLst/>
              <a:cxnLst>
                <a:cxn ang="0">
                  <a:pos x="735" y="61"/>
                </a:cxn>
                <a:cxn ang="0">
                  <a:pos x="629" y="3"/>
                </a:cxn>
                <a:cxn ang="0">
                  <a:pos x="613" y="55"/>
                </a:cxn>
                <a:cxn ang="0">
                  <a:pos x="576" y="93"/>
                </a:cxn>
                <a:cxn ang="0">
                  <a:pos x="629" y="103"/>
                </a:cxn>
                <a:cxn ang="0">
                  <a:pos x="573" y="125"/>
                </a:cxn>
                <a:cxn ang="0">
                  <a:pos x="539" y="148"/>
                </a:cxn>
                <a:cxn ang="0">
                  <a:pos x="467" y="173"/>
                </a:cxn>
                <a:cxn ang="0">
                  <a:pos x="329" y="165"/>
                </a:cxn>
                <a:cxn ang="0">
                  <a:pos x="228" y="124"/>
                </a:cxn>
                <a:cxn ang="0">
                  <a:pos x="194" y="91"/>
                </a:cxn>
                <a:cxn ang="0">
                  <a:pos x="154" y="83"/>
                </a:cxn>
                <a:cxn ang="0">
                  <a:pos x="116" y="103"/>
                </a:cxn>
                <a:cxn ang="0">
                  <a:pos x="84" y="133"/>
                </a:cxn>
                <a:cxn ang="0">
                  <a:pos x="87" y="172"/>
                </a:cxn>
                <a:cxn ang="0">
                  <a:pos x="26" y="199"/>
                </a:cxn>
                <a:cxn ang="0">
                  <a:pos x="0" y="209"/>
                </a:cxn>
                <a:cxn ang="0">
                  <a:pos x="23" y="233"/>
                </a:cxn>
                <a:cxn ang="0">
                  <a:pos x="35" y="245"/>
                </a:cxn>
                <a:cxn ang="0">
                  <a:pos x="53" y="258"/>
                </a:cxn>
                <a:cxn ang="0">
                  <a:pos x="98" y="258"/>
                </a:cxn>
                <a:cxn ang="0">
                  <a:pos x="104" y="273"/>
                </a:cxn>
                <a:cxn ang="0">
                  <a:pos x="95" y="287"/>
                </a:cxn>
                <a:cxn ang="0">
                  <a:pos x="100" y="300"/>
                </a:cxn>
                <a:cxn ang="0">
                  <a:pos x="101" y="314"/>
                </a:cxn>
                <a:cxn ang="0">
                  <a:pos x="140" y="327"/>
                </a:cxn>
                <a:cxn ang="0">
                  <a:pos x="185" y="335"/>
                </a:cxn>
                <a:cxn ang="0">
                  <a:pos x="205" y="348"/>
                </a:cxn>
                <a:cxn ang="0">
                  <a:pos x="242" y="353"/>
                </a:cxn>
                <a:cxn ang="0">
                  <a:pos x="268" y="350"/>
                </a:cxn>
                <a:cxn ang="0">
                  <a:pos x="302" y="353"/>
                </a:cxn>
                <a:cxn ang="0">
                  <a:pos x="369" y="338"/>
                </a:cxn>
                <a:cxn ang="0">
                  <a:pos x="398" y="350"/>
                </a:cxn>
                <a:cxn ang="0">
                  <a:pos x="403" y="390"/>
                </a:cxn>
                <a:cxn ang="0">
                  <a:pos x="435" y="406"/>
                </a:cxn>
                <a:cxn ang="0">
                  <a:pos x="464" y="419"/>
                </a:cxn>
                <a:cxn ang="0">
                  <a:pos x="470" y="411"/>
                </a:cxn>
                <a:cxn ang="0">
                  <a:pos x="502" y="411"/>
                </a:cxn>
                <a:cxn ang="0">
                  <a:pos x="544" y="412"/>
                </a:cxn>
                <a:cxn ang="0">
                  <a:pos x="577" y="420"/>
                </a:cxn>
                <a:cxn ang="0">
                  <a:pos x="605" y="435"/>
                </a:cxn>
                <a:cxn ang="0">
                  <a:pos x="624" y="420"/>
                </a:cxn>
                <a:cxn ang="0">
                  <a:pos x="648" y="407"/>
                </a:cxn>
                <a:cxn ang="0">
                  <a:pos x="666" y="411"/>
                </a:cxn>
                <a:cxn ang="0">
                  <a:pos x="685" y="407"/>
                </a:cxn>
                <a:cxn ang="0">
                  <a:pos x="711" y="393"/>
                </a:cxn>
                <a:cxn ang="0">
                  <a:pos x="725" y="378"/>
                </a:cxn>
                <a:cxn ang="0">
                  <a:pos x="733" y="361"/>
                </a:cxn>
                <a:cxn ang="0">
                  <a:pos x="744" y="335"/>
                </a:cxn>
                <a:cxn ang="0">
                  <a:pos x="735" y="322"/>
                </a:cxn>
                <a:cxn ang="0">
                  <a:pos x="736" y="310"/>
                </a:cxn>
                <a:cxn ang="0">
                  <a:pos x="739" y="306"/>
                </a:cxn>
                <a:cxn ang="0">
                  <a:pos x="686" y="268"/>
                </a:cxn>
                <a:cxn ang="0">
                  <a:pos x="699" y="252"/>
                </a:cxn>
                <a:cxn ang="0">
                  <a:pos x="725" y="244"/>
                </a:cxn>
                <a:cxn ang="0">
                  <a:pos x="685" y="239"/>
                </a:cxn>
                <a:cxn ang="0">
                  <a:pos x="648" y="215"/>
                </a:cxn>
                <a:cxn ang="0">
                  <a:pos x="698" y="189"/>
                </a:cxn>
                <a:cxn ang="0">
                  <a:pos x="704" y="215"/>
                </a:cxn>
                <a:cxn ang="0">
                  <a:pos x="728" y="205"/>
                </a:cxn>
                <a:cxn ang="0">
                  <a:pos x="786" y="176"/>
                </a:cxn>
                <a:cxn ang="0">
                  <a:pos x="818" y="165"/>
                </a:cxn>
                <a:cxn ang="0">
                  <a:pos x="837" y="132"/>
                </a:cxn>
              </a:cxnLst>
              <a:rect l="0" t="0" r="r" b="b"/>
              <a:pathLst>
                <a:path w="850" h="435">
                  <a:moveTo>
                    <a:pt x="816" y="90"/>
                  </a:moveTo>
                  <a:lnTo>
                    <a:pt x="812" y="91"/>
                  </a:lnTo>
                  <a:lnTo>
                    <a:pt x="797" y="91"/>
                  </a:lnTo>
                  <a:lnTo>
                    <a:pt x="781" y="72"/>
                  </a:lnTo>
                  <a:lnTo>
                    <a:pt x="763" y="66"/>
                  </a:lnTo>
                  <a:lnTo>
                    <a:pt x="759" y="64"/>
                  </a:lnTo>
                  <a:lnTo>
                    <a:pt x="735" y="61"/>
                  </a:lnTo>
                  <a:lnTo>
                    <a:pt x="733" y="58"/>
                  </a:lnTo>
                  <a:lnTo>
                    <a:pt x="722" y="42"/>
                  </a:lnTo>
                  <a:lnTo>
                    <a:pt x="703" y="19"/>
                  </a:lnTo>
                  <a:lnTo>
                    <a:pt x="688" y="8"/>
                  </a:lnTo>
                  <a:lnTo>
                    <a:pt x="670" y="6"/>
                  </a:lnTo>
                  <a:lnTo>
                    <a:pt x="656" y="0"/>
                  </a:lnTo>
                  <a:lnTo>
                    <a:pt x="629" y="3"/>
                  </a:lnTo>
                  <a:lnTo>
                    <a:pt x="619" y="5"/>
                  </a:lnTo>
                  <a:lnTo>
                    <a:pt x="611" y="13"/>
                  </a:lnTo>
                  <a:lnTo>
                    <a:pt x="611" y="18"/>
                  </a:lnTo>
                  <a:lnTo>
                    <a:pt x="621" y="16"/>
                  </a:lnTo>
                  <a:lnTo>
                    <a:pt x="624" y="24"/>
                  </a:lnTo>
                  <a:lnTo>
                    <a:pt x="616" y="32"/>
                  </a:lnTo>
                  <a:lnTo>
                    <a:pt x="613" y="55"/>
                  </a:lnTo>
                  <a:lnTo>
                    <a:pt x="597" y="64"/>
                  </a:lnTo>
                  <a:lnTo>
                    <a:pt x="573" y="58"/>
                  </a:lnTo>
                  <a:lnTo>
                    <a:pt x="568" y="69"/>
                  </a:lnTo>
                  <a:lnTo>
                    <a:pt x="569" y="75"/>
                  </a:lnTo>
                  <a:lnTo>
                    <a:pt x="569" y="82"/>
                  </a:lnTo>
                  <a:lnTo>
                    <a:pt x="571" y="87"/>
                  </a:lnTo>
                  <a:lnTo>
                    <a:pt x="576" y="93"/>
                  </a:lnTo>
                  <a:lnTo>
                    <a:pt x="593" y="95"/>
                  </a:lnTo>
                  <a:lnTo>
                    <a:pt x="600" y="93"/>
                  </a:lnTo>
                  <a:lnTo>
                    <a:pt x="609" y="87"/>
                  </a:lnTo>
                  <a:lnTo>
                    <a:pt x="616" y="91"/>
                  </a:lnTo>
                  <a:lnTo>
                    <a:pt x="626" y="96"/>
                  </a:lnTo>
                  <a:lnTo>
                    <a:pt x="629" y="99"/>
                  </a:lnTo>
                  <a:lnTo>
                    <a:pt x="629" y="103"/>
                  </a:lnTo>
                  <a:lnTo>
                    <a:pt x="634" y="104"/>
                  </a:lnTo>
                  <a:lnTo>
                    <a:pt x="635" y="107"/>
                  </a:lnTo>
                  <a:lnTo>
                    <a:pt x="618" y="107"/>
                  </a:lnTo>
                  <a:lnTo>
                    <a:pt x="598" y="109"/>
                  </a:lnTo>
                  <a:lnTo>
                    <a:pt x="585" y="122"/>
                  </a:lnTo>
                  <a:lnTo>
                    <a:pt x="579" y="125"/>
                  </a:lnTo>
                  <a:lnTo>
                    <a:pt x="573" y="125"/>
                  </a:lnTo>
                  <a:lnTo>
                    <a:pt x="565" y="133"/>
                  </a:lnTo>
                  <a:lnTo>
                    <a:pt x="560" y="136"/>
                  </a:lnTo>
                  <a:lnTo>
                    <a:pt x="549" y="135"/>
                  </a:lnTo>
                  <a:lnTo>
                    <a:pt x="541" y="132"/>
                  </a:lnTo>
                  <a:lnTo>
                    <a:pt x="534" y="133"/>
                  </a:lnTo>
                  <a:lnTo>
                    <a:pt x="531" y="143"/>
                  </a:lnTo>
                  <a:lnTo>
                    <a:pt x="539" y="148"/>
                  </a:lnTo>
                  <a:lnTo>
                    <a:pt x="541" y="151"/>
                  </a:lnTo>
                  <a:lnTo>
                    <a:pt x="520" y="167"/>
                  </a:lnTo>
                  <a:lnTo>
                    <a:pt x="504" y="170"/>
                  </a:lnTo>
                  <a:lnTo>
                    <a:pt x="496" y="168"/>
                  </a:lnTo>
                  <a:lnTo>
                    <a:pt x="484" y="168"/>
                  </a:lnTo>
                  <a:lnTo>
                    <a:pt x="468" y="172"/>
                  </a:lnTo>
                  <a:lnTo>
                    <a:pt x="467" y="173"/>
                  </a:lnTo>
                  <a:lnTo>
                    <a:pt x="446" y="180"/>
                  </a:lnTo>
                  <a:lnTo>
                    <a:pt x="438" y="178"/>
                  </a:lnTo>
                  <a:lnTo>
                    <a:pt x="430" y="178"/>
                  </a:lnTo>
                  <a:lnTo>
                    <a:pt x="409" y="173"/>
                  </a:lnTo>
                  <a:lnTo>
                    <a:pt x="395" y="167"/>
                  </a:lnTo>
                  <a:lnTo>
                    <a:pt x="382" y="164"/>
                  </a:lnTo>
                  <a:lnTo>
                    <a:pt x="329" y="165"/>
                  </a:lnTo>
                  <a:lnTo>
                    <a:pt x="324" y="164"/>
                  </a:lnTo>
                  <a:lnTo>
                    <a:pt x="311" y="156"/>
                  </a:lnTo>
                  <a:lnTo>
                    <a:pt x="297" y="143"/>
                  </a:lnTo>
                  <a:lnTo>
                    <a:pt x="260" y="133"/>
                  </a:lnTo>
                  <a:lnTo>
                    <a:pt x="250" y="133"/>
                  </a:lnTo>
                  <a:lnTo>
                    <a:pt x="226" y="128"/>
                  </a:lnTo>
                  <a:lnTo>
                    <a:pt x="228" y="124"/>
                  </a:lnTo>
                  <a:lnTo>
                    <a:pt x="223" y="111"/>
                  </a:lnTo>
                  <a:lnTo>
                    <a:pt x="212" y="96"/>
                  </a:lnTo>
                  <a:lnTo>
                    <a:pt x="209" y="93"/>
                  </a:lnTo>
                  <a:lnTo>
                    <a:pt x="207" y="93"/>
                  </a:lnTo>
                  <a:lnTo>
                    <a:pt x="207" y="93"/>
                  </a:lnTo>
                  <a:lnTo>
                    <a:pt x="196" y="90"/>
                  </a:lnTo>
                  <a:lnTo>
                    <a:pt x="194" y="91"/>
                  </a:lnTo>
                  <a:lnTo>
                    <a:pt x="189" y="90"/>
                  </a:lnTo>
                  <a:lnTo>
                    <a:pt x="186" y="87"/>
                  </a:lnTo>
                  <a:lnTo>
                    <a:pt x="177" y="82"/>
                  </a:lnTo>
                  <a:lnTo>
                    <a:pt x="172" y="74"/>
                  </a:lnTo>
                  <a:lnTo>
                    <a:pt x="167" y="77"/>
                  </a:lnTo>
                  <a:lnTo>
                    <a:pt x="160" y="75"/>
                  </a:lnTo>
                  <a:lnTo>
                    <a:pt x="154" y="83"/>
                  </a:lnTo>
                  <a:lnTo>
                    <a:pt x="146" y="83"/>
                  </a:lnTo>
                  <a:lnTo>
                    <a:pt x="143" y="91"/>
                  </a:lnTo>
                  <a:lnTo>
                    <a:pt x="146" y="103"/>
                  </a:lnTo>
                  <a:lnTo>
                    <a:pt x="138" y="107"/>
                  </a:lnTo>
                  <a:lnTo>
                    <a:pt x="132" y="104"/>
                  </a:lnTo>
                  <a:lnTo>
                    <a:pt x="122" y="104"/>
                  </a:lnTo>
                  <a:lnTo>
                    <a:pt x="116" y="103"/>
                  </a:lnTo>
                  <a:lnTo>
                    <a:pt x="109" y="103"/>
                  </a:lnTo>
                  <a:lnTo>
                    <a:pt x="106" y="111"/>
                  </a:lnTo>
                  <a:lnTo>
                    <a:pt x="103" y="120"/>
                  </a:lnTo>
                  <a:lnTo>
                    <a:pt x="103" y="124"/>
                  </a:lnTo>
                  <a:lnTo>
                    <a:pt x="108" y="130"/>
                  </a:lnTo>
                  <a:lnTo>
                    <a:pt x="90" y="132"/>
                  </a:lnTo>
                  <a:lnTo>
                    <a:pt x="84" y="133"/>
                  </a:lnTo>
                  <a:lnTo>
                    <a:pt x="74" y="136"/>
                  </a:lnTo>
                  <a:lnTo>
                    <a:pt x="79" y="140"/>
                  </a:lnTo>
                  <a:lnTo>
                    <a:pt x="82" y="148"/>
                  </a:lnTo>
                  <a:lnTo>
                    <a:pt x="88" y="157"/>
                  </a:lnTo>
                  <a:lnTo>
                    <a:pt x="90" y="160"/>
                  </a:lnTo>
                  <a:lnTo>
                    <a:pt x="87" y="162"/>
                  </a:lnTo>
                  <a:lnTo>
                    <a:pt x="87" y="172"/>
                  </a:lnTo>
                  <a:lnTo>
                    <a:pt x="87" y="176"/>
                  </a:lnTo>
                  <a:lnTo>
                    <a:pt x="66" y="183"/>
                  </a:lnTo>
                  <a:lnTo>
                    <a:pt x="61" y="188"/>
                  </a:lnTo>
                  <a:lnTo>
                    <a:pt x="42" y="191"/>
                  </a:lnTo>
                  <a:lnTo>
                    <a:pt x="39" y="197"/>
                  </a:lnTo>
                  <a:lnTo>
                    <a:pt x="35" y="199"/>
                  </a:lnTo>
                  <a:lnTo>
                    <a:pt x="26" y="199"/>
                  </a:lnTo>
                  <a:lnTo>
                    <a:pt x="24" y="197"/>
                  </a:lnTo>
                  <a:lnTo>
                    <a:pt x="21" y="196"/>
                  </a:lnTo>
                  <a:lnTo>
                    <a:pt x="15" y="197"/>
                  </a:lnTo>
                  <a:lnTo>
                    <a:pt x="13" y="199"/>
                  </a:lnTo>
                  <a:lnTo>
                    <a:pt x="2" y="204"/>
                  </a:lnTo>
                  <a:lnTo>
                    <a:pt x="0" y="207"/>
                  </a:lnTo>
                  <a:lnTo>
                    <a:pt x="0" y="209"/>
                  </a:lnTo>
                  <a:lnTo>
                    <a:pt x="0" y="218"/>
                  </a:lnTo>
                  <a:lnTo>
                    <a:pt x="3" y="221"/>
                  </a:lnTo>
                  <a:lnTo>
                    <a:pt x="7" y="223"/>
                  </a:lnTo>
                  <a:lnTo>
                    <a:pt x="16" y="223"/>
                  </a:lnTo>
                  <a:lnTo>
                    <a:pt x="19" y="225"/>
                  </a:lnTo>
                  <a:lnTo>
                    <a:pt x="19" y="228"/>
                  </a:lnTo>
                  <a:lnTo>
                    <a:pt x="23" y="233"/>
                  </a:lnTo>
                  <a:lnTo>
                    <a:pt x="24" y="239"/>
                  </a:lnTo>
                  <a:lnTo>
                    <a:pt x="21" y="239"/>
                  </a:lnTo>
                  <a:lnTo>
                    <a:pt x="18" y="241"/>
                  </a:lnTo>
                  <a:lnTo>
                    <a:pt x="21" y="242"/>
                  </a:lnTo>
                  <a:lnTo>
                    <a:pt x="31" y="244"/>
                  </a:lnTo>
                  <a:lnTo>
                    <a:pt x="34" y="245"/>
                  </a:lnTo>
                  <a:lnTo>
                    <a:pt x="35" y="245"/>
                  </a:lnTo>
                  <a:lnTo>
                    <a:pt x="39" y="247"/>
                  </a:lnTo>
                  <a:lnTo>
                    <a:pt x="42" y="249"/>
                  </a:lnTo>
                  <a:lnTo>
                    <a:pt x="43" y="252"/>
                  </a:lnTo>
                  <a:lnTo>
                    <a:pt x="42" y="253"/>
                  </a:lnTo>
                  <a:lnTo>
                    <a:pt x="47" y="257"/>
                  </a:lnTo>
                  <a:lnTo>
                    <a:pt x="51" y="257"/>
                  </a:lnTo>
                  <a:lnTo>
                    <a:pt x="53" y="258"/>
                  </a:lnTo>
                  <a:lnTo>
                    <a:pt x="55" y="258"/>
                  </a:lnTo>
                  <a:lnTo>
                    <a:pt x="69" y="261"/>
                  </a:lnTo>
                  <a:lnTo>
                    <a:pt x="74" y="261"/>
                  </a:lnTo>
                  <a:lnTo>
                    <a:pt x="84" y="257"/>
                  </a:lnTo>
                  <a:lnTo>
                    <a:pt x="92" y="255"/>
                  </a:lnTo>
                  <a:lnTo>
                    <a:pt x="98" y="257"/>
                  </a:lnTo>
                  <a:lnTo>
                    <a:pt x="98" y="258"/>
                  </a:lnTo>
                  <a:lnTo>
                    <a:pt x="101" y="260"/>
                  </a:lnTo>
                  <a:lnTo>
                    <a:pt x="103" y="260"/>
                  </a:lnTo>
                  <a:lnTo>
                    <a:pt x="104" y="261"/>
                  </a:lnTo>
                  <a:lnTo>
                    <a:pt x="108" y="260"/>
                  </a:lnTo>
                  <a:lnTo>
                    <a:pt x="109" y="261"/>
                  </a:lnTo>
                  <a:lnTo>
                    <a:pt x="108" y="271"/>
                  </a:lnTo>
                  <a:lnTo>
                    <a:pt x="104" y="273"/>
                  </a:lnTo>
                  <a:lnTo>
                    <a:pt x="104" y="274"/>
                  </a:lnTo>
                  <a:lnTo>
                    <a:pt x="101" y="274"/>
                  </a:lnTo>
                  <a:lnTo>
                    <a:pt x="101" y="279"/>
                  </a:lnTo>
                  <a:lnTo>
                    <a:pt x="100" y="279"/>
                  </a:lnTo>
                  <a:lnTo>
                    <a:pt x="93" y="281"/>
                  </a:lnTo>
                  <a:lnTo>
                    <a:pt x="95" y="282"/>
                  </a:lnTo>
                  <a:lnTo>
                    <a:pt x="95" y="287"/>
                  </a:lnTo>
                  <a:lnTo>
                    <a:pt x="98" y="289"/>
                  </a:lnTo>
                  <a:lnTo>
                    <a:pt x="103" y="290"/>
                  </a:lnTo>
                  <a:lnTo>
                    <a:pt x="103" y="292"/>
                  </a:lnTo>
                  <a:lnTo>
                    <a:pt x="106" y="295"/>
                  </a:lnTo>
                  <a:lnTo>
                    <a:pt x="104" y="298"/>
                  </a:lnTo>
                  <a:lnTo>
                    <a:pt x="101" y="297"/>
                  </a:lnTo>
                  <a:lnTo>
                    <a:pt x="100" y="300"/>
                  </a:lnTo>
                  <a:lnTo>
                    <a:pt x="98" y="300"/>
                  </a:lnTo>
                  <a:lnTo>
                    <a:pt x="93" y="297"/>
                  </a:lnTo>
                  <a:lnTo>
                    <a:pt x="90" y="298"/>
                  </a:lnTo>
                  <a:lnTo>
                    <a:pt x="92" y="302"/>
                  </a:lnTo>
                  <a:lnTo>
                    <a:pt x="96" y="305"/>
                  </a:lnTo>
                  <a:lnTo>
                    <a:pt x="96" y="311"/>
                  </a:lnTo>
                  <a:lnTo>
                    <a:pt x="101" y="314"/>
                  </a:lnTo>
                  <a:lnTo>
                    <a:pt x="101" y="316"/>
                  </a:lnTo>
                  <a:lnTo>
                    <a:pt x="109" y="316"/>
                  </a:lnTo>
                  <a:lnTo>
                    <a:pt x="111" y="318"/>
                  </a:lnTo>
                  <a:lnTo>
                    <a:pt x="117" y="318"/>
                  </a:lnTo>
                  <a:lnTo>
                    <a:pt x="119" y="319"/>
                  </a:lnTo>
                  <a:lnTo>
                    <a:pt x="135" y="326"/>
                  </a:lnTo>
                  <a:lnTo>
                    <a:pt x="140" y="327"/>
                  </a:lnTo>
                  <a:lnTo>
                    <a:pt x="140" y="324"/>
                  </a:lnTo>
                  <a:lnTo>
                    <a:pt x="156" y="326"/>
                  </a:lnTo>
                  <a:lnTo>
                    <a:pt x="170" y="332"/>
                  </a:lnTo>
                  <a:lnTo>
                    <a:pt x="173" y="337"/>
                  </a:lnTo>
                  <a:lnTo>
                    <a:pt x="177" y="338"/>
                  </a:lnTo>
                  <a:lnTo>
                    <a:pt x="180" y="335"/>
                  </a:lnTo>
                  <a:lnTo>
                    <a:pt x="185" y="335"/>
                  </a:lnTo>
                  <a:lnTo>
                    <a:pt x="186" y="342"/>
                  </a:lnTo>
                  <a:lnTo>
                    <a:pt x="188" y="342"/>
                  </a:lnTo>
                  <a:lnTo>
                    <a:pt x="189" y="343"/>
                  </a:lnTo>
                  <a:lnTo>
                    <a:pt x="196" y="343"/>
                  </a:lnTo>
                  <a:lnTo>
                    <a:pt x="201" y="343"/>
                  </a:lnTo>
                  <a:lnTo>
                    <a:pt x="202" y="346"/>
                  </a:lnTo>
                  <a:lnTo>
                    <a:pt x="205" y="348"/>
                  </a:lnTo>
                  <a:lnTo>
                    <a:pt x="210" y="348"/>
                  </a:lnTo>
                  <a:lnTo>
                    <a:pt x="215" y="351"/>
                  </a:lnTo>
                  <a:lnTo>
                    <a:pt x="217" y="351"/>
                  </a:lnTo>
                  <a:lnTo>
                    <a:pt x="223" y="351"/>
                  </a:lnTo>
                  <a:lnTo>
                    <a:pt x="225" y="350"/>
                  </a:lnTo>
                  <a:lnTo>
                    <a:pt x="236" y="353"/>
                  </a:lnTo>
                  <a:lnTo>
                    <a:pt x="242" y="353"/>
                  </a:lnTo>
                  <a:lnTo>
                    <a:pt x="244" y="351"/>
                  </a:lnTo>
                  <a:lnTo>
                    <a:pt x="247" y="351"/>
                  </a:lnTo>
                  <a:lnTo>
                    <a:pt x="257" y="350"/>
                  </a:lnTo>
                  <a:lnTo>
                    <a:pt x="258" y="353"/>
                  </a:lnTo>
                  <a:lnTo>
                    <a:pt x="258" y="358"/>
                  </a:lnTo>
                  <a:lnTo>
                    <a:pt x="262" y="358"/>
                  </a:lnTo>
                  <a:lnTo>
                    <a:pt x="268" y="350"/>
                  </a:lnTo>
                  <a:lnTo>
                    <a:pt x="274" y="348"/>
                  </a:lnTo>
                  <a:lnTo>
                    <a:pt x="274" y="348"/>
                  </a:lnTo>
                  <a:lnTo>
                    <a:pt x="279" y="348"/>
                  </a:lnTo>
                  <a:lnTo>
                    <a:pt x="282" y="350"/>
                  </a:lnTo>
                  <a:lnTo>
                    <a:pt x="290" y="351"/>
                  </a:lnTo>
                  <a:lnTo>
                    <a:pt x="297" y="350"/>
                  </a:lnTo>
                  <a:lnTo>
                    <a:pt x="302" y="353"/>
                  </a:lnTo>
                  <a:lnTo>
                    <a:pt x="321" y="348"/>
                  </a:lnTo>
                  <a:lnTo>
                    <a:pt x="340" y="335"/>
                  </a:lnTo>
                  <a:lnTo>
                    <a:pt x="351" y="337"/>
                  </a:lnTo>
                  <a:lnTo>
                    <a:pt x="361" y="334"/>
                  </a:lnTo>
                  <a:lnTo>
                    <a:pt x="364" y="335"/>
                  </a:lnTo>
                  <a:lnTo>
                    <a:pt x="366" y="338"/>
                  </a:lnTo>
                  <a:lnTo>
                    <a:pt x="369" y="338"/>
                  </a:lnTo>
                  <a:lnTo>
                    <a:pt x="369" y="345"/>
                  </a:lnTo>
                  <a:lnTo>
                    <a:pt x="382" y="345"/>
                  </a:lnTo>
                  <a:lnTo>
                    <a:pt x="385" y="346"/>
                  </a:lnTo>
                  <a:lnTo>
                    <a:pt x="387" y="348"/>
                  </a:lnTo>
                  <a:lnTo>
                    <a:pt x="388" y="346"/>
                  </a:lnTo>
                  <a:lnTo>
                    <a:pt x="393" y="348"/>
                  </a:lnTo>
                  <a:lnTo>
                    <a:pt x="398" y="350"/>
                  </a:lnTo>
                  <a:lnTo>
                    <a:pt x="401" y="354"/>
                  </a:lnTo>
                  <a:lnTo>
                    <a:pt x="406" y="356"/>
                  </a:lnTo>
                  <a:lnTo>
                    <a:pt x="411" y="366"/>
                  </a:lnTo>
                  <a:lnTo>
                    <a:pt x="412" y="372"/>
                  </a:lnTo>
                  <a:lnTo>
                    <a:pt x="411" y="377"/>
                  </a:lnTo>
                  <a:lnTo>
                    <a:pt x="404" y="383"/>
                  </a:lnTo>
                  <a:lnTo>
                    <a:pt x="403" y="390"/>
                  </a:lnTo>
                  <a:lnTo>
                    <a:pt x="406" y="395"/>
                  </a:lnTo>
                  <a:lnTo>
                    <a:pt x="404" y="398"/>
                  </a:lnTo>
                  <a:lnTo>
                    <a:pt x="406" y="398"/>
                  </a:lnTo>
                  <a:lnTo>
                    <a:pt x="414" y="395"/>
                  </a:lnTo>
                  <a:lnTo>
                    <a:pt x="422" y="395"/>
                  </a:lnTo>
                  <a:lnTo>
                    <a:pt x="425" y="403"/>
                  </a:lnTo>
                  <a:lnTo>
                    <a:pt x="435" y="406"/>
                  </a:lnTo>
                  <a:lnTo>
                    <a:pt x="435" y="415"/>
                  </a:lnTo>
                  <a:lnTo>
                    <a:pt x="444" y="417"/>
                  </a:lnTo>
                  <a:lnTo>
                    <a:pt x="446" y="419"/>
                  </a:lnTo>
                  <a:lnTo>
                    <a:pt x="451" y="422"/>
                  </a:lnTo>
                  <a:lnTo>
                    <a:pt x="457" y="422"/>
                  </a:lnTo>
                  <a:lnTo>
                    <a:pt x="460" y="419"/>
                  </a:lnTo>
                  <a:lnTo>
                    <a:pt x="464" y="419"/>
                  </a:lnTo>
                  <a:lnTo>
                    <a:pt x="464" y="420"/>
                  </a:lnTo>
                  <a:lnTo>
                    <a:pt x="467" y="425"/>
                  </a:lnTo>
                  <a:lnTo>
                    <a:pt x="473" y="425"/>
                  </a:lnTo>
                  <a:lnTo>
                    <a:pt x="473" y="422"/>
                  </a:lnTo>
                  <a:lnTo>
                    <a:pt x="470" y="419"/>
                  </a:lnTo>
                  <a:lnTo>
                    <a:pt x="468" y="412"/>
                  </a:lnTo>
                  <a:lnTo>
                    <a:pt x="470" y="411"/>
                  </a:lnTo>
                  <a:lnTo>
                    <a:pt x="478" y="412"/>
                  </a:lnTo>
                  <a:lnTo>
                    <a:pt x="481" y="409"/>
                  </a:lnTo>
                  <a:lnTo>
                    <a:pt x="489" y="411"/>
                  </a:lnTo>
                  <a:lnTo>
                    <a:pt x="496" y="409"/>
                  </a:lnTo>
                  <a:lnTo>
                    <a:pt x="497" y="411"/>
                  </a:lnTo>
                  <a:lnTo>
                    <a:pt x="500" y="409"/>
                  </a:lnTo>
                  <a:lnTo>
                    <a:pt x="502" y="411"/>
                  </a:lnTo>
                  <a:lnTo>
                    <a:pt x="507" y="409"/>
                  </a:lnTo>
                  <a:lnTo>
                    <a:pt x="510" y="409"/>
                  </a:lnTo>
                  <a:lnTo>
                    <a:pt x="520" y="404"/>
                  </a:lnTo>
                  <a:lnTo>
                    <a:pt x="534" y="407"/>
                  </a:lnTo>
                  <a:lnTo>
                    <a:pt x="542" y="409"/>
                  </a:lnTo>
                  <a:lnTo>
                    <a:pt x="544" y="411"/>
                  </a:lnTo>
                  <a:lnTo>
                    <a:pt x="544" y="412"/>
                  </a:lnTo>
                  <a:lnTo>
                    <a:pt x="549" y="419"/>
                  </a:lnTo>
                  <a:lnTo>
                    <a:pt x="558" y="422"/>
                  </a:lnTo>
                  <a:lnTo>
                    <a:pt x="568" y="422"/>
                  </a:lnTo>
                  <a:lnTo>
                    <a:pt x="571" y="422"/>
                  </a:lnTo>
                  <a:lnTo>
                    <a:pt x="573" y="423"/>
                  </a:lnTo>
                  <a:lnTo>
                    <a:pt x="573" y="422"/>
                  </a:lnTo>
                  <a:lnTo>
                    <a:pt x="577" y="420"/>
                  </a:lnTo>
                  <a:lnTo>
                    <a:pt x="584" y="422"/>
                  </a:lnTo>
                  <a:lnTo>
                    <a:pt x="587" y="423"/>
                  </a:lnTo>
                  <a:lnTo>
                    <a:pt x="593" y="422"/>
                  </a:lnTo>
                  <a:lnTo>
                    <a:pt x="595" y="422"/>
                  </a:lnTo>
                  <a:lnTo>
                    <a:pt x="595" y="428"/>
                  </a:lnTo>
                  <a:lnTo>
                    <a:pt x="601" y="435"/>
                  </a:lnTo>
                  <a:lnTo>
                    <a:pt x="605" y="435"/>
                  </a:lnTo>
                  <a:lnTo>
                    <a:pt x="609" y="435"/>
                  </a:lnTo>
                  <a:lnTo>
                    <a:pt x="608" y="431"/>
                  </a:lnTo>
                  <a:lnTo>
                    <a:pt x="605" y="428"/>
                  </a:lnTo>
                  <a:lnTo>
                    <a:pt x="606" y="423"/>
                  </a:lnTo>
                  <a:lnTo>
                    <a:pt x="608" y="423"/>
                  </a:lnTo>
                  <a:lnTo>
                    <a:pt x="614" y="422"/>
                  </a:lnTo>
                  <a:lnTo>
                    <a:pt x="624" y="420"/>
                  </a:lnTo>
                  <a:lnTo>
                    <a:pt x="626" y="419"/>
                  </a:lnTo>
                  <a:lnTo>
                    <a:pt x="632" y="419"/>
                  </a:lnTo>
                  <a:lnTo>
                    <a:pt x="642" y="417"/>
                  </a:lnTo>
                  <a:lnTo>
                    <a:pt x="642" y="409"/>
                  </a:lnTo>
                  <a:lnTo>
                    <a:pt x="648" y="414"/>
                  </a:lnTo>
                  <a:lnTo>
                    <a:pt x="650" y="414"/>
                  </a:lnTo>
                  <a:lnTo>
                    <a:pt x="648" y="407"/>
                  </a:lnTo>
                  <a:lnTo>
                    <a:pt x="654" y="411"/>
                  </a:lnTo>
                  <a:lnTo>
                    <a:pt x="656" y="412"/>
                  </a:lnTo>
                  <a:lnTo>
                    <a:pt x="661" y="412"/>
                  </a:lnTo>
                  <a:lnTo>
                    <a:pt x="661" y="411"/>
                  </a:lnTo>
                  <a:lnTo>
                    <a:pt x="662" y="411"/>
                  </a:lnTo>
                  <a:lnTo>
                    <a:pt x="664" y="412"/>
                  </a:lnTo>
                  <a:lnTo>
                    <a:pt x="666" y="411"/>
                  </a:lnTo>
                  <a:lnTo>
                    <a:pt x="664" y="409"/>
                  </a:lnTo>
                  <a:lnTo>
                    <a:pt x="667" y="407"/>
                  </a:lnTo>
                  <a:lnTo>
                    <a:pt x="667" y="411"/>
                  </a:lnTo>
                  <a:lnTo>
                    <a:pt x="674" y="407"/>
                  </a:lnTo>
                  <a:lnTo>
                    <a:pt x="677" y="409"/>
                  </a:lnTo>
                  <a:lnTo>
                    <a:pt x="680" y="407"/>
                  </a:lnTo>
                  <a:lnTo>
                    <a:pt x="685" y="407"/>
                  </a:lnTo>
                  <a:lnTo>
                    <a:pt x="691" y="406"/>
                  </a:lnTo>
                  <a:lnTo>
                    <a:pt x="696" y="399"/>
                  </a:lnTo>
                  <a:lnTo>
                    <a:pt x="704" y="398"/>
                  </a:lnTo>
                  <a:lnTo>
                    <a:pt x="706" y="396"/>
                  </a:lnTo>
                  <a:lnTo>
                    <a:pt x="707" y="396"/>
                  </a:lnTo>
                  <a:lnTo>
                    <a:pt x="707" y="395"/>
                  </a:lnTo>
                  <a:lnTo>
                    <a:pt x="711" y="393"/>
                  </a:lnTo>
                  <a:lnTo>
                    <a:pt x="712" y="390"/>
                  </a:lnTo>
                  <a:lnTo>
                    <a:pt x="709" y="390"/>
                  </a:lnTo>
                  <a:lnTo>
                    <a:pt x="712" y="388"/>
                  </a:lnTo>
                  <a:lnTo>
                    <a:pt x="719" y="388"/>
                  </a:lnTo>
                  <a:lnTo>
                    <a:pt x="722" y="382"/>
                  </a:lnTo>
                  <a:lnTo>
                    <a:pt x="725" y="380"/>
                  </a:lnTo>
                  <a:lnTo>
                    <a:pt x="725" y="378"/>
                  </a:lnTo>
                  <a:lnTo>
                    <a:pt x="728" y="378"/>
                  </a:lnTo>
                  <a:lnTo>
                    <a:pt x="727" y="375"/>
                  </a:lnTo>
                  <a:lnTo>
                    <a:pt x="728" y="369"/>
                  </a:lnTo>
                  <a:lnTo>
                    <a:pt x="725" y="364"/>
                  </a:lnTo>
                  <a:lnTo>
                    <a:pt x="728" y="362"/>
                  </a:lnTo>
                  <a:lnTo>
                    <a:pt x="731" y="366"/>
                  </a:lnTo>
                  <a:lnTo>
                    <a:pt x="733" y="361"/>
                  </a:lnTo>
                  <a:lnTo>
                    <a:pt x="736" y="354"/>
                  </a:lnTo>
                  <a:lnTo>
                    <a:pt x="739" y="351"/>
                  </a:lnTo>
                  <a:lnTo>
                    <a:pt x="741" y="346"/>
                  </a:lnTo>
                  <a:lnTo>
                    <a:pt x="743" y="345"/>
                  </a:lnTo>
                  <a:lnTo>
                    <a:pt x="746" y="348"/>
                  </a:lnTo>
                  <a:lnTo>
                    <a:pt x="746" y="338"/>
                  </a:lnTo>
                  <a:lnTo>
                    <a:pt x="744" y="335"/>
                  </a:lnTo>
                  <a:lnTo>
                    <a:pt x="749" y="335"/>
                  </a:lnTo>
                  <a:lnTo>
                    <a:pt x="749" y="334"/>
                  </a:lnTo>
                  <a:lnTo>
                    <a:pt x="747" y="330"/>
                  </a:lnTo>
                  <a:lnTo>
                    <a:pt x="743" y="332"/>
                  </a:lnTo>
                  <a:lnTo>
                    <a:pt x="749" y="327"/>
                  </a:lnTo>
                  <a:lnTo>
                    <a:pt x="743" y="326"/>
                  </a:lnTo>
                  <a:lnTo>
                    <a:pt x="735" y="322"/>
                  </a:lnTo>
                  <a:lnTo>
                    <a:pt x="730" y="324"/>
                  </a:lnTo>
                  <a:lnTo>
                    <a:pt x="723" y="322"/>
                  </a:lnTo>
                  <a:lnTo>
                    <a:pt x="722" y="322"/>
                  </a:lnTo>
                  <a:lnTo>
                    <a:pt x="730" y="322"/>
                  </a:lnTo>
                  <a:lnTo>
                    <a:pt x="743" y="314"/>
                  </a:lnTo>
                  <a:lnTo>
                    <a:pt x="738" y="311"/>
                  </a:lnTo>
                  <a:lnTo>
                    <a:pt x="736" y="310"/>
                  </a:lnTo>
                  <a:lnTo>
                    <a:pt x="730" y="306"/>
                  </a:lnTo>
                  <a:lnTo>
                    <a:pt x="722" y="305"/>
                  </a:lnTo>
                  <a:lnTo>
                    <a:pt x="720" y="303"/>
                  </a:lnTo>
                  <a:lnTo>
                    <a:pt x="714" y="303"/>
                  </a:lnTo>
                  <a:lnTo>
                    <a:pt x="712" y="303"/>
                  </a:lnTo>
                  <a:lnTo>
                    <a:pt x="720" y="302"/>
                  </a:lnTo>
                  <a:lnTo>
                    <a:pt x="739" y="306"/>
                  </a:lnTo>
                  <a:lnTo>
                    <a:pt x="730" y="300"/>
                  </a:lnTo>
                  <a:lnTo>
                    <a:pt x="728" y="298"/>
                  </a:lnTo>
                  <a:lnTo>
                    <a:pt x="722" y="294"/>
                  </a:lnTo>
                  <a:lnTo>
                    <a:pt x="712" y="281"/>
                  </a:lnTo>
                  <a:lnTo>
                    <a:pt x="704" y="274"/>
                  </a:lnTo>
                  <a:lnTo>
                    <a:pt x="688" y="269"/>
                  </a:lnTo>
                  <a:lnTo>
                    <a:pt x="686" y="268"/>
                  </a:lnTo>
                  <a:lnTo>
                    <a:pt x="691" y="258"/>
                  </a:lnTo>
                  <a:lnTo>
                    <a:pt x="696" y="255"/>
                  </a:lnTo>
                  <a:lnTo>
                    <a:pt x="698" y="253"/>
                  </a:lnTo>
                  <a:lnTo>
                    <a:pt x="694" y="252"/>
                  </a:lnTo>
                  <a:lnTo>
                    <a:pt x="696" y="250"/>
                  </a:lnTo>
                  <a:lnTo>
                    <a:pt x="698" y="250"/>
                  </a:lnTo>
                  <a:lnTo>
                    <a:pt x="699" y="252"/>
                  </a:lnTo>
                  <a:lnTo>
                    <a:pt x="703" y="252"/>
                  </a:lnTo>
                  <a:lnTo>
                    <a:pt x="706" y="249"/>
                  </a:lnTo>
                  <a:lnTo>
                    <a:pt x="704" y="245"/>
                  </a:lnTo>
                  <a:lnTo>
                    <a:pt x="715" y="244"/>
                  </a:lnTo>
                  <a:lnTo>
                    <a:pt x="719" y="241"/>
                  </a:lnTo>
                  <a:lnTo>
                    <a:pt x="722" y="241"/>
                  </a:lnTo>
                  <a:lnTo>
                    <a:pt x="725" y="244"/>
                  </a:lnTo>
                  <a:lnTo>
                    <a:pt x="727" y="241"/>
                  </a:lnTo>
                  <a:lnTo>
                    <a:pt x="727" y="236"/>
                  </a:lnTo>
                  <a:lnTo>
                    <a:pt x="719" y="234"/>
                  </a:lnTo>
                  <a:lnTo>
                    <a:pt x="711" y="236"/>
                  </a:lnTo>
                  <a:lnTo>
                    <a:pt x="699" y="231"/>
                  </a:lnTo>
                  <a:lnTo>
                    <a:pt x="691" y="233"/>
                  </a:lnTo>
                  <a:lnTo>
                    <a:pt x="685" y="239"/>
                  </a:lnTo>
                  <a:lnTo>
                    <a:pt x="682" y="239"/>
                  </a:lnTo>
                  <a:lnTo>
                    <a:pt x="674" y="237"/>
                  </a:lnTo>
                  <a:lnTo>
                    <a:pt x="666" y="231"/>
                  </a:lnTo>
                  <a:lnTo>
                    <a:pt x="656" y="226"/>
                  </a:lnTo>
                  <a:lnTo>
                    <a:pt x="648" y="221"/>
                  </a:lnTo>
                  <a:lnTo>
                    <a:pt x="648" y="218"/>
                  </a:lnTo>
                  <a:lnTo>
                    <a:pt x="648" y="215"/>
                  </a:lnTo>
                  <a:lnTo>
                    <a:pt x="650" y="213"/>
                  </a:lnTo>
                  <a:lnTo>
                    <a:pt x="658" y="213"/>
                  </a:lnTo>
                  <a:lnTo>
                    <a:pt x="667" y="212"/>
                  </a:lnTo>
                  <a:lnTo>
                    <a:pt x="669" y="205"/>
                  </a:lnTo>
                  <a:lnTo>
                    <a:pt x="682" y="199"/>
                  </a:lnTo>
                  <a:lnTo>
                    <a:pt x="688" y="189"/>
                  </a:lnTo>
                  <a:lnTo>
                    <a:pt x="698" y="189"/>
                  </a:lnTo>
                  <a:lnTo>
                    <a:pt x="698" y="188"/>
                  </a:lnTo>
                  <a:lnTo>
                    <a:pt x="707" y="196"/>
                  </a:lnTo>
                  <a:lnTo>
                    <a:pt x="699" y="205"/>
                  </a:lnTo>
                  <a:lnTo>
                    <a:pt x="699" y="207"/>
                  </a:lnTo>
                  <a:lnTo>
                    <a:pt x="698" y="209"/>
                  </a:lnTo>
                  <a:lnTo>
                    <a:pt x="704" y="210"/>
                  </a:lnTo>
                  <a:lnTo>
                    <a:pt x="704" y="215"/>
                  </a:lnTo>
                  <a:lnTo>
                    <a:pt x="699" y="215"/>
                  </a:lnTo>
                  <a:lnTo>
                    <a:pt x="698" y="217"/>
                  </a:lnTo>
                  <a:lnTo>
                    <a:pt x="701" y="218"/>
                  </a:lnTo>
                  <a:lnTo>
                    <a:pt x="709" y="215"/>
                  </a:lnTo>
                  <a:lnTo>
                    <a:pt x="714" y="210"/>
                  </a:lnTo>
                  <a:lnTo>
                    <a:pt x="727" y="204"/>
                  </a:lnTo>
                  <a:lnTo>
                    <a:pt x="728" y="205"/>
                  </a:lnTo>
                  <a:lnTo>
                    <a:pt x="739" y="202"/>
                  </a:lnTo>
                  <a:lnTo>
                    <a:pt x="744" y="196"/>
                  </a:lnTo>
                  <a:lnTo>
                    <a:pt x="757" y="191"/>
                  </a:lnTo>
                  <a:lnTo>
                    <a:pt x="768" y="180"/>
                  </a:lnTo>
                  <a:lnTo>
                    <a:pt x="778" y="183"/>
                  </a:lnTo>
                  <a:lnTo>
                    <a:pt x="789" y="183"/>
                  </a:lnTo>
                  <a:lnTo>
                    <a:pt x="786" y="176"/>
                  </a:lnTo>
                  <a:lnTo>
                    <a:pt x="786" y="175"/>
                  </a:lnTo>
                  <a:lnTo>
                    <a:pt x="797" y="173"/>
                  </a:lnTo>
                  <a:lnTo>
                    <a:pt x="804" y="170"/>
                  </a:lnTo>
                  <a:lnTo>
                    <a:pt x="807" y="162"/>
                  </a:lnTo>
                  <a:lnTo>
                    <a:pt x="808" y="160"/>
                  </a:lnTo>
                  <a:lnTo>
                    <a:pt x="815" y="165"/>
                  </a:lnTo>
                  <a:lnTo>
                    <a:pt x="818" y="165"/>
                  </a:lnTo>
                  <a:lnTo>
                    <a:pt x="816" y="162"/>
                  </a:lnTo>
                  <a:lnTo>
                    <a:pt x="823" y="154"/>
                  </a:lnTo>
                  <a:lnTo>
                    <a:pt x="820" y="144"/>
                  </a:lnTo>
                  <a:lnTo>
                    <a:pt x="812" y="136"/>
                  </a:lnTo>
                  <a:lnTo>
                    <a:pt x="823" y="128"/>
                  </a:lnTo>
                  <a:lnTo>
                    <a:pt x="836" y="130"/>
                  </a:lnTo>
                  <a:lnTo>
                    <a:pt x="837" y="132"/>
                  </a:lnTo>
                  <a:lnTo>
                    <a:pt x="840" y="130"/>
                  </a:lnTo>
                  <a:lnTo>
                    <a:pt x="845" y="116"/>
                  </a:lnTo>
                  <a:lnTo>
                    <a:pt x="845" y="98"/>
                  </a:lnTo>
                  <a:lnTo>
                    <a:pt x="850" y="93"/>
                  </a:lnTo>
                  <a:lnTo>
                    <a:pt x="845" y="80"/>
                  </a:lnTo>
                  <a:lnTo>
                    <a:pt x="816" y="9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57" name="Freeform 259"/>
            <p:cNvSpPr>
              <a:spLocks/>
            </p:cNvSpPr>
            <p:nvPr/>
          </p:nvSpPr>
          <p:spPr bwMode="auto">
            <a:xfrm>
              <a:off x="4625796" y="-2464103"/>
              <a:ext cx="348047" cy="164507"/>
            </a:xfrm>
            <a:custGeom>
              <a:avLst/>
              <a:gdLst/>
              <a:ahLst/>
              <a:cxnLst>
                <a:cxn ang="0">
                  <a:pos x="6" y="67"/>
                </a:cxn>
                <a:cxn ang="0">
                  <a:pos x="41" y="73"/>
                </a:cxn>
                <a:cxn ang="0">
                  <a:pos x="67" y="62"/>
                </a:cxn>
                <a:cxn ang="0">
                  <a:pos x="99" y="68"/>
                </a:cxn>
                <a:cxn ang="0">
                  <a:pos x="105" y="78"/>
                </a:cxn>
                <a:cxn ang="0">
                  <a:pos x="113" y="93"/>
                </a:cxn>
                <a:cxn ang="0">
                  <a:pos x="94" y="102"/>
                </a:cxn>
                <a:cxn ang="0">
                  <a:pos x="91" y="107"/>
                </a:cxn>
                <a:cxn ang="0">
                  <a:pos x="109" y="107"/>
                </a:cxn>
                <a:cxn ang="0">
                  <a:pos x="112" y="101"/>
                </a:cxn>
                <a:cxn ang="0">
                  <a:pos x="120" y="102"/>
                </a:cxn>
                <a:cxn ang="0">
                  <a:pos x="123" y="96"/>
                </a:cxn>
                <a:cxn ang="0">
                  <a:pos x="139" y="89"/>
                </a:cxn>
                <a:cxn ang="0">
                  <a:pos x="149" y="93"/>
                </a:cxn>
                <a:cxn ang="0">
                  <a:pos x="142" y="96"/>
                </a:cxn>
                <a:cxn ang="0">
                  <a:pos x="170" y="97"/>
                </a:cxn>
                <a:cxn ang="0">
                  <a:pos x="155" y="107"/>
                </a:cxn>
                <a:cxn ang="0">
                  <a:pos x="170" y="120"/>
                </a:cxn>
                <a:cxn ang="0">
                  <a:pos x="186" y="117"/>
                </a:cxn>
                <a:cxn ang="0">
                  <a:pos x="206" y="113"/>
                </a:cxn>
                <a:cxn ang="0">
                  <a:pos x="203" y="107"/>
                </a:cxn>
                <a:cxn ang="0">
                  <a:pos x="197" y="109"/>
                </a:cxn>
                <a:cxn ang="0">
                  <a:pos x="184" y="104"/>
                </a:cxn>
                <a:cxn ang="0">
                  <a:pos x="182" y="99"/>
                </a:cxn>
                <a:cxn ang="0">
                  <a:pos x="174" y="97"/>
                </a:cxn>
                <a:cxn ang="0">
                  <a:pos x="176" y="94"/>
                </a:cxn>
                <a:cxn ang="0">
                  <a:pos x="182" y="99"/>
                </a:cxn>
                <a:cxn ang="0">
                  <a:pos x="189" y="101"/>
                </a:cxn>
                <a:cxn ang="0">
                  <a:pos x="194" y="94"/>
                </a:cxn>
                <a:cxn ang="0">
                  <a:pos x="211" y="86"/>
                </a:cxn>
                <a:cxn ang="0">
                  <a:pos x="224" y="83"/>
                </a:cxn>
                <a:cxn ang="0">
                  <a:pos x="240" y="70"/>
                </a:cxn>
                <a:cxn ang="0">
                  <a:pos x="253" y="60"/>
                </a:cxn>
                <a:cxn ang="0">
                  <a:pos x="250" y="52"/>
                </a:cxn>
                <a:cxn ang="0">
                  <a:pos x="255" y="43"/>
                </a:cxn>
                <a:cxn ang="0">
                  <a:pos x="215" y="30"/>
                </a:cxn>
                <a:cxn ang="0">
                  <a:pos x="181" y="17"/>
                </a:cxn>
                <a:cxn ang="0">
                  <a:pos x="170" y="8"/>
                </a:cxn>
                <a:cxn ang="0">
                  <a:pos x="122" y="4"/>
                </a:cxn>
                <a:cxn ang="0">
                  <a:pos x="113" y="17"/>
                </a:cxn>
                <a:cxn ang="0">
                  <a:pos x="94" y="12"/>
                </a:cxn>
                <a:cxn ang="0">
                  <a:pos x="73" y="16"/>
                </a:cxn>
                <a:cxn ang="0">
                  <a:pos x="62" y="9"/>
                </a:cxn>
                <a:cxn ang="0">
                  <a:pos x="27" y="8"/>
                </a:cxn>
                <a:cxn ang="0">
                  <a:pos x="19" y="22"/>
                </a:cxn>
                <a:cxn ang="0">
                  <a:pos x="24" y="32"/>
                </a:cxn>
                <a:cxn ang="0">
                  <a:pos x="6" y="52"/>
                </a:cxn>
              </a:cxnLst>
              <a:rect l="0" t="0" r="r" b="b"/>
              <a:pathLst>
                <a:path w="256" h="121">
                  <a:moveTo>
                    <a:pt x="3" y="52"/>
                  </a:moveTo>
                  <a:lnTo>
                    <a:pt x="0" y="64"/>
                  </a:lnTo>
                  <a:lnTo>
                    <a:pt x="6" y="67"/>
                  </a:lnTo>
                  <a:lnTo>
                    <a:pt x="9" y="70"/>
                  </a:lnTo>
                  <a:lnTo>
                    <a:pt x="35" y="70"/>
                  </a:lnTo>
                  <a:lnTo>
                    <a:pt x="41" y="73"/>
                  </a:lnTo>
                  <a:lnTo>
                    <a:pt x="64" y="67"/>
                  </a:lnTo>
                  <a:lnTo>
                    <a:pt x="64" y="67"/>
                  </a:lnTo>
                  <a:lnTo>
                    <a:pt x="67" y="62"/>
                  </a:lnTo>
                  <a:lnTo>
                    <a:pt x="75" y="62"/>
                  </a:lnTo>
                  <a:lnTo>
                    <a:pt x="86" y="67"/>
                  </a:lnTo>
                  <a:lnTo>
                    <a:pt x="99" y="68"/>
                  </a:lnTo>
                  <a:lnTo>
                    <a:pt x="101" y="70"/>
                  </a:lnTo>
                  <a:lnTo>
                    <a:pt x="101" y="75"/>
                  </a:lnTo>
                  <a:lnTo>
                    <a:pt x="105" y="78"/>
                  </a:lnTo>
                  <a:lnTo>
                    <a:pt x="109" y="83"/>
                  </a:lnTo>
                  <a:lnTo>
                    <a:pt x="113" y="86"/>
                  </a:lnTo>
                  <a:lnTo>
                    <a:pt x="113" y="93"/>
                  </a:lnTo>
                  <a:lnTo>
                    <a:pt x="101" y="93"/>
                  </a:lnTo>
                  <a:lnTo>
                    <a:pt x="101" y="97"/>
                  </a:lnTo>
                  <a:lnTo>
                    <a:pt x="94" y="102"/>
                  </a:lnTo>
                  <a:lnTo>
                    <a:pt x="94" y="105"/>
                  </a:lnTo>
                  <a:lnTo>
                    <a:pt x="89" y="105"/>
                  </a:lnTo>
                  <a:lnTo>
                    <a:pt x="91" y="107"/>
                  </a:lnTo>
                  <a:lnTo>
                    <a:pt x="93" y="107"/>
                  </a:lnTo>
                  <a:lnTo>
                    <a:pt x="96" y="110"/>
                  </a:lnTo>
                  <a:lnTo>
                    <a:pt x="109" y="107"/>
                  </a:lnTo>
                  <a:lnTo>
                    <a:pt x="112" y="109"/>
                  </a:lnTo>
                  <a:lnTo>
                    <a:pt x="112" y="109"/>
                  </a:lnTo>
                  <a:lnTo>
                    <a:pt x="112" y="101"/>
                  </a:lnTo>
                  <a:lnTo>
                    <a:pt x="113" y="104"/>
                  </a:lnTo>
                  <a:lnTo>
                    <a:pt x="113" y="104"/>
                  </a:lnTo>
                  <a:lnTo>
                    <a:pt x="120" y="102"/>
                  </a:lnTo>
                  <a:lnTo>
                    <a:pt x="123" y="99"/>
                  </a:lnTo>
                  <a:lnTo>
                    <a:pt x="118" y="94"/>
                  </a:lnTo>
                  <a:lnTo>
                    <a:pt x="123" y="96"/>
                  </a:lnTo>
                  <a:lnTo>
                    <a:pt x="126" y="91"/>
                  </a:lnTo>
                  <a:lnTo>
                    <a:pt x="139" y="88"/>
                  </a:lnTo>
                  <a:lnTo>
                    <a:pt x="139" y="89"/>
                  </a:lnTo>
                  <a:lnTo>
                    <a:pt x="141" y="89"/>
                  </a:lnTo>
                  <a:lnTo>
                    <a:pt x="144" y="88"/>
                  </a:lnTo>
                  <a:lnTo>
                    <a:pt x="149" y="93"/>
                  </a:lnTo>
                  <a:lnTo>
                    <a:pt x="139" y="93"/>
                  </a:lnTo>
                  <a:lnTo>
                    <a:pt x="146" y="93"/>
                  </a:lnTo>
                  <a:lnTo>
                    <a:pt x="142" y="96"/>
                  </a:lnTo>
                  <a:lnTo>
                    <a:pt x="154" y="99"/>
                  </a:lnTo>
                  <a:lnTo>
                    <a:pt x="163" y="96"/>
                  </a:lnTo>
                  <a:lnTo>
                    <a:pt x="170" y="97"/>
                  </a:lnTo>
                  <a:lnTo>
                    <a:pt x="171" y="99"/>
                  </a:lnTo>
                  <a:lnTo>
                    <a:pt x="163" y="102"/>
                  </a:lnTo>
                  <a:lnTo>
                    <a:pt x="155" y="107"/>
                  </a:lnTo>
                  <a:lnTo>
                    <a:pt x="168" y="112"/>
                  </a:lnTo>
                  <a:lnTo>
                    <a:pt x="170" y="115"/>
                  </a:lnTo>
                  <a:lnTo>
                    <a:pt x="170" y="120"/>
                  </a:lnTo>
                  <a:lnTo>
                    <a:pt x="178" y="121"/>
                  </a:lnTo>
                  <a:lnTo>
                    <a:pt x="182" y="120"/>
                  </a:lnTo>
                  <a:lnTo>
                    <a:pt x="186" y="117"/>
                  </a:lnTo>
                  <a:lnTo>
                    <a:pt x="190" y="117"/>
                  </a:lnTo>
                  <a:lnTo>
                    <a:pt x="198" y="112"/>
                  </a:lnTo>
                  <a:lnTo>
                    <a:pt x="206" y="113"/>
                  </a:lnTo>
                  <a:lnTo>
                    <a:pt x="211" y="112"/>
                  </a:lnTo>
                  <a:lnTo>
                    <a:pt x="213" y="107"/>
                  </a:lnTo>
                  <a:lnTo>
                    <a:pt x="203" y="107"/>
                  </a:lnTo>
                  <a:lnTo>
                    <a:pt x="200" y="109"/>
                  </a:lnTo>
                  <a:lnTo>
                    <a:pt x="197" y="107"/>
                  </a:lnTo>
                  <a:lnTo>
                    <a:pt x="197" y="109"/>
                  </a:lnTo>
                  <a:lnTo>
                    <a:pt x="190" y="109"/>
                  </a:lnTo>
                  <a:lnTo>
                    <a:pt x="189" y="104"/>
                  </a:lnTo>
                  <a:lnTo>
                    <a:pt x="184" y="104"/>
                  </a:lnTo>
                  <a:lnTo>
                    <a:pt x="186" y="102"/>
                  </a:lnTo>
                  <a:lnTo>
                    <a:pt x="182" y="102"/>
                  </a:lnTo>
                  <a:lnTo>
                    <a:pt x="182" y="99"/>
                  </a:lnTo>
                  <a:lnTo>
                    <a:pt x="178" y="99"/>
                  </a:lnTo>
                  <a:lnTo>
                    <a:pt x="178" y="101"/>
                  </a:lnTo>
                  <a:lnTo>
                    <a:pt x="174" y="97"/>
                  </a:lnTo>
                  <a:lnTo>
                    <a:pt x="171" y="96"/>
                  </a:lnTo>
                  <a:lnTo>
                    <a:pt x="176" y="97"/>
                  </a:lnTo>
                  <a:lnTo>
                    <a:pt x="176" y="94"/>
                  </a:lnTo>
                  <a:lnTo>
                    <a:pt x="178" y="97"/>
                  </a:lnTo>
                  <a:lnTo>
                    <a:pt x="181" y="97"/>
                  </a:lnTo>
                  <a:lnTo>
                    <a:pt x="182" y="99"/>
                  </a:lnTo>
                  <a:lnTo>
                    <a:pt x="184" y="97"/>
                  </a:lnTo>
                  <a:lnTo>
                    <a:pt x="187" y="101"/>
                  </a:lnTo>
                  <a:lnTo>
                    <a:pt x="189" y="101"/>
                  </a:lnTo>
                  <a:lnTo>
                    <a:pt x="187" y="96"/>
                  </a:lnTo>
                  <a:lnTo>
                    <a:pt x="190" y="93"/>
                  </a:lnTo>
                  <a:lnTo>
                    <a:pt x="194" y="94"/>
                  </a:lnTo>
                  <a:lnTo>
                    <a:pt x="200" y="89"/>
                  </a:lnTo>
                  <a:lnTo>
                    <a:pt x="205" y="89"/>
                  </a:lnTo>
                  <a:lnTo>
                    <a:pt x="211" y="86"/>
                  </a:lnTo>
                  <a:lnTo>
                    <a:pt x="215" y="88"/>
                  </a:lnTo>
                  <a:lnTo>
                    <a:pt x="215" y="86"/>
                  </a:lnTo>
                  <a:lnTo>
                    <a:pt x="224" y="83"/>
                  </a:lnTo>
                  <a:lnTo>
                    <a:pt x="232" y="81"/>
                  </a:lnTo>
                  <a:lnTo>
                    <a:pt x="232" y="76"/>
                  </a:lnTo>
                  <a:lnTo>
                    <a:pt x="240" y="70"/>
                  </a:lnTo>
                  <a:lnTo>
                    <a:pt x="253" y="70"/>
                  </a:lnTo>
                  <a:lnTo>
                    <a:pt x="255" y="64"/>
                  </a:lnTo>
                  <a:lnTo>
                    <a:pt x="253" y="60"/>
                  </a:lnTo>
                  <a:lnTo>
                    <a:pt x="250" y="57"/>
                  </a:lnTo>
                  <a:lnTo>
                    <a:pt x="255" y="54"/>
                  </a:lnTo>
                  <a:lnTo>
                    <a:pt x="250" y="52"/>
                  </a:lnTo>
                  <a:lnTo>
                    <a:pt x="256" y="49"/>
                  </a:lnTo>
                  <a:lnTo>
                    <a:pt x="253" y="44"/>
                  </a:lnTo>
                  <a:lnTo>
                    <a:pt x="255" y="43"/>
                  </a:lnTo>
                  <a:lnTo>
                    <a:pt x="229" y="36"/>
                  </a:lnTo>
                  <a:lnTo>
                    <a:pt x="224" y="38"/>
                  </a:lnTo>
                  <a:lnTo>
                    <a:pt x="215" y="30"/>
                  </a:lnTo>
                  <a:lnTo>
                    <a:pt x="203" y="32"/>
                  </a:lnTo>
                  <a:lnTo>
                    <a:pt x="189" y="30"/>
                  </a:lnTo>
                  <a:lnTo>
                    <a:pt x="181" y="17"/>
                  </a:lnTo>
                  <a:lnTo>
                    <a:pt x="168" y="16"/>
                  </a:lnTo>
                  <a:lnTo>
                    <a:pt x="165" y="9"/>
                  </a:lnTo>
                  <a:lnTo>
                    <a:pt x="170" y="8"/>
                  </a:lnTo>
                  <a:lnTo>
                    <a:pt x="160" y="0"/>
                  </a:lnTo>
                  <a:lnTo>
                    <a:pt x="133" y="3"/>
                  </a:lnTo>
                  <a:lnTo>
                    <a:pt x="122" y="4"/>
                  </a:lnTo>
                  <a:lnTo>
                    <a:pt x="117" y="8"/>
                  </a:lnTo>
                  <a:lnTo>
                    <a:pt x="117" y="16"/>
                  </a:lnTo>
                  <a:lnTo>
                    <a:pt x="113" y="17"/>
                  </a:lnTo>
                  <a:lnTo>
                    <a:pt x="110" y="16"/>
                  </a:lnTo>
                  <a:lnTo>
                    <a:pt x="101" y="17"/>
                  </a:lnTo>
                  <a:lnTo>
                    <a:pt x="94" y="12"/>
                  </a:lnTo>
                  <a:lnTo>
                    <a:pt x="89" y="16"/>
                  </a:lnTo>
                  <a:lnTo>
                    <a:pt x="81" y="12"/>
                  </a:lnTo>
                  <a:lnTo>
                    <a:pt x="73" y="16"/>
                  </a:lnTo>
                  <a:lnTo>
                    <a:pt x="72" y="12"/>
                  </a:lnTo>
                  <a:lnTo>
                    <a:pt x="67" y="12"/>
                  </a:lnTo>
                  <a:lnTo>
                    <a:pt x="62" y="9"/>
                  </a:lnTo>
                  <a:lnTo>
                    <a:pt x="46" y="6"/>
                  </a:lnTo>
                  <a:lnTo>
                    <a:pt x="40" y="6"/>
                  </a:lnTo>
                  <a:lnTo>
                    <a:pt x="27" y="8"/>
                  </a:lnTo>
                  <a:lnTo>
                    <a:pt x="24" y="11"/>
                  </a:lnTo>
                  <a:lnTo>
                    <a:pt x="14" y="12"/>
                  </a:lnTo>
                  <a:lnTo>
                    <a:pt x="19" y="22"/>
                  </a:lnTo>
                  <a:lnTo>
                    <a:pt x="22" y="24"/>
                  </a:lnTo>
                  <a:lnTo>
                    <a:pt x="24" y="30"/>
                  </a:lnTo>
                  <a:lnTo>
                    <a:pt x="24" y="32"/>
                  </a:lnTo>
                  <a:lnTo>
                    <a:pt x="11" y="41"/>
                  </a:lnTo>
                  <a:lnTo>
                    <a:pt x="6" y="48"/>
                  </a:lnTo>
                  <a:lnTo>
                    <a:pt x="6" y="52"/>
                  </a:lnTo>
                  <a:lnTo>
                    <a:pt x="3" y="52"/>
                  </a:lnTo>
                  <a:lnTo>
                    <a:pt x="3" y="5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58" name="Freeform 260"/>
            <p:cNvSpPr>
              <a:spLocks/>
            </p:cNvSpPr>
            <p:nvPr/>
          </p:nvSpPr>
          <p:spPr bwMode="auto">
            <a:xfrm>
              <a:off x="4504796" y="-2315911"/>
              <a:ext cx="78854" cy="54382"/>
            </a:xfrm>
            <a:custGeom>
              <a:avLst/>
              <a:gdLst/>
              <a:ahLst/>
              <a:cxnLst>
                <a:cxn ang="0">
                  <a:pos x="50" y="6"/>
                </a:cxn>
                <a:cxn ang="0">
                  <a:pos x="53" y="6"/>
                </a:cxn>
                <a:cxn ang="0">
                  <a:pos x="53" y="6"/>
                </a:cxn>
                <a:cxn ang="0">
                  <a:pos x="50" y="12"/>
                </a:cxn>
                <a:cxn ang="0">
                  <a:pos x="50" y="14"/>
                </a:cxn>
                <a:cxn ang="0">
                  <a:pos x="58" y="17"/>
                </a:cxn>
                <a:cxn ang="0">
                  <a:pos x="57" y="19"/>
                </a:cxn>
                <a:cxn ang="0">
                  <a:pos x="53" y="19"/>
                </a:cxn>
                <a:cxn ang="0">
                  <a:pos x="52" y="19"/>
                </a:cxn>
                <a:cxn ang="0">
                  <a:pos x="57" y="22"/>
                </a:cxn>
                <a:cxn ang="0">
                  <a:pos x="57" y="24"/>
                </a:cxn>
                <a:cxn ang="0">
                  <a:pos x="50" y="25"/>
                </a:cxn>
                <a:cxn ang="0">
                  <a:pos x="49" y="25"/>
                </a:cxn>
                <a:cxn ang="0">
                  <a:pos x="50" y="28"/>
                </a:cxn>
                <a:cxn ang="0">
                  <a:pos x="50" y="28"/>
                </a:cxn>
                <a:cxn ang="0">
                  <a:pos x="50" y="28"/>
                </a:cxn>
                <a:cxn ang="0">
                  <a:pos x="49" y="28"/>
                </a:cxn>
                <a:cxn ang="0">
                  <a:pos x="47" y="28"/>
                </a:cxn>
                <a:cxn ang="0">
                  <a:pos x="44" y="30"/>
                </a:cxn>
                <a:cxn ang="0">
                  <a:pos x="44" y="32"/>
                </a:cxn>
                <a:cxn ang="0">
                  <a:pos x="42" y="32"/>
                </a:cxn>
                <a:cxn ang="0">
                  <a:pos x="42" y="35"/>
                </a:cxn>
                <a:cxn ang="0">
                  <a:pos x="44" y="36"/>
                </a:cxn>
                <a:cxn ang="0">
                  <a:pos x="44" y="38"/>
                </a:cxn>
                <a:cxn ang="0">
                  <a:pos x="42" y="40"/>
                </a:cxn>
                <a:cxn ang="0">
                  <a:pos x="41" y="40"/>
                </a:cxn>
                <a:cxn ang="0">
                  <a:pos x="41" y="38"/>
                </a:cxn>
                <a:cxn ang="0">
                  <a:pos x="39" y="38"/>
                </a:cxn>
                <a:cxn ang="0">
                  <a:pos x="37" y="36"/>
                </a:cxn>
                <a:cxn ang="0">
                  <a:pos x="34" y="36"/>
                </a:cxn>
                <a:cxn ang="0">
                  <a:pos x="33" y="35"/>
                </a:cxn>
                <a:cxn ang="0">
                  <a:pos x="33" y="33"/>
                </a:cxn>
                <a:cxn ang="0">
                  <a:pos x="31" y="33"/>
                </a:cxn>
                <a:cxn ang="0">
                  <a:pos x="29" y="35"/>
                </a:cxn>
                <a:cxn ang="0">
                  <a:pos x="28" y="33"/>
                </a:cxn>
                <a:cxn ang="0">
                  <a:pos x="28" y="33"/>
                </a:cxn>
                <a:cxn ang="0">
                  <a:pos x="31" y="33"/>
                </a:cxn>
                <a:cxn ang="0">
                  <a:pos x="24" y="28"/>
                </a:cxn>
                <a:cxn ang="0">
                  <a:pos x="23" y="27"/>
                </a:cxn>
                <a:cxn ang="0">
                  <a:pos x="7" y="16"/>
                </a:cxn>
                <a:cxn ang="0">
                  <a:pos x="7" y="11"/>
                </a:cxn>
                <a:cxn ang="0">
                  <a:pos x="4" y="8"/>
                </a:cxn>
                <a:cxn ang="0">
                  <a:pos x="0" y="6"/>
                </a:cxn>
                <a:cxn ang="0">
                  <a:pos x="0" y="1"/>
                </a:cxn>
                <a:cxn ang="0">
                  <a:pos x="5" y="1"/>
                </a:cxn>
                <a:cxn ang="0">
                  <a:pos x="10" y="4"/>
                </a:cxn>
                <a:cxn ang="0">
                  <a:pos x="12" y="1"/>
                </a:cxn>
                <a:cxn ang="0">
                  <a:pos x="15" y="1"/>
                </a:cxn>
                <a:cxn ang="0">
                  <a:pos x="18" y="0"/>
                </a:cxn>
                <a:cxn ang="0">
                  <a:pos x="31" y="3"/>
                </a:cxn>
                <a:cxn ang="0">
                  <a:pos x="33" y="3"/>
                </a:cxn>
                <a:cxn ang="0">
                  <a:pos x="44" y="3"/>
                </a:cxn>
                <a:cxn ang="0">
                  <a:pos x="45" y="6"/>
                </a:cxn>
                <a:cxn ang="0">
                  <a:pos x="50" y="6"/>
                </a:cxn>
                <a:cxn ang="0">
                  <a:pos x="50" y="6"/>
                </a:cxn>
              </a:cxnLst>
              <a:rect l="0" t="0" r="r" b="b"/>
              <a:pathLst>
                <a:path w="58" h="40">
                  <a:moveTo>
                    <a:pt x="50" y="6"/>
                  </a:moveTo>
                  <a:lnTo>
                    <a:pt x="53" y="6"/>
                  </a:lnTo>
                  <a:lnTo>
                    <a:pt x="53" y="6"/>
                  </a:lnTo>
                  <a:lnTo>
                    <a:pt x="50" y="12"/>
                  </a:lnTo>
                  <a:lnTo>
                    <a:pt x="50" y="14"/>
                  </a:lnTo>
                  <a:lnTo>
                    <a:pt x="58" y="17"/>
                  </a:lnTo>
                  <a:lnTo>
                    <a:pt x="57" y="19"/>
                  </a:lnTo>
                  <a:lnTo>
                    <a:pt x="53" y="19"/>
                  </a:lnTo>
                  <a:lnTo>
                    <a:pt x="52" y="19"/>
                  </a:lnTo>
                  <a:lnTo>
                    <a:pt x="57" y="22"/>
                  </a:lnTo>
                  <a:lnTo>
                    <a:pt x="57" y="24"/>
                  </a:lnTo>
                  <a:lnTo>
                    <a:pt x="50" y="25"/>
                  </a:lnTo>
                  <a:lnTo>
                    <a:pt x="49" y="25"/>
                  </a:lnTo>
                  <a:lnTo>
                    <a:pt x="50" y="28"/>
                  </a:lnTo>
                  <a:lnTo>
                    <a:pt x="50" y="28"/>
                  </a:lnTo>
                  <a:lnTo>
                    <a:pt x="50" y="28"/>
                  </a:lnTo>
                  <a:lnTo>
                    <a:pt x="49" y="28"/>
                  </a:lnTo>
                  <a:lnTo>
                    <a:pt x="47" y="28"/>
                  </a:lnTo>
                  <a:lnTo>
                    <a:pt x="44" y="30"/>
                  </a:lnTo>
                  <a:lnTo>
                    <a:pt x="44" y="32"/>
                  </a:lnTo>
                  <a:lnTo>
                    <a:pt x="42" y="32"/>
                  </a:lnTo>
                  <a:lnTo>
                    <a:pt x="42" y="35"/>
                  </a:lnTo>
                  <a:lnTo>
                    <a:pt x="44" y="36"/>
                  </a:lnTo>
                  <a:lnTo>
                    <a:pt x="44" y="38"/>
                  </a:lnTo>
                  <a:lnTo>
                    <a:pt x="42" y="40"/>
                  </a:lnTo>
                  <a:lnTo>
                    <a:pt x="41" y="40"/>
                  </a:lnTo>
                  <a:lnTo>
                    <a:pt x="41" y="38"/>
                  </a:lnTo>
                  <a:lnTo>
                    <a:pt x="39" y="38"/>
                  </a:lnTo>
                  <a:lnTo>
                    <a:pt x="37" y="36"/>
                  </a:lnTo>
                  <a:lnTo>
                    <a:pt x="34" y="36"/>
                  </a:lnTo>
                  <a:lnTo>
                    <a:pt x="33" y="35"/>
                  </a:lnTo>
                  <a:lnTo>
                    <a:pt x="33" y="33"/>
                  </a:lnTo>
                  <a:lnTo>
                    <a:pt x="31" y="33"/>
                  </a:lnTo>
                  <a:lnTo>
                    <a:pt x="29" y="35"/>
                  </a:lnTo>
                  <a:lnTo>
                    <a:pt x="28" y="33"/>
                  </a:lnTo>
                  <a:lnTo>
                    <a:pt x="28" y="33"/>
                  </a:lnTo>
                  <a:lnTo>
                    <a:pt x="31" y="33"/>
                  </a:lnTo>
                  <a:lnTo>
                    <a:pt x="24" y="28"/>
                  </a:lnTo>
                  <a:lnTo>
                    <a:pt x="23" y="27"/>
                  </a:lnTo>
                  <a:lnTo>
                    <a:pt x="7" y="16"/>
                  </a:lnTo>
                  <a:lnTo>
                    <a:pt x="7" y="11"/>
                  </a:lnTo>
                  <a:lnTo>
                    <a:pt x="4" y="8"/>
                  </a:lnTo>
                  <a:lnTo>
                    <a:pt x="0" y="6"/>
                  </a:lnTo>
                  <a:lnTo>
                    <a:pt x="0" y="1"/>
                  </a:lnTo>
                  <a:lnTo>
                    <a:pt x="5" y="1"/>
                  </a:lnTo>
                  <a:lnTo>
                    <a:pt x="10" y="4"/>
                  </a:lnTo>
                  <a:lnTo>
                    <a:pt x="12" y="1"/>
                  </a:lnTo>
                  <a:lnTo>
                    <a:pt x="15" y="1"/>
                  </a:lnTo>
                  <a:lnTo>
                    <a:pt x="18" y="0"/>
                  </a:lnTo>
                  <a:lnTo>
                    <a:pt x="31" y="3"/>
                  </a:lnTo>
                  <a:lnTo>
                    <a:pt x="33" y="3"/>
                  </a:lnTo>
                  <a:lnTo>
                    <a:pt x="44" y="3"/>
                  </a:lnTo>
                  <a:lnTo>
                    <a:pt x="45" y="6"/>
                  </a:lnTo>
                  <a:lnTo>
                    <a:pt x="50" y="6"/>
                  </a:lnTo>
                  <a:lnTo>
                    <a:pt x="50"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59" name="Freeform 261"/>
            <p:cNvSpPr>
              <a:spLocks/>
            </p:cNvSpPr>
            <p:nvPr/>
          </p:nvSpPr>
          <p:spPr bwMode="auto">
            <a:xfrm>
              <a:off x="4478964" y="-1686437"/>
              <a:ext cx="403789" cy="256957"/>
            </a:xfrm>
            <a:custGeom>
              <a:avLst/>
              <a:gdLst/>
              <a:ahLst/>
              <a:cxnLst>
                <a:cxn ang="0">
                  <a:pos x="284" y="37"/>
                </a:cxn>
                <a:cxn ang="0">
                  <a:pos x="290" y="29"/>
                </a:cxn>
                <a:cxn ang="0">
                  <a:pos x="289" y="16"/>
                </a:cxn>
                <a:cxn ang="0">
                  <a:pos x="268" y="6"/>
                </a:cxn>
                <a:cxn ang="0">
                  <a:pos x="254" y="6"/>
                </a:cxn>
                <a:cxn ang="0">
                  <a:pos x="244" y="8"/>
                </a:cxn>
                <a:cxn ang="0">
                  <a:pos x="226" y="0"/>
                </a:cxn>
                <a:cxn ang="0">
                  <a:pos x="220" y="2"/>
                </a:cxn>
                <a:cxn ang="0">
                  <a:pos x="215" y="0"/>
                </a:cxn>
                <a:cxn ang="0">
                  <a:pos x="197" y="0"/>
                </a:cxn>
                <a:cxn ang="0">
                  <a:pos x="191" y="3"/>
                </a:cxn>
                <a:cxn ang="0">
                  <a:pos x="169" y="6"/>
                </a:cxn>
                <a:cxn ang="0">
                  <a:pos x="157" y="6"/>
                </a:cxn>
                <a:cxn ang="0">
                  <a:pos x="154" y="10"/>
                </a:cxn>
                <a:cxn ang="0">
                  <a:pos x="130" y="6"/>
                </a:cxn>
                <a:cxn ang="0">
                  <a:pos x="125" y="8"/>
                </a:cxn>
                <a:cxn ang="0">
                  <a:pos x="108" y="2"/>
                </a:cxn>
                <a:cxn ang="0">
                  <a:pos x="98" y="16"/>
                </a:cxn>
                <a:cxn ang="0">
                  <a:pos x="95" y="22"/>
                </a:cxn>
                <a:cxn ang="0">
                  <a:pos x="84" y="59"/>
                </a:cxn>
                <a:cxn ang="0">
                  <a:pos x="63" y="74"/>
                </a:cxn>
                <a:cxn ang="0">
                  <a:pos x="61" y="87"/>
                </a:cxn>
                <a:cxn ang="0">
                  <a:pos x="42" y="101"/>
                </a:cxn>
                <a:cxn ang="0">
                  <a:pos x="32" y="101"/>
                </a:cxn>
                <a:cxn ang="0">
                  <a:pos x="23" y="99"/>
                </a:cxn>
                <a:cxn ang="0">
                  <a:pos x="16" y="103"/>
                </a:cxn>
                <a:cxn ang="0">
                  <a:pos x="5" y="104"/>
                </a:cxn>
                <a:cxn ang="0">
                  <a:pos x="0" y="112"/>
                </a:cxn>
                <a:cxn ang="0">
                  <a:pos x="16" y="112"/>
                </a:cxn>
                <a:cxn ang="0">
                  <a:pos x="40" y="112"/>
                </a:cxn>
                <a:cxn ang="0">
                  <a:pos x="63" y="112"/>
                </a:cxn>
                <a:cxn ang="0">
                  <a:pos x="76" y="127"/>
                </a:cxn>
                <a:cxn ang="0">
                  <a:pos x="90" y="136"/>
                </a:cxn>
                <a:cxn ang="0">
                  <a:pos x="114" y="135"/>
                </a:cxn>
                <a:cxn ang="0">
                  <a:pos x="137" y="123"/>
                </a:cxn>
                <a:cxn ang="0">
                  <a:pos x="151" y="127"/>
                </a:cxn>
                <a:cxn ang="0">
                  <a:pos x="156" y="144"/>
                </a:cxn>
                <a:cxn ang="0">
                  <a:pos x="161" y="160"/>
                </a:cxn>
                <a:cxn ang="0">
                  <a:pos x="165" y="168"/>
                </a:cxn>
                <a:cxn ang="0">
                  <a:pos x="178" y="165"/>
                </a:cxn>
                <a:cxn ang="0">
                  <a:pos x="193" y="164"/>
                </a:cxn>
                <a:cxn ang="0">
                  <a:pos x="201" y="168"/>
                </a:cxn>
                <a:cxn ang="0">
                  <a:pos x="215" y="170"/>
                </a:cxn>
                <a:cxn ang="0">
                  <a:pos x="242" y="173"/>
                </a:cxn>
                <a:cxn ang="0">
                  <a:pos x="260" y="178"/>
                </a:cxn>
                <a:cxn ang="0">
                  <a:pos x="273" y="186"/>
                </a:cxn>
                <a:cxn ang="0">
                  <a:pos x="282" y="186"/>
                </a:cxn>
                <a:cxn ang="0">
                  <a:pos x="286" y="178"/>
                </a:cxn>
                <a:cxn ang="0">
                  <a:pos x="266" y="173"/>
                </a:cxn>
                <a:cxn ang="0">
                  <a:pos x="271" y="154"/>
                </a:cxn>
                <a:cxn ang="0">
                  <a:pos x="270" y="144"/>
                </a:cxn>
                <a:cxn ang="0">
                  <a:pos x="271" y="141"/>
                </a:cxn>
                <a:cxn ang="0">
                  <a:pos x="295" y="136"/>
                </a:cxn>
                <a:cxn ang="0">
                  <a:pos x="281" y="123"/>
                </a:cxn>
                <a:cxn ang="0">
                  <a:pos x="274" y="111"/>
                </a:cxn>
                <a:cxn ang="0">
                  <a:pos x="270" y="104"/>
                </a:cxn>
                <a:cxn ang="0">
                  <a:pos x="270" y="96"/>
                </a:cxn>
                <a:cxn ang="0">
                  <a:pos x="270" y="93"/>
                </a:cxn>
                <a:cxn ang="0">
                  <a:pos x="270" y="82"/>
                </a:cxn>
                <a:cxn ang="0">
                  <a:pos x="265" y="77"/>
                </a:cxn>
                <a:cxn ang="0">
                  <a:pos x="274" y="66"/>
                </a:cxn>
                <a:cxn ang="0">
                  <a:pos x="274" y="54"/>
                </a:cxn>
                <a:cxn ang="0">
                  <a:pos x="286" y="40"/>
                </a:cxn>
              </a:cxnLst>
              <a:rect l="0" t="0" r="r" b="b"/>
              <a:pathLst>
                <a:path w="297" h="189">
                  <a:moveTo>
                    <a:pt x="286" y="40"/>
                  </a:moveTo>
                  <a:lnTo>
                    <a:pt x="284" y="37"/>
                  </a:lnTo>
                  <a:lnTo>
                    <a:pt x="297" y="30"/>
                  </a:lnTo>
                  <a:lnTo>
                    <a:pt x="290" y="29"/>
                  </a:lnTo>
                  <a:lnTo>
                    <a:pt x="289" y="26"/>
                  </a:lnTo>
                  <a:lnTo>
                    <a:pt x="289" y="16"/>
                  </a:lnTo>
                  <a:lnTo>
                    <a:pt x="287" y="16"/>
                  </a:lnTo>
                  <a:lnTo>
                    <a:pt x="268" y="6"/>
                  </a:lnTo>
                  <a:lnTo>
                    <a:pt x="265" y="8"/>
                  </a:lnTo>
                  <a:lnTo>
                    <a:pt x="254" y="6"/>
                  </a:lnTo>
                  <a:lnTo>
                    <a:pt x="250" y="10"/>
                  </a:lnTo>
                  <a:lnTo>
                    <a:pt x="244" y="8"/>
                  </a:lnTo>
                  <a:lnTo>
                    <a:pt x="234" y="0"/>
                  </a:lnTo>
                  <a:lnTo>
                    <a:pt x="226" y="0"/>
                  </a:lnTo>
                  <a:lnTo>
                    <a:pt x="225" y="3"/>
                  </a:lnTo>
                  <a:lnTo>
                    <a:pt x="220" y="2"/>
                  </a:lnTo>
                  <a:lnTo>
                    <a:pt x="218" y="3"/>
                  </a:lnTo>
                  <a:lnTo>
                    <a:pt x="215" y="0"/>
                  </a:lnTo>
                  <a:lnTo>
                    <a:pt x="204" y="2"/>
                  </a:lnTo>
                  <a:lnTo>
                    <a:pt x="197" y="0"/>
                  </a:lnTo>
                  <a:lnTo>
                    <a:pt x="197" y="3"/>
                  </a:lnTo>
                  <a:lnTo>
                    <a:pt x="191" y="3"/>
                  </a:lnTo>
                  <a:lnTo>
                    <a:pt x="188" y="2"/>
                  </a:lnTo>
                  <a:lnTo>
                    <a:pt x="169" y="6"/>
                  </a:lnTo>
                  <a:lnTo>
                    <a:pt x="161" y="5"/>
                  </a:lnTo>
                  <a:lnTo>
                    <a:pt x="157" y="6"/>
                  </a:lnTo>
                  <a:lnTo>
                    <a:pt x="157" y="10"/>
                  </a:lnTo>
                  <a:lnTo>
                    <a:pt x="154" y="10"/>
                  </a:lnTo>
                  <a:lnTo>
                    <a:pt x="140" y="10"/>
                  </a:lnTo>
                  <a:lnTo>
                    <a:pt x="130" y="6"/>
                  </a:lnTo>
                  <a:lnTo>
                    <a:pt x="127" y="8"/>
                  </a:lnTo>
                  <a:lnTo>
                    <a:pt x="125" y="8"/>
                  </a:lnTo>
                  <a:lnTo>
                    <a:pt x="116" y="2"/>
                  </a:lnTo>
                  <a:lnTo>
                    <a:pt x="108" y="2"/>
                  </a:lnTo>
                  <a:lnTo>
                    <a:pt x="98" y="8"/>
                  </a:lnTo>
                  <a:lnTo>
                    <a:pt x="98" y="16"/>
                  </a:lnTo>
                  <a:lnTo>
                    <a:pt x="95" y="16"/>
                  </a:lnTo>
                  <a:lnTo>
                    <a:pt x="95" y="22"/>
                  </a:lnTo>
                  <a:lnTo>
                    <a:pt x="87" y="34"/>
                  </a:lnTo>
                  <a:lnTo>
                    <a:pt x="84" y="59"/>
                  </a:lnTo>
                  <a:lnTo>
                    <a:pt x="69" y="67"/>
                  </a:lnTo>
                  <a:lnTo>
                    <a:pt x="63" y="74"/>
                  </a:lnTo>
                  <a:lnTo>
                    <a:pt x="61" y="79"/>
                  </a:lnTo>
                  <a:lnTo>
                    <a:pt x="61" y="87"/>
                  </a:lnTo>
                  <a:lnTo>
                    <a:pt x="56" y="93"/>
                  </a:lnTo>
                  <a:lnTo>
                    <a:pt x="42" y="101"/>
                  </a:lnTo>
                  <a:lnTo>
                    <a:pt x="35" y="103"/>
                  </a:lnTo>
                  <a:lnTo>
                    <a:pt x="32" y="101"/>
                  </a:lnTo>
                  <a:lnTo>
                    <a:pt x="31" y="98"/>
                  </a:lnTo>
                  <a:lnTo>
                    <a:pt x="23" y="99"/>
                  </a:lnTo>
                  <a:lnTo>
                    <a:pt x="19" y="103"/>
                  </a:lnTo>
                  <a:lnTo>
                    <a:pt x="16" y="103"/>
                  </a:lnTo>
                  <a:lnTo>
                    <a:pt x="11" y="101"/>
                  </a:lnTo>
                  <a:lnTo>
                    <a:pt x="5" y="104"/>
                  </a:lnTo>
                  <a:lnTo>
                    <a:pt x="3" y="112"/>
                  </a:lnTo>
                  <a:lnTo>
                    <a:pt x="0" y="112"/>
                  </a:lnTo>
                  <a:lnTo>
                    <a:pt x="0" y="117"/>
                  </a:lnTo>
                  <a:lnTo>
                    <a:pt x="16" y="112"/>
                  </a:lnTo>
                  <a:lnTo>
                    <a:pt x="27" y="112"/>
                  </a:lnTo>
                  <a:lnTo>
                    <a:pt x="40" y="112"/>
                  </a:lnTo>
                  <a:lnTo>
                    <a:pt x="52" y="112"/>
                  </a:lnTo>
                  <a:lnTo>
                    <a:pt x="63" y="112"/>
                  </a:lnTo>
                  <a:lnTo>
                    <a:pt x="69" y="115"/>
                  </a:lnTo>
                  <a:lnTo>
                    <a:pt x="76" y="127"/>
                  </a:lnTo>
                  <a:lnTo>
                    <a:pt x="85" y="135"/>
                  </a:lnTo>
                  <a:lnTo>
                    <a:pt x="90" y="136"/>
                  </a:lnTo>
                  <a:lnTo>
                    <a:pt x="103" y="135"/>
                  </a:lnTo>
                  <a:lnTo>
                    <a:pt x="114" y="135"/>
                  </a:lnTo>
                  <a:lnTo>
                    <a:pt x="117" y="123"/>
                  </a:lnTo>
                  <a:lnTo>
                    <a:pt x="137" y="123"/>
                  </a:lnTo>
                  <a:lnTo>
                    <a:pt x="137" y="127"/>
                  </a:lnTo>
                  <a:lnTo>
                    <a:pt x="151" y="127"/>
                  </a:lnTo>
                  <a:lnTo>
                    <a:pt x="153" y="130"/>
                  </a:lnTo>
                  <a:lnTo>
                    <a:pt x="156" y="144"/>
                  </a:lnTo>
                  <a:lnTo>
                    <a:pt x="156" y="149"/>
                  </a:lnTo>
                  <a:lnTo>
                    <a:pt x="161" y="160"/>
                  </a:lnTo>
                  <a:lnTo>
                    <a:pt x="159" y="167"/>
                  </a:lnTo>
                  <a:lnTo>
                    <a:pt x="165" y="168"/>
                  </a:lnTo>
                  <a:lnTo>
                    <a:pt x="169" y="165"/>
                  </a:lnTo>
                  <a:lnTo>
                    <a:pt x="178" y="165"/>
                  </a:lnTo>
                  <a:lnTo>
                    <a:pt x="189" y="165"/>
                  </a:lnTo>
                  <a:lnTo>
                    <a:pt x="193" y="164"/>
                  </a:lnTo>
                  <a:lnTo>
                    <a:pt x="197" y="164"/>
                  </a:lnTo>
                  <a:lnTo>
                    <a:pt x="201" y="168"/>
                  </a:lnTo>
                  <a:lnTo>
                    <a:pt x="212" y="165"/>
                  </a:lnTo>
                  <a:lnTo>
                    <a:pt x="215" y="170"/>
                  </a:lnTo>
                  <a:lnTo>
                    <a:pt x="230" y="175"/>
                  </a:lnTo>
                  <a:lnTo>
                    <a:pt x="242" y="173"/>
                  </a:lnTo>
                  <a:lnTo>
                    <a:pt x="249" y="176"/>
                  </a:lnTo>
                  <a:lnTo>
                    <a:pt x="260" y="178"/>
                  </a:lnTo>
                  <a:lnTo>
                    <a:pt x="265" y="183"/>
                  </a:lnTo>
                  <a:lnTo>
                    <a:pt x="273" y="186"/>
                  </a:lnTo>
                  <a:lnTo>
                    <a:pt x="279" y="188"/>
                  </a:lnTo>
                  <a:lnTo>
                    <a:pt x="282" y="186"/>
                  </a:lnTo>
                  <a:lnTo>
                    <a:pt x="287" y="189"/>
                  </a:lnTo>
                  <a:lnTo>
                    <a:pt x="286" y="178"/>
                  </a:lnTo>
                  <a:lnTo>
                    <a:pt x="274" y="178"/>
                  </a:lnTo>
                  <a:lnTo>
                    <a:pt x="266" y="173"/>
                  </a:lnTo>
                  <a:lnTo>
                    <a:pt x="271" y="159"/>
                  </a:lnTo>
                  <a:lnTo>
                    <a:pt x="271" y="154"/>
                  </a:lnTo>
                  <a:lnTo>
                    <a:pt x="270" y="148"/>
                  </a:lnTo>
                  <a:lnTo>
                    <a:pt x="270" y="144"/>
                  </a:lnTo>
                  <a:lnTo>
                    <a:pt x="271" y="143"/>
                  </a:lnTo>
                  <a:lnTo>
                    <a:pt x="271" y="141"/>
                  </a:lnTo>
                  <a:lnTo>
                    <a:pt x="273" y="139"/>
                  </a:lnTo>
                  <a:lnTo>
                    <a:pt x="295" y="136"/>
                  </a:lnTo>
                  <a:lnTo>
                    <a:pt x="292" y="130"/>
                  </a:lnTo>
                  <a:lnTo>
                    <a:pt x="281" y="123"/>
                  </a:lnTo>
                  <a:lnTo>
                    <a:pt x="274" y="119"/>
                  </a:lnTo>
                  <a:lnTo>
                    <a:pt x="274" y="111"/>
                  </a:lnTo>
                  <a:lnTo>
                    <a:pt x="271" y="107"/>
                  </a:lnTo>
                  <a:lnTo>
                    <a:pt x="270" y="104"/>
                  </a:lnTo>
                  <a:lnTo>
                    <a:pt x="271" y="98"/>
                  </a:lnTo>
                  <a:lnTo>
                    <a:pt x="270" y="96"/>
                  </a:lnTo>
                  <a:lnTo>
                    <a:pt x="270" y="96"/>
                  </a:lnTo>
                  <a:lnTo>
                    <a:pt x="270" y="93"/>
                  </a:lnTo>
                  <a:lnTo>
                    <a:pt x="271" y="87"/>
                  </a:lnTo>
                  <a:lnTo>
                    <a:pt x="270" y="82"/>
                  </a:lnTo>
                  <a:lnTo>
                    <a:pt x="268" y="80"/>
                  </a:lnTo>
                  <a:lnTo>
                    <a:pt x="265" y="77"/>
                  </a:lnTo>
                  <a:lnTo>
                    <a:pt x="268" y="72"/>
                  </a:lnTo>
                  <a:lnTo>
                    <a:pt x="274" y="66"/>
                  </a:lnTo>
                  <a:lnTo>
                    <a:pt x="274" y="56"/>
                  </a:lnTo>
                  <a:lnTo>
                    <a:pt x="274" y="54"/>
                  </a:lnTo>
                  <a:lnTo>
                    <a:pt x="276" y="48"/>
                  </a:lnTo>
                  <a:lnTo>
                    <a:pt x="286" y="40"/>
                  </a:lnTo>
                  <a:lnTo>
                    <a:pt x="286" y="4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60" name="Freeform 262"/>
            <p:cNvSpPr>
              <a:spLocks/>
            </p:cNvSpPr>
            <p:nvPr/>
          </p:nvSpPr>
          <p:spPr bwMode="auto">
            <a:xfrm>
              <a:off x="4590448" y="-1303042"/>
              <a:ext cx="368440" cy="198495"/>
            </a:xfrm>
            <a:custGeom>
              <a:avLst/>
              <a:gdLst/>
              <a:ahLst/>
              <a:cxnLst>
                <a:cxn ang="0">
                  <a:pos x="22" y="77"/>
                </a:cxn>
                <a:cxn ang="0">
                  <a:pos x="18" y="74"/>
                </a:cxn>
                <a:cxn ang="0">
                  <a:pos x="6" y="71"/>
                </a:cxn>
                <a:cxn ang="0">
                  <a:pos x="0" y="74"/>
                </a:cxn>
                <a:cxn ang="0">
                  <a:pos x="32" y="112"/>
                </a:cxn>
                <a:cxn ang="0">
                  <a:pos x="30" y="124"/>
                </a:cxn>
                <a:cxn ang="0">
                  <a:pos x="27" y="125"/>
                </a:cxn>
                <a:cxn ang="0">
                  <a:pos x="29" y="128"/>
                </a:cxn>
                <a:cxn ang="0">
                  <a:pos x="37" y="138"/>
                </a:cxn>
                <a:cxn ang="0">
                  <a:pos x="38" y="140"/>
                </a:cxn>
                <a:cxn ang="0">
                  <a:pos x="43" y="143"/>
                </a:cxn>
                <a:cxn ang="0">
                  <a:pos x="53" y="145"/>
                </a:cxn>
                <a:cxn ang="0">
                  <a:pos x="66" y="146"/>
                </a:cxn>
                <a:cxn ang="0">
                  <a:pos x="95" y="143"/>
                </a:cxn>
                <a:cxn ang="0">
                  <a:pos x="101" y="138"/>
                </a:cxn>
                <a:cxn ang="0">
                  <a:pos x="117" y="140"/>
                </a:cxn>
                <a:cxn ang="0">
                  <a:pos x="146" y="140"/>
                </a:cxn>
                <a:cxn ang="0">
                  <a:pos x="160" y="138"/>
                </a:cxn>
                <a:cxn ang="0">
                  <a:pos x="162" y="135"/>
                </a:cxn>
                <a:cxn ang="0">
                  <a:pos x="184" y="132"/>
                </a:cxn>
                <a:cxn ang="0">
                  <a:pos x="221" y="109"/>
                </a:cxn>
                <a:cxn ang="0">
                  <a:pos x="250" y="80"/>
                </a:cxn>
                <a:cxn ang="0">
                  <a:pos x="271" y="52"/>
                </a:cxn>
                <a:cxn ang="0">
                  <a:pos x="257" y="40"/>
                </a:cxn>
                <a:cxn ang="0">
                  <a:pos x="245" y="7"/>
                </a:cxn>
                <a:cxn ang="0">
                  <a:pos x="232" y="2"/>
                </a:cxn>
                <a:cxn ang="0">
                  <a:pos x="212" y="0"/>
                </a:cxn>
                <a:cxn ang="0">
                  <a:pos x="189" y="7"/>
                </a:cxn>
                <a:cxn ang="0">
                  <a:pos x="170" y="19"/>
                </a:cxn>
                <a:cxn ang="0">
                  <a:pos x="152" y="31"/>
                </a:cxn>
                <a:cxn ang="0">
                  <a:pos x="135" y="40"/>
                </a:cxn>
                <a:cxn ang="0">
                  <a:pos x="112" y="37"/>
                </a:cxn>
                <a:cxn ang="0">
                  <a:pos x="83" y="53"/>
                </a:cxn>
                <a:cxn ang="0">
                  <a:pos x="69" y="50"/>
                </a:cxn>
                <a:cxn ang="0">
                  <a:pos x="71" y="39"/>
                </a:cxn>
                <a:cxn ang="0">
                  <a:pos x="55" y="42"/>
                </a:cxn>
                <a:cxn ang="0">
                  <a:pos x="58" y="72"/>
                </a:cxn>
                <a:cxn ang="0">
                  <a:pos x="43" y="77"/>
                </a:cxn>
              </a:cxnLst>
              <a:rect l="0" t="0" r="r" b="b"/>
              <a:pathLst>
                <a:path w="271" h="146">
                  <a:moveTo>
                    <a:pt x="43" y="77"/>
                  </a:moveTo>
                  <a:lnTo>
                    <a:pt x="22" y="77"/>
                  </a:lnTo>
                  <a:lnTo>
                    <a:pt x="18" y="76"/>
                  </a:lnTo>
                  <a:lnTo>
                    <a:pt x="18" y="74"/>
                  </a:lnTo>
                  <a:lnTo>
                    <a:pt x="10" y="69"/>
                  </a:lnTo>
                  <a:lnTo>
                    <a:pt x="6" y="71"/>
                  </a:lnTo>
                  <a:lnTo>
                    <a:pt x="3" y="74"/>
                  </a:lnTo>
                  <a:lnTo>
                    <a:pt x="0" y="74"/>
                  </a:lnTo>
                  <a:lnTo>
                    <a:pt x="18" y="98"/>
                  </a:lnTo>
                  <a:lnTo>
                    <a:pt x="32" y="112"/>
                  </a:lnTo>
                  <a:lnTo>
                    <a:pt x="34" y="120"/>
                  </a:lnTo>
                  <a:lnTo>
                    <a:pt x="30" y="124"/>
                  </a:lnTo>
                  <a:lnTo>
                    <a:pt x="27" y="122"/>
                  </a:lnTo>
                  <a:lnTo>
                    <a:pt x="27" y="125"/>
                  </a:lnTo>
                  <a:lnTo>
                    <a:pt x="29" y="127"/>
                  </a:lnTo>
                  <a:lnTo>
                    <a:pt x="29" y="128"/>
                  </a:lnTo>
                  <a:lnTo>
                    <a:pt x="37" y="135"/>
                  </a:lnTo>
                  <a:lnTo>
                    <a:pt x="37" y="138"/>
                  </a:lnTo>
                  <a:lnTo>
                    <a:pt x="38" y="143"/>
                  </a:lnTo>
                  <a:lnTo>
                    <a:pt x="38" y="140"/>
                  </a:lnTo>
                  <a:lnTo>
                    <a:pt x="43" y="138"/>
                  </a:lnTo>
                  <a:lnTo>
                    <a:pt x="43" y="143"/>
                  </a:lnTo>
                  <a:lnTo>
                    <a:pt x="51" y="143"/>
                  </a:lnTo>
                  <a:lnTo>
                    <a:pt x="53" y="145"/>
                  </a:lnTo>
                  <a:lnTo>
                    <a:pt x="56" y="146"/>
                  </a:lnTo>
                  <a:lnTo>
                    <a:pt x="66" y="146"/>
                  </a:lnTo>
                  <a:lnTo>
                    <a:pt x="71" y="143"/>
                  </a:lnTo>
                  <a:lnTo>
                    <a:pt x="95" y="143"/>
                  </a:lnTo>
                  <a:lnTo>
                    <a:pt x="96" y="141"/>
                  </a:lnTo>
                  <a:lnTo>
                    <a:pt x="101" y="138"/>
                  </a:lnTo>
                  <a:lnTo>
                    <a:pt x="107" y="138"/>
                  </a:lnTo>
                  <a:lnTo>
                    <a:pt x="117" y="140"/>
                  </a:lnTo>
                  <a:lnTo>
                    <a:pt x="125" y="138"/>
                  </a:lnTo>
                  <a:lnTo>
                    <a:pt x="146" y="140"/>
                  </a:lnTo>
                  <a:lnTo>
                    <a:pt x="148" y="138"/>
                  </a:lnTo>
                  <a:lnTo>
                    <a:pt x="160" y="138"/>
                  </a:lnTo>
                  <a:lnTo>
                    <a:pt x="159" y="135"/>
                  </a:lnTo>
                  <a:lnTo>
                    <a:pt x="162" y="135"/>
                  </a:lnTo>
                  <a:lnTo>
                    <a:pt x="178" y="133"/>
                  </a:lnTo>
                  <a:lnTo>
                    <a:pt x="184" y="132"/>
                  </a:lnTo>
                  <a:lnTo>
                    <a:pt x="207" y="120"/>
                  </a:lnTo>
                  <a:lnTo>
                    <a:pt x="221" y="109"/>
                  </a:lnTo>
                  <a:lnTo>
                    <a:pt x="231" y="103"/>
                  </a:lnTo>
                  <a:lnTo>
                    <a:pt x="250" y="80"/>
                  </a:lnTo>
                  <a:lnTo>
                    <a:pt x="266" y="71"/>
                  </a:lnTo>
                  <a:lnTo>
                    <a:pt x="271" y="52"/>
                  </a:lnTo>
                  <a:lnTo>
                    <a:pt x="258" y="52"/>
                  </a:lnTo>
                  <a:lnTo>
                    <a:pt x="257" y="40"/>
                  </a:lnTo>
                  <a:lnTo>
                    <a:pt x="253" y="24"/>
                  </a:lnTo>
                  <a:lnTo>
                    <a:pt x="245" y="7"/>
                  </a:lnTo>
                  <a:lnTo>
                    <a:pt x="237" y="2"/>
                  </a:lnTo>
                  <a:lnTo>
                    <a:pt x="232" y="2"/>
                  </a:lnTo>
                  <a:lnTo>
                    <a:pt x="221" y="2"/>
                  </a:lnTo>
                  <a:lnTo>
                    <a:pt x="212" y="0"/>
                  </a:lnTo>
                  <a:lnTo>
                    <a:pt x="207" y="0"/>
                  </a:lnTo>
                  <a:lnTo>
                    <a:pt x="189" y="7"/>
                  </a:lnTo>
                  <a:lnTo>
                    <a:pt x="178" y="13"/>
                  </a:lnTo>
                  <a:lnTo>
                    <a:pt x="170" y="19"/>
                  </a:lnTo>
                  <a:lnTo>
                    <a:pt x="165" y="24"/>
                  </a:lnTo>
                  <a:lnTo>
                    <a:pt x="152" y="31"/>
                  </a:lnTo>
                  <a:lnTo>
                    <a:pt x="148" y="39"/>
                  </a:lnTo>
                  <a:lnTo>
                    <a:pt x="135" y="40"/>
                  </a:lnTo>
                  <a:lnTo>
                    <a:pt x="119" y="37"/>
                  </a:lnTo>
                  <a:lnTo>
                    <a:pt x="112" y="37"/>
                  </a:lnTo>
                  <a:lnTo>
                    <a:pt x="93" y="52"/>
                  </a:lnTo>
                  <a:lnTo>
                    <a:pt x="83" y="53"/>
                  </a:lnTo>
                  <a:lnTo>
                    <a:pt x="69" y="52"/>
                  </a:lnTo>
                  <a:lnTo>
                    <a:pt x="69" y="50"/>
                  </a:lnTo>
                  <a:lnTo>
                    <a:pt x="71" y="43"/>
                  </a:lnTo>
                  <a:lnTo>
                    <a:pt x="71" y="39"/>
                  </a:lnTo>
                  <a:lnTo>
                    <a:pt x="55" y="29"/>
                  </a:lnTo>
                  <a:lnTo>
                    <a:pt x="55" y="42"/>
                  </a:lnTo>
                  <a:lnTo>
                    <a:pt x="56" y="55"/>
                  </a:lnTo>
                  <a:lnTo>
                    <a:pt x="58" y="72"/>
                  </a:lnTo>
                  <a:lnTo>
                    <a:pt x="43" y="77"/>
                  </a:lnTo>
                  <a:lnTo>
                    <a:pt x="43" y="7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61" name="Freeform 263"/>
            <p:cNvSpPr>
              <a:spLocks/>
            </p:cNvSpPr>
            <p:nvPr/>
          </p:nvSpPr>
          <p:spPr bwMode="auto">
            <a:xfrm>
              <a:off x="2487213" y="-1304401"/>
              <a:ext cx="520711" cy="538385"/>
            </a:xfrm>
            <a:custGeom>
              <a:avLst/>
              <a:gdLst/>
              <a:ahLst/>
              <a:cxnLst>
                <a:cxn ang="0">
                  <a:pos x="16" y="391"/>
                </a:cxn>
                <a:cxn ang="0">
                  <a:pos x="6" y="370"/>
                </a:cxn>
                <a:cxn ang="0">
                  <a:pos x="3" y="352"/>
                </a:cxn>
                <a:cxn ang="0">
                  <a:pos x="22" y="324"/>
                </a:cxn>
                <a:cxn ang="0">
                  <a:pos x="41" y="291"/>
                </a:cxn>
                <a:cxn ang="0">
                  <a:pos x="38" y="282"/>
                </a:cxn>
                <a:cxn ang="0">
                  <a:pos x="48" y="277"/>
                </a:cxn>
                <a:cxn ang="0">
                  <a:pos x="41" y="264"/>
                </a:cxn>
                <a:cxn ang="0">
                  <a:pos x="41" y="250"/>
                </a:cxn>
                <a:cxn ang="0">
                  <a:pos x="46" y="234"/>
                </a:cxn>
                <a:cxn ang="0">
                  <a:pos x="68" y="197"/>
                </a:cxn>
                <a:cxn ang="0">
                  <a:pos x="73" y="171"/>
                </a:cxn>
                <a:cxn ang="0">
                  <a:pos x="88" y="154"/>
                </a:cxn>
                <a:cxn ang="0">
                  <a:pos x="97" y="133"/>
                </a:cxn>
                <a:cxn ang="0">
                  <a:pos x="93" y="120"/>
                </a:cxn>
                <a:cxn ang="0">
                  <a:pos x="93" y="107"/>
                </a:cxn>
                <a:cxn ang="0">
                  <a:pos x="115" y="70"/>
                </a:cxn>
                <a:cxn ang="0">
                  <a:pos x="137" y="56"/>
                </a:cxn>
                <a:cxn ang="0">
                  <a:pos x="139" y="36"/>
                </a:cxn>
                <a:cxn ang="0">
                  <a:pos x="165" y="16"/>
                </a:cxn>
                <a:cxn ang="0">
                  <a:pos x="187" y="3"/>
                </a:cxn>
                <a:cxn ang="0">
                  <a:pos x="216" y="3"/>
                </a:cxn>
                <a:cxn ang="0">
                  <a:pos x="243" y="6"/>
                </a:cxn>
                <a:cxn ang="0">
                  <a:pos x="267" y="24"/>
                </a:cxn>
                <a:cxn ang="0">
                  <a:pos x="315" y="38"/>
                </a:cxn>
                <a:cxn ang="0">
                  <a:pos x="304" y="56"/>
                </a:cxn>
                <a:cxn ang="0">
                  <a:pos x="328" y="62"/>
                </a:cxn>
                <a:cxn ang="0">
                  <a:pos x="370" y="41"/>
                </a:cxn>
                <a:cxn ang="0">
                  <a:pos x="383" y="49"/>
                </a:cxn>
                <a:cxn ang="0">
                  <a:pos x="364" y="64"/>
                </a:cxn>
                <a:cxn ang="0">
                  <a:pos x="311" y="94"/>
                </a:cxn>
                <a:cxn ang="0">
                  <a:pos x="299" y="115"/>
                </a:cxn>
                <a:cxn ang="0">
                  <a:pos x="290" y="139"/>
                </a:cxn>
                <a:cxn ang="0">
                  <a:pos x="301" y="150"/>
                </a:cxn>
                <a:cxn ang="0">
                  <a:pos x="309" y="168"/>
                </a:cxn>
                <a:cxn ang="0">
                  <a:pos x="312" y="178"/>
                </a:cxn>
                <a:cxn ang="0">
                  <a:pos x="290" y="195"/>
                </a:cxn>
                <a:cxn ang="0">
                  <a:pos x="221" y="202"/>
                </a:cxn>
                <a:cxn ang="0">
                  <a:pos x="219" y="208"/>
                </a:cxn>
                <a:cxn ang="0">
                  <a:pos x="213" y="216"/>
                </a:cxn>
                <a:cxn ang="0">
                  <a:pos x="205" y="229"/>
                </a:cxn>
                <a:cxn ang="0">
                  <a:pos x="170" y="227"/>
                </a:cxn>
                <a:cxn ang="0">
                  <a:pos x="163" y="243"/>
                </a:cxn>
                <a:cxn ang="0">
                  <a:pos x="173" y="248"/>
                </a:cxn>
                <a:cxn ang="0">
                  <a:pos x="186" y="243"/>
                </a:cxn>
                <a:cxn ang="0">
                  <a:pos x="184" y="253"/>
                </a:cxn>
                <a:cxn ang="0">
                  <a:pos x="171" y="250"/>
                </a:cxn>
                <a:cxn ang="0">
                  <a:pos x="174" y="256"/>
                </a:cxn>
                <a:cxn ang="0">
                  <a:pos x="157" y="264"/>
                </a:cxn>
                <a:cxn ang="0">
                  <a:pos x="147" y="285"/>
                </a:cxn>
                <a:cxn ang="0">
                  <a:pos x="125" y="288"/>
                </a:cxn>
                <a:cxn ang="0">
                  <a:pos x="113" y="307"/>
                </a:cxn>
                <a:cxn ang="0">
                  <a:pos x="141" y="315"/>
                </a:cxn>
                <a:cxn ang="0">
                  <a:pos x="137" y="328"/>
                </a:cxn>
                <a:cxn ang="0">
                  <a:pos x="129" y="332"/>
                </a:cxn>
                <a:cxn ang="0">
                  <a:pos x="99" y="349"/>
                </a:cxn>
                <a:cxn ang="0">
                  <a:pos x="88" y="360"/>
                </a:cxn>
                <a:cxn ang="0">
                  <a:pos x="85" y="362"/>
                </a:cxn>
                <a:cxn ang="0">
                  <a:pos x="70" y="375"/>
                </a:cxn>
                <a:cxn ang="0">
                  <a:pos x="72" y="386"/>
                </a:cxn>
              </a:cxnLst>
              <a:rect l="0" t="0" r="r" b="b"/>
              <a:pathLst>
                <a:path w="383" h="396">
                  <a:moveTo>
                    <a:pt x="81" y="396"/>
                  </a:moveTo>
                  <a:lnTo>
                    <a:pt x="57" y="392"/>
                  </a:lnTo>
                  <a:lnTo>
                    <a:pt x="16" y="391"/>
                  </a:lnTo>
                  <a:lnTo>
                    <a:pt x="14" y="386"/>
                  </a:lnTo>
                  <a:lnTo>
                    <a:pt x="16" y="370"/>
                  </a:lnTo>
                  <a:lnTo>
                    <a:pt x="6" y="370"/>
                  </a:lnTo>
                  <a:lnTo>
                    <a:pt x="0" y="372"/>
                  </a:lnTo>
                  <a:lnTo>
                    <a:pt x="0" y="362"/>
                  </a:lnTo>
                  <a:lnTo>
                    <a:pt x="3" y="352"/>
                  </a:lnTo>
                  <a:lnTo>
                    <a:pt x="17" y="341"/>
                  </a:lnTo>
                  <a:lnTo>
                    <a:pt x="22" y="333"/>
                  </a:lnTo>
                  <a:lnTo>
                    <a:pt x="22" y="324"/>
                  </a:lnTo>
                  <a:lnTo>
                    <a:pt x="33" y="315"/>
                  </a:lnTo>
                  <a:lnTo>
                    <a:pt x="38" y="307"/>
                  </a:lnTo>
                  <a:lnTo>
                    <a:pt x="41" y="291"/>
                  </a:lnTo>
                  <a:lnTo>
                    <a:pt x="46" y="287"/>
                  </a:lnTo>
                  <a:lnTo>
                    <a:pt x="38" y="283"/>
                  </a:lnTo>
                  <a:lnTo>
                    <a:pt x="38" y="282"/>
                  </a:lnTo>
                  <a:lnTo>
                    <a:pt x="48" y="282"/>
                  </a:lnTo>
                  <a:lnTo>
                    <a:pt x="49" y="279"/>
                  </a:lnTo>
                  <a:lnTo>
                    <a:pt x="48" y="277"/>
                  </a:lnTo>
                  <a:lnTo>
                    <a:pt x="41" y="275"/>
                  </a:lnTo>
                  <a:lnTo>
                    <a:pt x="43" y="269"/>
                  </a:lnTo>
                  <a:lnTo>
                    <a:pt x="41" y="264"/>
                  </a:lnTo>
                  <a:lnTo>
                    <a:pt x="43" y="258"/>
                  </a:lnTo>
                  <a:lnTo>
                    <a:pt x="40" y="256"/>
                  </a:lnTo>
                  <a:lnTo>
                    <a:pt x="41" y="250"/>
                  </a:lnTo>
                  <a:lnTo>
                    <a:pt x="49" y="240"/>
                  </a:lnTo>
                  <a:lnTo>
                    <a:pt x="49" y="239"/>
                  </a:lnTo>
                  <a:lnTo>
                    <a:pt x="46" y="234"/>
                  </a:lnTo>
                  <a:lnTo>
                    <a:pt x="52" y="216"/>
                  </a:lnTo>
                  <a:lnTo>
                    <a:pt x="62" y="203"/>
                  </a:lnTo>
                  <a:lnTo>
                    <a:pt x="68" y="197"/>
                  </a:lnTo>
                  <a:lnTo>
                    <a:pt x="67" y="187"/>
                  </a:lnTo>
                  <a:lnTo>
                    <a:pt x="72" y="173"/>
                  </a:lnTo>
                  <a:lnTo>
                    <a:pt x="73" y="171"/>
                  </a:lnTo>
                  <a:lnTo>
                    <a:pt x="83" y="165"/>
                  </a:lnTo>
                  <a:lnTo>
                    <a:pt x="85" y="155"/>
                  </a:lnTo>
                  <a:lnTo>
                    <a:pt x="88" y="154"/>
                  </a:lnTo>
                  <a:lnTo>
                    <a:pt x="91" y="147"/>
                  </a:lnTo>
                  <a:lnTo>
                    <a:pt x="97" y="142"/>
                  </a:lnTo>
                  <a:lnTo>
                    <a:pt x="97" y="133"/>
                  </a:lnTo>
                  <a:lnTo>
                    <a:pt x="96" y="129"/>
                  </a:lnTo>
                  <a:lnTo>
                    <a:pt x="96" y="125"/>
                  </a:lnTo>
                  <a:lnTo>
                    <a:pt x="93" y="120"/>
                  </a:lnTo>
                  <a:lnTo>
                    <a:pt x="94" y="113"/>
                  </a:lnTo>
                  <a:lnTo>
                    <a:pt x="93" y="112"/>
                  </a:lnTo>
                  <a:lnTo>
                    <a:pt x="93" y="107"/>
                  </a:lnTo>
                  <a:lnTo>
                    <a:pt x="104" y="96"/>
                  </a:lnTo>
                  <a:lnTo>
                    <a:pt x="107" y="85"/>
                  </a:lnTo>
                  <a:lnTo>
                    <a:pt x="115" y="70"/>
                  </a:lnTo>
                  <a:lnTo>
                    <a:pt x="125" y="65"/>
                  </a:lnTo>
                  <a:lnTo>
                    <a:pt x="128" y="61"/>
                  </a:lnTo>
                  <a:lnTo>
                    <a:pt x="137" y="56"/>
                  </a:lnTo>
                  <a:lnTo>
                    <a:pt x="137" y="41"/>
                  </a:lnTo>
                  <a:lnTo>
                    <a:pt x="137" y="38"/>
                  </a:lnTo>
                  <a:lnTo>
                    <a:pt x="139" y="36"/>
                  </a:lnTo>
                  <a:lnTo>
                    <a:pt x="141" y="30"/>
                  </a:lnTo>
                  <a:lnTo>
                    <a:pt x="162" y="24"/>
                  </a:lnTo>
                  <a:lnTo>
                    <a:pt x="165" y="16"/>
                  </a:lnTo>
                  <a:lnTo>
                    <a:pt x="165" y="11"/>
                  </a:lnTo>
                  <a:lnTo>
                    <a:pt x="184" y="0"/>
                  </a:lnTo>
                  <a:lnTo>
                    <a:pt x="187" y="3"/>
                  </a:lnTo>
                  <a:lnTo>
                    <a:pt x="206" y="4"/>
                  </a:lnTo>
                  <a:lnTo>
                    <a:pt x="211" y="9"/>
                  </a:lnTo>
                  <a:lnTo>
                    <a:pt x="216" y="3"/>
                  </a:lnTo>
                  <a:lnTo>
                    <a:pt x="232" y="3"/>
                  </a:lnTo>
                  <a:lnTo>
                    <a:pt x="240" y="6"/>
                  </a:lnTo>
                  <a:lnTo>
                    <a:pt x="243" y="6"/>
                  </a:lnTo>
                  <a:lnTo>
                    <a:pt x="253" y="14"/>
                  </a:lnTo>
                  <a:lnTo>
                    <a:pt x="264" y="20"/>
                  </a:lnTo>
                  <a:lnTo>
                    <a:pt x="267" y="24"/>
                  </a:lnTo>
                  <a:lnTo>
                    <a:pt x="287" y="27"/>
                  </a:lnTo>
                  <a:lnTo>
                    <a:pt x="304" y="33"/>
                  </a:lnTo>
                  <a:lnTo>
                    <a:pt x="315" y="38"/>
                  </a:lnTo>
                  <a:lnTo>
                    <a:pt x="315" y="43"/>
                  </a:lnTo>
                  <a:lnTo>
                    <a:pt x="304" y="54"/>
                  </a:lnTo>
                  <a:lnTo>
                    <a:pt x="304" y="56"/>
                  </a:lnTo>
                  <a:lnTo>
                    <a:pt x="303" y="59"/>
                  </a:lnTo>
                  <a:lnTo>
                    <a:pt x="319" y="61"/>
                  </a:lnTo>
                  <a:lnTo>
                    <a:pt x="328" y="62"/>
                  </a:lnTo>
                  <a:lnTo>
                    <a:pt x="348" y="61"/>
                  </a:lnTo>
                  <a:lnTo>
                    <a:pt x="365" y="51"/>
                  </a:lnTo>
                  <a:lnTo>
                    <a:pt x="370" y="41"/>
                  </a:lnTo>
                  <a:lnTo>
                    <a:pt x="378" y="41"/>
                  </a:lnTo>
                  <a:lnTo>
                    <a:pt x="380" y="43"/>
                  </a:lnTo>
                  <a:lnTo>
                    <a:pt x="383" y="49"/>
                  </a:lnTo>
                  <a:lnTo>
                    <a:pt x="380" y="59"/>
                  </a:lnTo>
                  <a:lnTo>
                    <a:pt x="372" y="62"/>
                  </a:lnTo>
                  <a:lnTo>
                    <a:pt x="364" y="64"/>
                  </a:lnTo>
                  <a:lnTo>
                    <a:pt x="343" y="75"/>
                  </a:lnTo>
                  <a:lnTo>
                    <a:pt x="327" y="86"/>
                  </a:lnTo>
                  <a:lnTo>
                    <a:pt x="311" y="94"/>
                  </a:lnTo>
                  <a:lnTo>
                    <a:pt x="306" y="97"/>
                  </a:lnTo>
                  <a:lnTo>
                    <a:pt x="304" y="109"/>
                  </a:lnTo>
                  <a:lnTo>
                    <a:pt x="299" y="115"/>
                  </a:lnTo>
                  <a:lnTo>
                    <a:pt x="298" y="126"/>
                  </a:lnTo>
                  <a:lnTo>
                    <a:pt x="293" y="131"/>
                  </a:lnTo>
                  <a:lnTo>
                    <a:pt x="290" y="139"/>
                  </a:lnTo>
                  <a:lnTo>
                    <a:pt x="288" y="144"/>
                  </a:lnTo>
                  <a:lnTo>
                    <a:pt x="290" y="147"/>
                  </a:lnTo>
                  <a:lnTo>
                    <a:pt x="301" y="150"/>
                  </a:lnTo>
                  <a:lnTo>
                    <a:pt x="309" y="155"/>
                  </a:lnTo>
                  <a:lnTo>
                    <a:pt x="304" y="162"/>
                  </a:lnTo>
                  <a:lnTo>
                    <a:pt x="309" y="168"/>
                  </a:lnTo>
                  <a:lnTo>
                    <a:pt x="315" y="168"/>
                  </a:lnTo>
                  <a:lnTo>
                    <a:pt x="315" y="176"/>
                  </a:lnTo>
                  <a:lnTo>
                    <a:pt x="312" y="178"/>
                  </a:lnTo>
                  <a:lnTo>
                    <a:pt x="299" y="187"/>
                  </a:lnTo>
                  <a:lnTo>
                    <a:pt x="298" y="192"/>
                  </a:lnTo>
                  <a:lnTo>
                    <a:pt x="290" y="195"/>
                  </a:lnTo>
                  <a:lnTo>
                    <a:pt x="266" y="200"/>
                  </a:lnTo>
                  <a:lnTo>
                    <a:pt x="238" y="202"/>
                  </a:lnTo>
                  <a:lnTo>
                    <a:pt x="221" y="202"/>
                  </a:lnTo>
                  <a:lnTo>
                    <a:pt x="216" y="198"/>
                  </a:lnTo>
                  <a:lnTo>
                    <a:pt x="216" y="205"/>
                  </a:lnTo>
                  <a:lnTo>
                    <a:pt x="219" y="208"/>
                  </a:lnTo>
                  <a:lnTo>
                    <a:pt x="218" y="211"/>
                  </a:lnTo>
                  <a:lnTo>
                    <a:pt x="218" y="213"/>
                  </a:lnTo>
                  <a:lnTo>
                    <a:pt x="213" y="216"/>
                  </a:lnTo>
                  <a:lnTo>
                    <a:pt x="213" y="226"/>
                  </a:lnTo>
                  <a:lnTo>
                    <a:pt x="210" y="229"/>
                  </a:lnTo>
                  <a:lnTo>
                    <a:pt x="205" y="229"/>
                  </a:lnTo>
                  <a:lnTo>
                    <a:pt x="198" y="231"/>
                  </a:lnTo>
                  <a:lnTo>
                    <a:pt x="187" y="231"/>
                  </a:lnTo>
                  <a:lnTo>
                    <a:pt x="170" y="227"/>
                  </a:lnTo>
                  <a:lnTo>
                    <a:pt x="168" y="224"/>
                  </a:lnTo>
                  <a:lnTo>
                    <a:pt x="165" y="227"/>
                  </a:lnTo>
                  <a:lnTo>
                    <a:pt x="163" y="243"/>
                  </a:lnTo>
                  <a:lnTo>
                    <a:pt x="171" y="247"/>
                  </a:lnTo>
                  <a:lnTo>
                    <a:pt x="171" y="248"/>
                  </a:lnTo>
                  <a:lnTo>
                    <a:pt x="173" y="248"/>
                  </a:lnTo>
                  <a:lnTo>
                    <a:pt x="179" y="248"/>
                  </a:lnTo>
                  <a:lnTo>
                    <a:pt x="176" y="245"/>
                  </a:lnTo>
                  <a:lnTo>
                    <a:pt x="186" y="243"/>
                  </a:lnTo>
                  <a:lnTo>
                    <a:pt x="187" y="245"/>
                  </a:lnTo>
                  <a:lnTo>
                    <a:pt x="187" y="250"/>
                  </a:lnTo>
                  <a:lnTo>
                    <a:pt x="184" y="253"/>
                  </a:lnTo>
                  <a:lnTo>
                    <a:pt x="176" y="253"/>
                  </a:lnTo>
                  <a:lnTo>
                    <a:pt x="176" y="251"/>
                  </a:lnTo>
                  <a:lnTo>
                    <a:pt x="171" y="250"/>
                  </a:lnTo>
                  <a:lnTo>
                    <a:pt x="162" y="253"/>
                  </a:lnTo>
                  <a:lnTo>
                    <a:pt x="162" y="253"/>
                  </a:lnTo>
                  <a:lnTo>
                    <a:pt x="174" y="256"/>
                  </a:lnTo>
                  <a:lnTo>
                    <a:pt x="163" y="259"/>
                  </a:lnTo>
                  <a:lnTo>
                    <a:pt x="162" y="261"/>
                  </a:lnTo>
                  <a:lnTo>
                    <a:pt x="157" y="264"/>
                  </a:lnTo>
                  <a:lnTo>
                    <a:pt x="155" y="275"/>
                  </a:lnTo>
                  <a:lnTo>
                    <a:pt x="147" y="280"/>
                  </a:lnTo>
                  <a:lnTo>
                    <a:pt x="147" y="285"/>
                  </a:lnTo>
                  <a:lnTo>
                    <a:pt x="137" y="285"/>
                  </a:lnTo>
                  <a:lnTo>
                    <a:pt x="131" y="287"/>
                  </a:lnTo>
                  <a:lnTo>
                    <a:pt x="125" y="288"/>
                  </a:lnTo>
                  <a:lnTo>
                    <a:pt x="112" y="298"/>
                  </a:lnTo>
                  <a:lnTo>
                    <a:pt x="110" y="301"/>
                  </a:lnTo>
                  <a:lnTo>
                    <a:pt x="113" y="307"/>
                  </a:lnTo>
                  <a:lnTo>
                    <a:pt x="123" y="314"/>
                  </a:lnTo>
                  <a:lnTo>
                    <a:pt x="137" y="315"/>
                  </a:lnTo>
                  <a:lnTo>
                    <a:pt x="141" y="315"/>
                  </a:lnTo>
                  <a:lnTo>
                    <a:pt x="141" y="322"/>
                  </a:lnTo>
                  <a:lnTo>
                    <a:pt x="136" y="324"/>
                  </a:lnTo>
                  <a:lnTo>
                    <a:pt x="137" y="328"/>
                  </a:lnTo>
                  <a:lnTo>
                    <a:pt x="134" y="328"/>
                  </a:lnTo>
                  <a:lnTo>
                    <a:pt x="134" y="330"/>
                  </a:lnTo>
                  <a:lnTo>
                    <a:pt x="129" y="332"/>
                  </a:lnTo>
                  <a:lnTo>
                    <a:pt x="104" y="344"/>
                  </a:lnTo>
                  <a:lnTo>
                    <a:pt x="101" y="348"/>
                  </a:lnTo>
                  <a:lnTo>
                    <a:pt x="99" y="349"/>
                  </a:lnTo>
                  <a:lnTo>
                    <a:pt x="102" y="349"/>
                  </a:lnTo>
                  <a:lnTo>
                    <a:pt x="96" y="359"/>
                  </a:lnTo>
                  <a:lnTo>
                    <a:pt x="88" y="360"/>
                  </a:lnTo>
                  <a:lnTo>
                    <a:pt x="83" y="356"/>
                  </a:lnTo>
                  <a:lnTo>
                    <a:pt x="83" y="359"/>
                  </a:lnTo>
                  <a:lnTo>
                    <a:pt x="85" y="362"/>
                  </a:lnTo>
                  <a:lnTo>
                    <a:pt x="75" y="367"/>
                  </a:lnTo>
                  <a:lnTo>
                    <a:pt x="67" y="376"/>
                  </a:lnTo>
                  <a:lnTo>
                    <a:pt x="70" y="375"/>
                  </a:lnTo>
                  <a:lnTo>
                    <a:pt x="72" y="383"/>
                  </a:lnTo>
                  <a:lnTo>
                    <a:pt x="65" y="384"/>
                  </a:lnTo>
                  <a:lnTo>
                    <a:pt x="72" y="386"/>
                  </a:lnTo>
                  <a:lnTo>
                    <a:pt x="81" y="396"/>
                  </a:lnTo>
                  <a:lnTo>
                    <a:pt x="81" y="39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62" name="Freeform 264"/>
            <p:cNvSpPr>
              <a:spLocks/>
            </p:cNvSpPr>
            <p:nvPr/>
          </p:nvSpPr>
          <p:spPr bwMode="auto">
            <a:xfrm>
              <a:off x="2272403" y="-1859100"/>
              <a:ext cx="82933" cy="61180"/>
            </a:xfrm>
            <a:custGeom>
              <a:avLst/>
              <a:gdLst/>
              <a:ahLst/>
              <a:cxnLst>
                <a:cxn ang="0">
                  <a:pos x="55" y="0"/>
                </a:cxn>
                <a:cxn ang="0">
                  <a:pos x="42" y="0"/>
                </a:cxn>
                <a:cxn ang="0">
                  <a:pos x="28" y="2"/>
                </a:cxn>
                <a:cxn ang="0">
                  <a:pos x="26" y="7"/>
                </a:cxn>
                <a:cxn ang="0">
                  <a:pos x="16" y="7"/>
                </a:cxn>
                <a:cxn ang="0">
                  <a:pos x="28" y="13"/>
                </a:cxn>
                <a:cxn ang="0">
                  <a:pos x="31" y="16"/>
                </a:cxn>
                <a:cxn ang="0">
                  <a:pos x="29" y="20"/>
                </a:cxn>
                <a:cxn ang="0">
                  <a:pos x="15" y="20"/>
                </a:cxn>
                <a:cxn ang="0">
                  <a:pos x="2" y="31"/>
                </a:cxn>
                <a:cxn ang="0">
                  <a:pos x="2" y="32"/>
                </a:cxn>
                <a:cxn ang="0">
                  <a:pos x="0" y="36"/>
                </a:cxn>
                <a:cxn ang="0">
                  <a:pos x="12" y="42"/>
                </a:cxn>
                <a:cxn ang="0">
                  <a:pos x="31" y="45"/>
                </a:cxn>
                <a:cxn ang="0">
                  <a:pos x="34" y="42"/>
                </a:cxn>
                <a:cxn ang="0">
                  <a:pos x="39" y="40"/>
                </a:cxn>
                <a:cxn ang="0">
                  <a:pos x="42" y="37"/>
                </a:cxn>
                <a:cxn ang="0">
                  <a:pos x="47" y="36"/>
                </a:cxn>
                <a:cxn ang="0">
                  <a:pos x="47" y="32"/>
                </a:cxn>
                <a:cxn ang="0">
                  <a:pos x="60" y="26"/>
                </a:cxn>
                <a:cxn ang="0">
                  <a:pos x="61" y="23"/>
                </a:cxn>
                <a:cxn ang="0">
                  <a:pos x="60" y="23"/>
                </a:cxn>
                <a:cxn ang="0">
                  <a:pos x="57" y="23"/>
                </a:cxn>
                <a:cxn ang="0">
                  <a:pos x="55" y="21"/>
                </a:cxn>
                <a:cxn ang="0">
                  <a:pos x="49" y="21"/>
                </a:cxn>
                <a:cxn ang="0">
                  <a:pos x="55" y="0"/>
                </a:cxn>
                <a:cxn ang="0">
                  <a:pos x="55" y="0"/>
                </a:cxn>
              </a:cxnLst>
              <a:rect l="0" t="0" r="r" b="b"/>
              <a:pathLst>
                <a:path w="61" h="45">
                  <a:moveTo>
                    <a:pt x="55" y="0"/>
                  </a:moveTo>
                  <a:lnTo>
                    <a:pt x="42" y="0"/>
                  </a:lnTo>
                  <a:lnTo>
                    <a:pt x="28" y="2"/>
                  </a:lnTo>
                  <a:lnTo>
                    <a:pt x="26" y="7"/>
                  </a:lnTo>
                  <a:lnTo>
                    <a:pt x="16" y="7"/>
                  </a:lnTo>
                  <a:lnTo>
                    <a:pt x="28" y="13"/>
                  </a:lnTo>
                  <a:lnTo>
                    <a:pt x="31" y="16"/>
                  </a:lnTo>
                  <a:lnTo>
                    <a:pt x="29" y="20"/>
                  </a:lnTo>
                  <a:lnTo>
                    <a:pt x="15" y="20"/>
                  </a:lnTo>
                  <a:lnTo>
                    <a:pt x="2" y="31"/>
                  </a:lnTo>
                  <a:lnTo>
                    <a:pt x="2" y="32"/>
                  </a:lnTo>
                  <a:lnTo>
                    <a:pt x="0" y="36"/>
                  </a:lnTo>
                  <a:lnTo>
                    <a:pt x="12" y="42"/>
                  </a:lnTo>
                  <a:lnTo>
                    <a:pt x="31" y="45"/>
                  </a:lnTo>
                  <a:lnTo>
                    <a:pt x="34" y="42"/>
                  </a:lnTo>
                  <a:lnTo>
                    <a:pt x="39" y="40"/>
                  </a:lnTo>
                  <a:lnTo>
                    <a:pt x="42" y="37"/>
                  </a:lnTo>
                  <a:lnTo>
                    <a:pt x="47" y="36"/>
                  </a:lnTo>
                  <a:lnTo>
                    <a:pt x="47" y="32"/>
                  </a:lnTo>
                  <a:lnTo>
                    <a:pt x="60" y="26"/>
                  </a:lnTo>
                  <a:lnTo>
                    <a:pt x="61" y="23"/>
                  </a:lnTo>
                  <a:lnTo>
                    <a:pt x="60" y="23"/>
                  </a:lnTo>
                  <a:lnTo>
                    <a:pt x="57" y="23"/>
                  </a:lnTo>
                  <a:lnTo>
                    <a:pt x="55" y="21"/>
                  </a:lnTo>
                  <a:lnTo>
                    <a:pt x="49" y="21"/>
                  </a:lnTo>
                  <a:lnTo>
                    <a:pt x="55" y="0"/>
                  </a:lnTo>
                  <a:lnTo>
                    <a:pt x="5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63" name="Freeform 265"/>
            <p:cNvSpPr>
              <a:spLocks/>
            </p:cNvSpPr>
            <p:nvPr/>
          </p:nvSpPr>
          <p:spPr bwMode="auto">
            <a:xfrm>
              <a:off x="4699212" y="-1501537"/>
              <a:ext cx="252878" cy="140035"/>
            </a:xfrm>
            <a:custGeom>
              <a:avLst/>
              <a:gdLst/>
              <a:ahLst/>
              <a:cxnLst>
                <a:cxn ang="0">
                  <a:pos x="95" y="90"/>
                </a:cxn>
                <a:cxn ang="0">
                  <a:pos x="104" y="87"/>
                </a:cxn>
                <a:cxn ang="0">
                  <a:pos x="111" y="85"/>
                </a:cxn>
                <a:cxn ang="0">
                  <a:pos x="127" y="77"/>
                </a:cxn>
                <a:cxn ang="0">
                  <a:pos x="136" y="77"/>
                </a:cxn>
                <a:cxn ang="0">
                  <a:pos x="143" y="68"/>
                </a:cxn>
                <a:cxn ang="0">
                  <a:pos x="170" y="63"/>
                </a:cxn>
                <a:cxn ang="0">
                  <a:pos x="178" y="60"/>
                </a:cxn>
                <a:cxn ang="0">
                  <a:pos x="178" y="52"/>
                </a:cxn>
                <a:cxn ang="0">
                  <a:pos x="185" y="44"/>
                </a:cxn>
                <a:cxn ang="0">
                  <a:pos x="181" y="34"/>
                </a:cxn>
                <a:cxn ang="0">
                  <a:pos x="186" y="26"/>
                </a:cxn>
                <a:cxn ang="0">
                  <a:pos x="178" y="15"/>
                </a:cxn>
                <a:cxn ang="0">
                  <a:pos x="173" y="13"/>
                </a:cxn>
                <a:cxn ang="0">
                  <a:pos x="148" y="3"/>
                </a:cxn>
                <a:cxn ang="0">
                  <a:pos x="141" y="7"/>
                </a:cxn>
                <a:cxn ang="0">
                  <a:pos x="133" y="0"/>
                </a:cxn>
                <a:cxn ang="0">
                  <a:pos x="109" y="5"/>
                </a:cxn>
                <a:cxn ang="0">
                  <a:pos x="108" y="8"/>
                </a:cxn>
                <a:cxn ang="0">
                  <a:pos x="109" y="18"/>
                </a:cxn>
                <a:cxn ang="0">
                  <a:pos x="104" y="37"/>
                </a:cxn>
                <a:cxn ang="0">
                  <a:pos x="124" y="42"/>
                </a:cxn>
                <a:cxn ang="0">
                  <a:pos x="120" y="50"/>
                </a:cxn>
                <a:cxn ang="0">
                  <a:pos x="111" y="50"/>
                </a:cxn>
                <a:cxn ang="0">
                  <a:pos x="98" y="42"/>
                </a:cxn>
                <a:cxn ang="0">
                  <a:pos x="80" y="37"/>
                </a:cxn>
                <a:cxn ang="0">
                  <a:pos x="53" y="34"/>
                </a:cxn>
                <a:cxn ang="0">
                  <a:pos x="39" y="32"/>
                </a:cxn>
                <a:cxn ang="0">
                  <a:pos x="31" y="28"/>
                </a:cxn>
                <a:cxn ang="0">
                  <a:pos x="31" y="47"/>
                </a:cxn>
                <a:cxn ang="0">
                  <a:pos x="23" y="50"/>
                </a:cxn>
                <a:cxn ang="0">
                  <a:pos x="0" y="50"/>
                </a:cxn>
                <a:cxn ang="0">
                  <a:pos x="2" y="64"/>
                </a:cxn>
                <a:cxn ang="0">
                  <a:pos x="3" y="87"/>
                </a:cxn>
                <a:cxn ang="0">
                  <a:pos x="37" y="95"/>
                </a:cxn>
                <a:cxn ang="0">
                  <a:pos x="55" y="100"/>
                </a:cxn>
                <a:cxn ang="0">
                  <a:pos x="76" y="101"/>
                </a:cxn>
                <a:cxn ang="0">
                  <a:pos x="84" y="101"/>
                </a:cxn>
                <a:cxn ang="0">
                  <a:pos x="85" y="100"/>
                </a:cxn>
              </a:cxnLst>
              <a:rect l="0" t="0" r="r" b="b"/>
              <a:pathLst>
                <a:path w="186" h="103">
                  <a:moveTo>
                    <a:pt x="85" y="100"/>
                  </a:moveTo>
                  <a:lnTo>
                    <a:pt x="95" y="90"/>
                  </a:lnTo>
                  <a:lnTo>
                    <a:pt x="100" y="90"/>
                  </a:lnTo>
                  <a:lnTo>
                    <a:pt x="104" y="87"/>
                  </a:lnTo>
                  <a:lnTo>
                    <a:pt x="111" y="87"/>
                  </a:lnTo>
                  <a:lnTo>
                    <a:pt x="111" y="85"/>
                  </a:lnTo>
                  <a:lnTo>
                    <a:pt x="111" y="80"/>
                  </a:lnTo>
                  <a:lnTo>
                    <a:pt x="127" y="77"/>
                  </a:lnTo>
                  <a:lnTo>
                    <a:pt x="132" y="77"/>
                  </a:lnTo>
                  <a:lnTo>
                    <a:pt x="136" y="77"/>
                  </a:lnTo>
                  <a:lnTo>
                    <a:pt x="132" y="71"/>
                  </a:lnTo>
                  <a:lnTo>
                    <a:pt x="143" y="68"/>
                  </a:lnTo>
                  <a:lnTo>
                    <a:pt x="156" y="66"/>
                  </a:lnTo>
                  <a:lnTo>
                    <a:pt x="170" y="63"/>
                  </a:lnTo>
                  <a:lnTo>
                    <a:pt x="181" y="60"/>
                  </a:lnTo>
                  <a:lnTo>
                    <a:pt x="178" y="60"/>
                  </a:lnTo>
                  <a:lnTo>
                    <a:pt x="175" y="56"/>
                  </a:lnTo>
                  <a:lnTo>
                    <a:pt x="178" y="52"/>
                  </a:lnTo>
                  <a:lnTo>
                    <a:pt x="178" y="47"/>
                  </a:lnTo>
                  <a:lnTo>
                    <a:pt x="185" y="44"/>
                  </a:lnTo>
                  <a:lnTo>
                    <a:pt x="181" y="42"/>
                  </a:lnTo>
                  <a:lnTo>
                    <a:pt x="181" y="34"/>
                  </a:lnTo>
                  <a:lnTo>
                    <a:pt x="181" y="28"/>
                  </a:lnTo>
                  <a:lnTo>
                    <a:pt x="186" y="26"/>
                  </a:lnTo>
                  <a:lnTo>
                    <a:pt x="180" y="16"/>
                  </a:lnTo>
                  <a:lnTo>
                    <a:pt x="178" y="15"/>
                  </a:lnTo>
                  <a:lnTo>
                    <a:pt x="175" y="15"/>
                  </a:lnTo>
                  <a:lnTo>
                    <a:pt x="173" y="13"/>
                  </a:lnTo>
                  <a:lnTo>
                    <a:pt x="154" y="8"/>
                  </a:lnTo>
                  <a:lnTo>
                    <a:pt x="148" y="3"/>
                  </a:lnTo>
                  <a:lnTo>
                    <a:pt x="143" y="3"/>
                  </a:lnTo>
                  <a:lnTo>
                    <a:pt x="141" y="7"/>
                  </a:lnTo>
                  <a:lnTo>
                    <a:pt x="135" y="3"/>
                  </a:lnTo>
                  <a:lnTo>
                    <a:pt x="133" y="0"/>
                  </a:lnTo>
                  <a:lnTo>
                    <a:pt x="111" y="3"/>
                  </a:lnTo>
                  <a:lnTo>
                    <a:pt x="109" y="5"/>
                  </a:lnTo>
                  <a:lnTo>
                    <a:pt x="109" y="7"/>
                  </a:lnTo>
                  <a:lnTo>
                    <a:pt x="108" y="8"/>
                  </a:lnTo>
                  <a:lnTo>
                    <a:pt x="108" y="12"/>
                  </a:lnTo>
                  <a:lnTo>
                    <a:pt x="109" y="18"/>
                  </a:lnTo>
                  <a:lnTo>
                    <a:pt x="109" y="23"/>
                  </a:lnTo>
                  <a:lnTo>
                    <a:pt x="104" y="37"/>
                  </a:lnTo>
                  <a:lnTo>
                    <a:pt x="112" y="42"/>
                  </a:lnTo>
                  <a:lnTo>
                    <a:pt x="124" y="42"/>
                  </a:lnTo>
                  <a:lnTo>
                    <a:pt x="125" y="53"/>
                  </a:lnTo>
                  <a:lnTo>
                    <a:pt x="120" y="50"/>
                  </a:lnTo>
                  <a:lnTo>
                    <a:pt x="117" y="52"/>
                  </a:lnTo>
                  <a:lnTo>
                    <a:pt x="111" y="50"/>
                  </a:lnTo>
                  <a:lnTo>
                    <a:pt x="103" y="47"/>
                  </a:lnTo>
                  <a:lnTo>
                    <a:pt x="98" y="42"/>
                  </a:lnTo>
                  <a:lnTo>
                    <a:pt x="87" y="40"/>
                  </a:lnTo>
                  <a:lnTo>
                    <a:pt x="80" y="37"/>
                  </a:lnTo>
                  <a:lnTo>
                    <a:pt x="68" y="39"/>
                  </a:lnTo>
                  <a:lnTo>
                    <a:pt x="53" y="34"/>
                  </a:lnTo>
                  <a:lnTo>
                    <a:pt x="50" y="29"/>
                  </a:lnTo>
                  <a:lnTo>
                    <a:pt x="39" y="32"/>
                  </a:lnTo>
                  <a:lnTo>
                    <a:pt x="35" y="28"/>
                  </a:lnTo>
                  <a:lnTo>
                    <a:pt x="31" y="28"/>
                  </a:lnTo>
                  <a:lnTo>
                    <a:pt x="32" y="29"/>
                  </a:lnTo>
                  <a:lnTo>
                    <a:pt x="31" y="47"/>
                  </a:lnTo>
                  <a:lnTo>
                    <a:pt x="35" y="50"/>
                  </a:lnTo>
                  <a:lnTo>
                    <a:pt x="23" y="50"/>
                  </a:lnTo>
                  <a:lnTo>
                    <a:pt x="11" y="50"/>
                  </a:lnTo>
                  <a:lnTo>
                    <a:pt x="0" y="50"/>
                  </a:lnTo>
                  <a:lnTo>
                    <a:pt x="0" y="56"/>
                  </a:lnTo>
                  <a:lnTo>
                    <a:pt x="2" y="64"/>
                  </a:lnTo>
                  <a:lnTo>
                    <a:pt x="2" y="76"/>
                  </a:lnTo>
                  <a:lnTo>
                    <a:pt x="3" y="87"/>
                  </a:lnTo>
                  <a:lnTo>
                    <a:pt x="23" y="98"/>
                  </a:lnTo>
                  <a:lnTo>
                    <a:pt x="37" y="95"/>
                  </a:lnTo>
                  <a:lnTo>
                    <a:pt x="50" y="96"/>
                  </a:lnTo>
                  <a:lnTo>
                    <a:pt x="55" y="100"/>
                  </a:lnTo>
                  <a:lnTo>
                    <a:pt x="68" y="101"/>
                  </a:lnTo>
                  <a:lnTo>
                    <a:pt x="76" y="101"/>
                  </a:lnTo>
                  <a:lnTo>
                    <a:pt x="79" y="103"/>
                  </a:lnTo>
                  <a:lnTo>
                    <a:pt x="84" y="101"/>
                  </a:lnTo>
                  <a:lnTo>
                    <a:pt x="85" y="100"/>
                  </a:lnTo>
                  <a:lnTo>
                    <a:pt x="85" y="10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64" name="Freeform 266"/>
            <p:cNvSpPr>
              <a:spLocks/>
            </p:cNvSpPr>
            <p:nvPr/>
          </p:nvSpPr>
          <p:spPr bwMode="auto">
            <a:xfrm>
              <a:off x="5088045" y="-2253372"/>
              <a:ext cx="110125" cy="61180"/>
            </a:xfrm>
            <a:custGeom>
              <a:avLst/>
              <a:gdLst/>
              <a:ahLst/>
              <a:cxnLst>
                <a:cxn ang="0">
                  <a:pos x="64" y="45"/>
                </a:cxn>
                <a:cxn ang="0">
                  <a:pos x="62" y="37"/>
                </a:cxn>
                <a:cxn ang="0">
                  <a:pos x="64" y="35"/>
                </a:cxn>
                <a:cxn ang="0">
                  <a:pos x="69" y="39"/>
                </a:cxn>
                <a:cxn ang="0">
                  <a:pos x="69" y="37"/>
                </a:cxn>
                <a:cxn ang="0">
                  <a:pos x="70" y="24"/>
                </a:cxn>
                <a:cxn ang="0">
                  <a:pos x="75" y="21"/>
                </a:cxn>
                <a:cxn ang="0">
                  <a:pos x="78" y="21"/>
                </a:cxn>
                <a:cxn ang="0">
                  <a:pos x="81" y="23"/>
                </a:cxn>
                <a:cxn ang="0">
                  <a:pos x="78" y="19"/>
                </a:cxn>
                <a:cxn ang="0">
                  <a:pos x="75" y="18"/>
                </a:cxn>
                <a:cxn ang="0">
                  <a:pos x="70" y="18"/>
                </a:cxn>
                <a:cxn ang="0">
                  <a:pos x="59" y="6"/>
                </a:cxn>
                <a:cxn ang="0">
                  <a:pos x="51" y="2"/>
                </a:cxn>
                <a:cxn ang="0">
                  <a:pos x="41" y="10"/>
                </a:cxn>
                <a:cxn ang="0">
                  <a:pos x="35" y="8"/>
                </a:cxn>
                <a:cxn ang="0">
                  <a:pos x="32" y="5"/>
                </a:cxn>
                <a:cxn ang="0">
                  <a:pos x="20" y="0"/>
                </a:cxn>
                <a:cxn ang="0">
                  <a:pos x="17" y="3"/>
                </a:cxn>
                <a:cxn ang="0">
                  <a:pos x="24" y="8"/>
                </a:cxn>
                <a:cxn ang="0">
                  <a:pos x="25" y="10"/>
                </a:cxn>
                <a:cxn ang="0">
                  <a:pos x="24" y="10"/>
                </a:cxn>
                <a:cxn ang="0">
                  <a:pos x="16" y="10"/>
                </a:cxn>
                <a:cxn ang="0">
                  <a:pos x="8" y="6"/>
                </a:cxn>
                <a:cxn ang="0">
                  <a:pos x="0" y="8"/>
                </a:cxn>
                <a:cxn ang="0">
                  <a:pos x="0" y="8"/>
                </a:cxn>
                <a:cxn ang="0">
                  <a:pos x="4" y="11"/>
                </a:cxn>
                <a:cxn ang="0">
                  <a:pos x="8" y="13"/>
                </a:cxn>
                <a:cxn ang="0">
                  <a:pos x="9" y="19"/>
                </a:cxn>
                <a:cxn ang="0">
                  <a:pos x="16" y="23"/>
                </a:cxn>
                <a:cxn ang="0">
                  <a:pos x="16" y="26"/>
                </a:cxn>
                <a:cxn ang="0">
                  <a:pos x="14" y="26"/>
                </a:cxn>
                <a:cxn ang="0">
                  <a:pos x="14" y="27"/>
                </a:cxn>
                <a:cxn ang="0">
                  <a:pos x="22" y="31"/>
                </a:cxn>
                <a:cxn ang="0">
                  <a:pos x="25" y="31"/>
                </a:cxn>
                <a:cxn ang="0">
                  <a:pos x="25" y="34"/>
                </a:cxn>
                <a:cxn ang="0">
                  <a:pos x="27" y="35"/>
                </a:cxn>
                <a:cxn ang="0">
                  <a:pos x="27" y="37"/>
                </a:cxn>
                <a:cxn ang="0">
                  <a:pos x="24" y="37"/>
                </a:cxn>
                <a:cxn ang="0">
                  <a:pos x="27" y="40"/>
                </a:cxn>
                <a:cxn ang="0">
                  <a:pos x="32" y="40"/>
                </a:cxn>
                <a:cxn ang="0">
                  <a:pos x="36" y="34"/>
                </a:cxn>
                <a:cxn ang="0">
                  <a:pos x="46" y="31"/>
                </a:cxn>
                <a:cxn ang="0">
                  <a:pos x="53" y="32"/>
                </a:cxn>
                <a:cxn ang="0">
                  <a:pos x="54" y="39"/>
                </a:cxn>
                <a:cxn ang="0">
                  <a:pos x="49" y="42"/>
                </a:cxn>
                <a:cxn ang="0">
                  <a:pos x="59" y="45"/>
                </a:cxn>
                <a:cxn ang="0">
                  <a:pos x="64" y="45"/>
                </a:cxn>
                <a:cxn ang="0">
                  <a:pos x="64" y="45"/>
                </a:cxn>
              </a:cxnLst>
              <a:rect l="0" t="0" r="r" b="b"/>
              <a:pathLst>
                <a:path w="81" h="45">
                  <a:moveTo>
                    <a:pt x="64" y="45"/>
                  </a:moveTo>
                  <a:lnTo>
                    <a:pt x="62" y="37"/>
                  </a:lnTo>
                  <a:lnTo>
                    <a:pt x="64" y="35"/>
                  </a:lnTo>
                  <a:lnTo>
                    <a:pt x="69" y="39"/>
                  </a:lnTo>
                  <a:lnTo>
                    <a:pt x="69" y="37"/>
                  </a:lnTo>
                  <a:lnTo>
                    <a:pt x="70" y="24"/>
                  </a:lnTo>
                  <a:lnTo>
                    <a:pt x="75" y="21"/>
                  </a:lnTo>
                  <a:lnTo>
                    <a:pt x="78" y="21"/>
                  </a:lnTo>
                  <a:lnTo>
                    <a:pt x="81" y="23"/>
                  </a:lnTo>
                  <a:lnTo>
                    <a:pt x="78" y="19"/>
                  </a:lnTo>
                  <a:lnTo>
                    <a:pt x="75" y="18"/>
                  </a:lnTo>
                  <a:lnTo>
                    <a:pt x="70" y="18"/>
                  </a:lnTo>
                  <a:lnTo>
                    <a:pt x="59" y="6"/>
                  </a:lnTo>
                  <a:lnTo>
                    <a:pt x="51" y="2"/>
                  </a:lnTo>
                  <a:lnTo>
                    <a:pt x="41" y="10"/>
                  </a:lnTo>
                  <a:lnTo>
                    <a:pt x="35" y="8"/>
                  </a:lnTo>
                  <a:lnTo>
                    <a:pt x="32" y="5"/>
                  </a:lnTo>
                  <a:lnTo>
                    <a:pt x="20" y="0"/>
                  </a:lnTo>
                  <a:lnTo>
                    <a:pt x="17" y="3"/>
                  </a:lnTo>
                  <a:lnTo>
                    <a:pt x="24" y="8"/>
                  </a:lnTo>
                  <a:lnTo>
                    <a:pt x="25" y="10"/>
                  </a:lnTo>
                  <a:lnTo>
                    <a:pt x="24" y="10"/>
                  </a:lnTo>
                  <a:lnTo>
                    <a:pt x="16" y="10"/>
                  </a:lnTo>
                  <a:lnTo>
                    <a:pt x="8" y="6"/>
                  </a:lnTo>
                  <a:lnTo>
                    <a:pt x="0" y="8"/>
                  </a:lnTo>
                  <a:lnTo>
                    <a:pt x="0" y="8"/>
                  </a:lnTo>
                  <a:lnTo>
                    <a:pt x="4" y="11"/>
                  </a:lnTo>
                  <a:lnTo>
                    <a:pt x="8" y="13"/>
                  </a:lnTo>
                  <a:lnTo>
                    <a:pt x="9" y="19"/>
                  </a:lnTo>
                  <a:lnTo>
                    <a:pt x="16" y="23"/>
                  </a:lnTo>
                  <a:lnTo>
                    <a:pt x="16" y="26"/>
                  </a:lnTo>
                  <a:lnTo>
                    <a:pt x="14" y="26"/>
                  </a:lnTo>
                  <a:lnTo>
                    <a:pt x="14" y="27"/>
                  </a:lnTo>
                  <a:lnTo>
                    <a:pt x="22" y="31"/>
                  </a:lnTo>
                  <a:lnTo>
                    <a:pt x="25" y="31"/>
                  </a:lnTo>
                  <a:lnTo>
                    <a:pt x="25" y="34"/>
                  </a:lnTo>
                  <a:lnTo>
                    <a:pt x="27" y="35"/>
                  </a:lnTo>
                  <a:lnTo>
                    <a:pt x="27" y="37"/>
                  </a:lnTo>
                  <a:lnTo>
                    <a:pt x="24" y="37"/>
                  </a:lnTo>
                  <a:lnTo>
                    <a:pt x="27" y="40"/>
                  </a:lnTo>
                  <a:lnTo>
                    <a:pt x="32" y="40"/>
                  </a:lnTo>
                  <a:lnTo>
                    <a:pt x="36" y="34"/>
                  </a:lnTo>
                  <a:lnTo>
                    <a:pt x="46" y="31"/>
                  </a:lnTo>
                  <a:lnTo>
                    <a:pt x="53" y="32"/>
                  </a:lnTo>
                  <a:lnTo>
                    <a:pt x="54" y="39"/>
                  </a:lnTo>
                  <a:lnTo>
                    <a:pt x="49" y="42"/>
                  </a:lnTo>
                  <a:lnTo>
                    <a:pt x="59" y="45"/>
                  </a:lnTo>
                  <a:lnTo>
                    <a:pt x="64" y="45"/>
                  </a:lnTo>
                  <a:lnTo>
                    <a:pt x="64" y="4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65" name="Freeform 267"/>
            <p:cNvSpPr>
              <a:spLocks/>
            </p:cNvSpPr>
            <p:nvPr/>
          </p:nvSpPr>
          <p:spPr bwMode="auto">
            <a:xfrm>
              <a:off x="2465460" y="-1627975"/>
              <a:ext cx="123720" cy="87012"/>
            </a:xfrm>
            <a:custGeom>
              <a:avLst/>
              <a:gdLst/>
              <a:ahLst/>
              <a:cxnLst>
                <a:cxn ang="0">
                  <a:pos x="91" y="15"/>
                </a:cxn>
                <a:cxn ang="0">
                  <a:pos x="80" y="10"/>
                </a:cxn>
                <a:cxn ang="0">
                  <a:pos x="76" y="11"/>
                </a:cxn>
                <a:cxn ang="0">
                  <a:pos x="60" y="11"/>
                </a:cxn>
                <a:cxn ang="0">
                  <a:pos x="59" y="8"/>
                </a:cxn>
                <a:cxn ang="0">
                  <a:pos x="56" y="7"/>
                </a:cxn>
                <a:cxn ang="0">
                  <a:pos x="46" y="3"/>
                </a:cxn>
                <a:cxn ang="0">
                  <a:pos x="36" y="0"/>
                </a:cxn>
                <a:cxn ang="0">
                  <a:pos x="24" y="5"/>
                </a:cxn>
                <a:cxn ang="0">
                  <a:pos x="19" y="5"/>
                </a:cxn>
                <a:cxn ang="0">
                  <a:pos x="17" y="7"/>
                </a:cxn>
                <a:cxn ang="0">
                  <a:pos x="16" y="13"/>
                </a:cxn>
                <a:cxn ang="0">
                  <a:pos x="11" y="16"/>
                </a:cxn>
                <a:cxn ang="0">
                  <a:pos x="9" y="21"/>
                </a:cxn>
                <a:cxn ang="0">
                  <a:pos x="1" y="24"/>
                </a:cxn>
                <a:cxn ang="0">
                  <a:pos x="0" y="37"/>
                </a:cxn>
                <a:cxn ang="0">
                  <a:pos x="6" y="40"/>
                </a:cxn>
                <a:cxn ang="0">
                  <a:pos x="14" y="36"/>
                </a:cxn>
                <a:cxn ang="0">
                  <a:pos x="16" y="40"/>
                </a:cxn>
                <a:cxn ang="0">
                  <a:pos x="12" y="45"/>
                </a:cxn>
                <a:cxn ang="0">
                  <a:pos x="4" y="48"/>
                </a:cxn>
                <a:cxn ang="0">
                  <a:pos x="4" y="53"/>
                </a:cxn>
                <a:cxn ang="0">
                  <a:pos x="0" y="55"/>
                </a:cxn>
                <a:cxn ang="0">
                  <a:pos x="0" y="60"/>
                </a:cxn>
                <a:cxn ang="0">
                  <a:pos x="6" y="58"/>
                </a:cxn>
                <a:cxn ang="0">
                  <a:pos x="8" y="60"/>
                </a:cxn>
                <a:cxn ang="0">
                  <a:pos x="12" y="60"/>
                </a:cxn>
                <a:cxn ang="0">
                  <a:pos x="16" y="64"/>
                </a:cxn>
                <a:cxn ang="0">
                  <a:pos x="22" y="63"/>
                </a:cxn>
                <a:cxn ang="0">
                  <a:pos x="27" y="61"/>
                </a:cxn>
                <a:cxn ang="0">
                  <a:pos x="30" y="53"/>
                </a:cxn>
                <a:cxn ang="0">
                  <a:pos x="35" y="50"/>
                </a:cxn>
                <a:cxn ang="0">
                  <a:pos x="38" y="50"/>
                </a:cxn>
                <a:cxn ang="0">
                  <a:pos x="41" y="45"/>
                </a:cxn>
                <a:cxn ang="0">
                  <a:pos x="65" y="40"/>
                </a:cxn>
                <a:cxn ang="0">
                  <a:pos x="81" y="31"/>
                </a:cxn>
                <a:cxn ang="0">
                  <a:pos x="88" y="23"/>
                </a:cxn>
                <a:cxn ang="0">
                  <a:pos x="91" y="23"/>
                </a:cxn>
                <a:cxn ang="0">
                  <a:pos x="86" y="16"/>
                </a:cxn>
                <a:cxn ang="0">
                  <a:pos x="86" y="15"/>
                </a:cxn>
                <a:cxn ang="0">
                  <a:pos x="91" y="15"/>
                </a:cxn>
                <a:cxn ang="0">
                  <a:pos x="91" y="15"/>
                </a:cxn>
              </a:cxnLst>
              <a:rect l="0" t="0" r="r" b="b"/>
              <a:pathLst>
                <a:path w="91" h="64">
                  <a:moveTo>
                    <a:pt x="91" y="15"/>
                  </a:moveTo>
                  <a:lnTo>
                    <a:pt x="80" y="10"/>
                  </a:lnTo>
                  <a:lnTo>
                    <a:pt x="76" y="11"/>
                  </a:lnTo>
                  <a:lnTo>
                    <a:pt x="60" y="11"/>
                  </a:lnTo>
                  <a:lnTo>
                    <a:pt x="59" y="8"/>
                  </a:lnTo>
                  <a:lnTo>
                    <a:pt x="56" y="7"/>
                  </a:lnTo>
                  <a:lnTo>
                    <a:pt x="46" y="3"/>
                  </a:lnTo>
                  <a:lnTo>
                    <a:pt x="36" y="0"/>
                  </a:lnTo>
                  <a:lnTo>
                    <a:pt x="24" y="5"/>
                  </a:lnTo>
                  <a:lnTo>
                    <a:pt x="19" y="5"/>
                  </a:lnTo>
                  <a:lnTo>
                    <a:pt x="17" y="7"/>
                  </a:lnTo>
                  <a:lnTo>
                    <a:pt x="16" y="13"/>
                  </a:lnTo>
                  <a:lnTo>
                    <a:pt x="11" y="16"/>
                  </a:lnTo>
                  <a:lnTo>
                    <a:pt x="9" y="21"/>
                  </a:lnTo>
                  <a:lnTo>
                    <a:pt x="1" y="24"/>
                  </a:lnTo>
                  <a:lnTo>
                    <a:pt x="0" y="37"/>
                  </a:lnTo>
                  <a:lnTo>
                    <a:pt x="6" y="40"/>
                  </a:lnTo>
                  <a:lnTo>
                    <a:pt x="14" y="36"/>
                  </a:lnTo>
                  <a:lnTo>
                    <a:pt x="16" y="40"/>
                  </a:lnTo>
                  <a:lnTo>
                    <a:pt x="12" y="45"/>
                  </a:lnTo>
                  <a:lnTo>
                    <a:pt x="4" y="48"/>
                  </a:lnTo>
                  <a:lnTo>
                    <a:pt x="4" y="53"/>
                  </a:lnTo>
                  <a:lnTo>
                    <a:pt x="0" y="55"/>
                  </a:lnTo>
                  <a:lnTo>
                    <a:pt x="0" y="60"/>
                  </a:lnTo>
                  <a:lnTo>
                    <a:pt x="6" y="58"/>
                  </a:lnTo>
                  <a:lnTo>
                    <a:pt x="8" y="60"/>
                  </a:lnTo>
                  <a:lnTo>
                    <a:pt x="12" y="60"/>
                  </a:lnTo>
                  <a:lnTo>
                    <a:pt x="16" y="64"/>
                  </a:lnTo>
                  <a:lnTo>
                    <a:pt x="22" y="63"/>
                  </a:lnTo>
                  <a:lnTo>
                    <a:pt x="27" y="61"/>
                  </a:lnTo>
                  <a:lnTo>
                    <a:pt x="30" y="53"/>
                  </a:lnTo>
                  <a:lnTo>
                    <a:pt x="35" y="50"/>
                  </a:lnTo>
                  <a:lnTo>
                    <a:pt x="38" y="50"/>
                  </a:lnTo>
                  <a:lnTo>
                    <a:pt x="41" y="45"/>
                  </a:lnTo>
                  <a:lnTo>
                    <a:pt x="65" y="40"/>
                  </a:lnTo>
                  <a:lnTo>
                    <a:pt x="81" y="31"/>
                  </a:lnTo>
                  <a:lnTo>
                    <a:pt x="88" y="23"/>
                  </a:lnTo>
                  <a:lnTo>
                    <a:pt x="91" y="23"/>
                  </a:lnTo>
                  <a:lnTo>
                    <a:pt x="86" y="16"/>
                  </a:lnTo>
                  <a:lnTo>
                    <a:pt x="86" y="15"/>
                  </a:lnTo>
                  <a:lnTo>
                    <a:pt x="91" y="15"/>
                  </a:lnTo>
                  <a:lnTo>
                    <a:pt x="91" y="1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66" name="Freeform 268"/>
            <p:cNvSpPr>
              <a:spLocks/>
            </p:cNvSpPr>
            <p:nvPr/>
          </p:nvSpPr>
          <p:spPr bwMode="auto">
            <a:xfrm>
              <a:off x="2514405" y="-1780246"/>
              <a:ext cx="259676" cy="227046"/>
            </a:xfrm>
            <a:custGeom>
              <a:avLst/>
              <a:gdLst/>
              <a:ahLst/>
              <a:cxnLst>
                <a:cxn ang="0">
                  <a:pos x="137" y="157"/>
                </a:cxn>
                <a:cxn ang="0">
                  <a:pos x="127" y="164"/>
                </a:cxn>
                <a:cxn ang="0">
                  <a:pos x="122" y="162"/>
                </a:cxn>
                <a:cxn ang="0">
                  <a:pos x="130" y="152"/>
                </a:cxn>
                <a:cxn ang="0">
                  <a:pos x="113" y="149"/>
                </a:cxn>
                <a:cxn ang="0">
                  <a:pos x="98" y="151"/>
                </a:cxn>
                <a:cxn ang="0">
                  <a:pos x="84" y="148"/>
                </a:cxn>
                <a:cxn ang="0">
                  <a:pos x="81" y="143"/>
                </a:cxn>
                <a:cxn ang="0">
                  <a:pos x="73" y="136"/>
                </a:cxn>
                <a:cxn ang="0">
                  <a:pos x="63" y="128"/>
                </a:cxn>
                <a:cxn ang="0">
                  <a:pos x="44" y="122"/>
                </a:cxn>
                <a:cxn ang="0">
                  <a:pos x="24" y="123"/>
                </a:cxn>
                <a:cxn ang="0">
                  <a:pos x="20" y="119"/>
                </a:cxn>
                <a:cxn ang="0">
                  <a:pos x="0" y="112"/>
                </a:cxn>
                <a:cxn ang="0">
                  <a:pos x="2" y="107"/>
                </a:cxn>
                <a:cxn ang="0">
                  <a:pos x="8" y="101"/>
                </a:cxn>
                <a:cxn ang="0">
                  <a:pos x="26" y="93"/>
                </a:cxn>
                <a:cxn ang="0">
                  <a:pos x="37" y="85"/>
                </a:cxn>
                <a:cxn ang="0">
                  <a:pos x="29" y="87"/>
                </a:cxn>
                <a:cxn ang="0">
                  <a:pos x="31" y="71"/>
                </a:cxn>
                <a:cxn ang="0">
                  <a:pos x="34" y="61"/>
                </a:cxn>
                <a:cxn ang="0">
                  <a:pos x="28" y="51"/>
                </a:cxn>
                <a:cxn ang="0">
                  <a:pos x="34" y="48"/>
                </a:cxn>
                <a:cxn ang="0">
                  <a:pos x="37" y="40"/>
                </a:cxn>
                <a:cxn ang="0">
                  <a:pos x="47" y="45"/>
                </a:cxn>
                <a:cxn ang="0">
                  <a:pos x="55" y="35"/>
                </a:cxn>
                <a:cxn ang="0">
                  <a:pos x="66" y="29"/>
                </a:cxn>
                <a:cxn ang="0">
                  <a:pos x="81" y="14"/>
                </a:cxn>
                <a:cxn ang="0">
                  <a:pos x="87" y="14"/>
                </a:cxn>
                <a:cxn ang="0">
                  <a:pos x="93" y="11"/>
                </a:cxn>
                <a:cxn ang="0">
                  <a:pos x="108" y="10"/>
                </a:cxn>
                <a:cxn ang="0">
                  <a:pos x="129" y="2"/>
                </a:cxn>
                <a:cxn ang="0">
                  <a:pos x="132" y="0"/>
                </a:cxn>
                <a:cxn ang="0">
                  <a:pos x="142" y="2"/>
                </a:cxn>
                <a:cxn ang="0">
                  <a:pos x="138" y="5"/>
                </a:cxn>
                <a:cxn ang="0">
                  <a:pos x="117" y="14"/>
                </a:cxn>
                <a:cxn ang="0">
                  <a:pos x="108" y="27"/>
                </a:cxn>
                <a:cxn ang="0">
                  <a:pos x="111" y="34"/>
                </a:cxn>
                <a:cxn ang="0">
                  <a:pos x="116" y="42"/>
                </a:cxn>
                <a:cxn ang="0">
                  <a:pos x="121" y="53"/>
                </a:cxn>
                <a:cxn ang="0">
                  <a:pos x="143" y="53"/>
                </a:cxn>
                <a:cxn ang="0">
                  <a:pos x="159" y="64"/>
                </a:cxn>
                <a:cxn ang="0">
                  <a:pos x="175" y="64"/>
                </a:cxn>
                <a:cxn ang="0">
                  <a:pos x="190" y="63"/>
                </a:cxn>
                <a:cxn ang="0">
                  <a:pos x="183" y="72"/>
                </a:cxn>
                <a:cxn ang="0">
                  <a:pos x="182" y="85"/>
                </a:cxn>
                <a:cxn ang="0">
                  <a:pos x="188" y="91"/>
                </a:cxn>
                <a:cxn ang="0">
                  <a:pos x="186" y="103"/>
                </a:cxn>
                <a:cxn ang="0">
                  <a:pos x="186" y="114"/>
                </a:cxn>
                <a:cxn ang="0">
                  <a:pos x="183" y="106"/>
                </a:cxn>
                <a:cxn ang="0">
                  <a:pos x="170" y="106"/>
                </a:cxn>
                <a:cxn ang="0">
                  <a:pos x="145" y="107"/>
                </a:cxn>
                <a:cxn ang="0">
                  <a:pos x="145" y="115"/>
                </a:cxn>
                <a:cxn ang="0">
                  <a:pos x="153" y="119"/>
                </a:cxn>
                <a:cxn ang="0">
                  <a:pos x="138" y="120"/>
                </a:cxn>
                <a:cxn ang="0">
                  <a:pos x="143" y="132"/>
                </a:cxn>
                <a:cxn ang="0">
                  <a:pos x="142" y="146"/>
                </a:cxn>
              </a:cxnLst>
              <a:rect l="0" t="0" r="r" b="b"/>
              <a:pathLst>
                <a:path w="191" h="167">
                  <a:moveTo>
                    <a:pt x="142" y="146"/>
                  </a:moveTo>
                  <a:lnTo>
                    <a:pt x="137" y="157"/>
                  </a:lnTo>
                  <a:lnTo>
                    <a:pt x="132" y="167"/>
                  </a:lnTo>
                  <a:lnTo>
                    <a:pt x="127" y="164"/>
                  </a:lnTo>
                  <a:lnTo>
                    <a:pt x="122" y="164"/>
                  </a:lnTo>
                  <a:lnTo>
                    <a:pt x="122" y="162"/>
                  </a:lnTo>
                  <a:lnTo>
                    <a:pt x="132" y="154"/>
                  </a:lnTo>
                  <a:lnTo>
                    <a:pt x="130" y="152"/>
                  </a:lnTo>
                  <a:lnTo>
                    <a:pt x="119" y="149"/>
                  </a:lnTo>
                  <a:lnTo>
                    <a:pt x="113" y="149"/>
                  </a:lnTo>
                  <a:lnTo>
                    <a:pt x="105" y="149"/>
                  </a:lnTo>
                  <a:lnTo>
                    <a:pt x="98" y="151"/>
                  </a:lnTo>
                  <a:lnTo>
                    <a:pt x="85" y="151"/>
                  </a:lnTo>
                  <a:lnTo>
                    <a:pt x="84" y="148"/>
                  </a:lnTo>
                  <a:lnTo>
                    <a:pt x="85" y="144"/>
                  </a:lnTo>
                  <a:lnTo>
                    <a:pt x="81" y="143"/>
                  </a:lnTo>
                  <a:lnTo>
                    <a:pt x="77" y="138"/>
                  </a:lnTo>
                  <a:lnTo>
                    <a:pt x="73" y="136"/>
                  </a:lnTo>
                  <a:lnTo>
                    <a:pt x="68" y="132"/>
                  </a:lnTo>
                  <a:lnTo>
                    <a:pt x="63" y="128"/>
                  </a:lnTo>
                  <a:lnTo>
                    <a:pt x="55" y="127"/>
                  </a:lnTo>
                  <a:lnTo>
                    <a:pt x="44" y="122"/>
                  </a:lnTo>
                  <a:lnTo>
                    <a:pt x="40" y="123"/>
                  </a:lnTo>
                  <a:lnTo>
                    <a:pt x="24" y="123"/>
                  </a:lnTo>
                  <a:lnTo>
                    <a:pt x="23" y="120"/>
                  </a:lnTo>
                  <a:lnTo>
                    <a:pt x="20" y="119"/>
                  </a:lnTo>
                  <a:lnTo>
                    <a:pt x="10" y="115"/>
                  </a:lnTo>
                  <a:lnTo>
                    <a:pt x="0" y="112"/>
                  </a:lnTo>
                  <a:lnTo>
                    <a:pt x="0" y="109"/>
                  </a:lnTo>
                  <a:lnTo>
                    <a:pt x="2" y="107"/>
                  </a:lnTo>
                  <a:lnTo>
                    <a:pt x="7" y="107"/>
                  </a:lnTo>
                  <a:lnTo>
                    <a:pt x="8" y="101"/>
                  </a:lnTo>
                  <a:lnTo>
                    <a:pt x="23" y="98"/>
                  </a:lnTo>
                  <a:lnTo>
                    <a:pt x="26" y="93"/>
                  </a:lnTo>
                  <a:lnTo>
                    <a:pt x="36" y="87"/>
                  </a:lnTo>
                  <a:lnTo>
                    <a:pt x="37" y="85"/>
                  </a:lnTo>
                  <a:lnTo>
                    <a:pt x="32" y="87"/>
                  </a:lnTo>
                  <a:lnTo>
                    <a:pt x="29" y="87"/>
                  </a:lnTo>
                  <a:lnTo>
                    <a:pt x="31" y="80"/>
                  </a:lnTo>
                  <a:lnTo>
                    <a:pt x="31" y="71"/>
                  </a:lnTo>
                  <a:lnTo>
                    <a:pt x="34" y="69"/>
                  </a:lnTo>
                  <a:lnTo>
                    <a:pt x="34" y="61"/>
                  </a:lnTo>
                  <a:lnTo>
                    <a:pt x="31" y="58"/>
                  </a:lnTo>
                  <a:lnTo>
                    <a:pt x="28" y="51"/>
                  </a:lnTo>
                  <a:lnTo>
                    <a:pt x="32" y="48"/>
                  </a:lnTo>
                  <a:lnTo>
                    <a:pt x="34" y="48"/>
                  </a:lnTo>
                  <a:lnTo>
                    <a:pt x="40" y="45"/>
                  </a:lnTo>
                  <a:lnTo>
                    <a:pt x="37" y="40"/>
                  </a:lnTo>
                  <a:lnTo>
                    <a:pt x="39" y="39"/>
                  </a:lnTo>
                  <a:lnTo>
                    <a:pt x="47" y="45"/>
                  </a:lnTo>
                  <a:lnTo>
                    <a:pt x="47" y="39"/>
                  </a:lnTo>
                  <a:lnTo>
                    <a:pt x="55" y="35"/>
                  </a:lnTo>
                  <a:lnTo>
                    <a:pt x="61" y="30"/>
                  </a:lnTo>
                  <a:lnTo>
                    <a:pt x="66" y="29"/>
                  </a:lnTo>
                  <a:lnTo>
                    <a:pt x="71" y="19"/>
                  </a:lnTo>
                  <a:lnTo>
                    <a:pt x="81" y="14"/>
                  </a:lnTo>
                  <a:lnTo>
                    <a:pt x="85" y="14"/>
                  </a:lnTo>
                  <a:lnTo>
                    <a:pt x="87" y="14"/>
                  </a:lnTo>
                  <a:lnTo>
                    <a:pt x="89" y="16"/>
                  </a:lnTo>
                  <a:lnTo>
                    <a:pt x="93" y="11"/>
                  </a:lnTo>
                  <a:lnTo>
                    <a:pt x="101" y="11"/>
                  </a:lnTo>
                  <a:lnTo>
                    <a:pt x="108" y="10"/>
                  </a:lnTo>
                  <a:lnTo>
                    <a:pt x="124" y="6"/>
                  </a:lnTo>
                  <a:lnTo>
                    <a:pt x="129" y="2"/>
                  </a:lnTo>
                  <a:lnTo>
                    <a:pt x="132" y="2"/>
                  </a:lnTo>
                  <a:lnTo>
                    <a:pt x="132" y="0"/>
                  </a:lnTo>
                  <a:lnTo>
                    <a:pt x="135" y="0"/>
                  </a:lnTo>
                  <a:lnTo>
                    <a:pt x="142" y="2"/>
                  </a:lnTo>
                  <a:lnTo>
                    <a:pt x="142" y="3"/>
                  </a:lnTo>
                  <a:lnTo>
                    <a:pt x="138" y="5"/>
                  </a:lnTo>
                  <a:lnTo>
                    <a:pt x="130" y="6"/>
                  </a:lnTo>
                  <a:lnTo>
                    <a:pt x="117" y="14"/>
                  </a:lnTo>
                  <a:lnTo>
                    <a:pt x="113" y="19"/>
                  </a:lnTo>
                  <a:lnTo>
                    <a:pt x="108" y="27"/>
                  </a:lnTo>
                  <a:lnTo>
                    <a:pt x="103" y="32"/>
                  </a:lnTo>
                  <a:lnTo>
                    <a:pt x="111" y="34"/>
                  </a:lnTo>
                  <a:lnTo>
                    <a:pt x="111" y="39"/>
                  </a:lnTo>
                  <a:lnTo>
                    <a:pt x="116" y="42"/>
                  </a:lnTo>
                  <a:lnTo>
                    <a:pt x="116" y="50"/>
                  </a:lnTo>
                  <a:lnTo>
                    <a:pt x="121" y="53"/>
                  </a:lnTo>
                  <a:lnTo>
                    <a:pt x="129" y="55"/>
                  </a:lnTo>
                  <a:lnTo>
                    <a:pt x="143" y="53"/>
                  </a:lnTo>
                  <a:lnTo>
                    <a:pt x="151" y="55"/>
                  </a:lnTo>
                  <a:lnTo>
                    <a:pt x="159" y="64"/>
                  </a:lnTo>
                  <a:lnTo>
                    <a:pt x="167" y="63"/>
                  </a:lnTo>
                  <a:lnTo>
                    <a:pt x="175" y="64"/>
                  </a:lnTo>
                  <a:lnTo>
                    <a:pt x="185" y="63"/>
                  </a:lnTo>
                  <a:lnTo>
                    <a:pt x="190" y="63"/>
                  </a:lnTo>
                  <a:lnTo>
                    <a:pt x="190" y="66"/>
                  </a:lnTo>
                  <a:lnTo>
                    <a:pt x="183" y="72"/>
                  </a:lnTo>
                  <a:lnTo>
                    <a:pt x="180" y="79"/>
                  </a:lnTo>
                  <a:lnTo>
                    <a:pt x="182" y="85"/>
                  </a:lnTo>
                  <a:lnTo>
                    <a:pt x="186" y="88"/>
                  </a:lnTo>
                  <a:lnTo>
                    <a:pt x="188" y="91"/>
                  </a:lnTo>
                  <a:lnTo>
                    <a:pt x="178" y="98"/>
                  </a:lnTo>
                  <a:lnTo>
                    <a:pt x="186" y="103"/>
                  </a:lnTo>
                  <a:lnTo>
                    <a:pt x="191" y="112"/>
                  </a:lnTo>
                  <a:lnTo>
                    <a:pt x="186" y="114"/>
                  </a:lnTo>
                  <a:lnTo>
                    <a:pt x="186" y="107"/>
                  </a:lnTo>
                  <a:lnTo>
                    <a:pt x="183" y="106"/>
                  </a:lnTo>
                  <a:lnTo>
                    <a:pt x="174" y="107"/>
                  </a:lnTo>
                  <a:lnTo>
                    <a:pt x="170" y="106"/>
                  </a:lnTo>
                  <a:lnTo>
                    <a:pt x="167" y="107"/>
                  </a:lnTo>
                  <a:lnTo>
                    <a:pt x="145" y="107"/>
                  </a:lnTo>
                  <a:lnTo>
                    <a:pt x="143" y="114"/>
                  </a:lnTo>
                  <a:lnTo>
                    <a:pt x="145" y="115"/>
                  </a:lnTo>
                  <a:lnTo>
                    <a:pt x="151" y="115"/>
                  </a:lnTo>
                  <a:lnTo>
                    <a:pt x="153" y="119"/>
                  </a:lnTo>
                  <a:lnTo>
                    <a:pt x="148" y="119"/>
                  </a:lnTo>
                  <a:lnTo>
                    <a:pt x="138" y="120"/>
                  </a:lnTo>
                  <a:lnTo>
                    <a:pt x="138" y="127"/>
                  </a:lnTo>
                  <a:lnTo>
                    <a:pt x="143" y="132"/>
                  </a:lnTo>
                  <a:lnTo>
                    <a:pt x="146" y="138"/>
                  </a:lnTo>
                  <a:lnTo>
                    <a:pt x="142" y="146"/>
                  </a:lnTo>
                  <a:lnTo>
                    <a:pt x="142" y="14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67" name="Freeform 269"/>
            <p:cNvSpPr>
              <a:spLocks/>
            </p:cNvSpPr>
            <p:nvPr/>
          </p:nvSpPr>
          <p:spPr bwMode="auto">
            <a:xfrm>
              <a:off x="2602775" y="-1682358"/>
              <a:ext cx="849724" cy="562857"/>
            </a:xfrm>
            <a:custGeom>
              <a:avLst/>
              <a:gdLst/>
              <a:ahLst/>
              <a:cxnLst>
                <a:cxn ang="0">
                  <a:pos x="311" y="398"/>
                </a:cxn>
                <a:cxn ang="0">
                  <a:pos x="357" y="363"/>
                </a:cxn>
                <a:cxn ang="0">
                  <a:pos x="380" y="339"/>
                </a:cxn>
                <a:cxn ang="0">
                  <a:pos x="388" y="318"/>
                </a:cxn>
                <a:cxn ang="0">
                  <a:pos x="444" y="294"/>
                </a:cxn>
                <a:cxn ang="0">
                  <a:pos x="457" y="290"/>
                </a:cxn>
                <a:cxn ang="0">
                  <a:pos x="492" y="289"/>
                </a:cxn>
                <a:cxn ang="0">
                  <a:pos x="522" y="265"/>
                </a:cxn>
                <a:cxn ang="0">
                  <a:pos x="545" y="233"/>
                </a:cxn>
                <a:cxn ang="0">
                  <a:pos x="558" y="185"/>
                </a:cxn>
                <a:cxn ang="0">
                  <a:pos x="598" y="159"/>
                </a:cxn>
                <a:cxn ang="0">
                  <a:pos x="625" y="124"/>
                </a:cxn>
                <a:cxn ang="0">
                  <a:pos x="591" y="103"/>
                </a:cxn>
                <a:cxn ang="0">
                  <a:pos x="517" y="82"/>
                </a:cxn>
                <a:cxn ang="0">
                  <a:pos x="479" y="76"/>
                </a:cxn>
                <a:cxn ang="0">
                  <a:pos x="471" y="68"/>
                </a:cxn>
                <a:cxn ang="0">
                  <a:pos x="445" y="63"/>
                </a:cxn>
                <a:cxn ang="0">
                  <a:pos x="415" y="68"/>
                </a:cxn>
                <a:cxn ang="0">
                  <a:pos x="378" y="72"/>
                </a:cxn>
                <a:cxn ang="0">
                  <a:pos x="367" y="71"/>
                </a:cxn>
                <a:cxn ang="0">
                  <a:pos x="375" y="64"/>
                </a:cxn>
                <a:cxn ang="0">
                  <a:pos x="370" y="64"/>
                </a:cxn>
                <a:cxn ang="0">
                  <a:pos x="388" y="34"/>
                </a:cxn>
                <a:cxn ang="0">
                  <a:pos x="372" y="11"/>
                </a:cxn>
                <a:cxn ang="0">
                  <a:pos x="338" y="32"/>
                </a:cxn>
                <a:cxn ang="0">
                  <a:pos x="309" y="29"/>
                </a:cxn>
                <a:cxn ang="0">
                  <a:pos x="291" y="34"/>
                </a:cxn>
                <a:cxn ang="0">
                  <a:pos x="261" y="39"/>
                </a:cxn>
                <a:cxn ang="0">
                  <a:pos x="242" y="35"/>
                </a:cxn>
                <a:cxn ang="0">
                  <a:pos x="246" y="13"/>
                </a:cxn>
                <a:cxn ang="0">
                  <a:pos x="240" y="0"/>
                </a:cxn>
                <a:cxn ang="0">
                  <a:pos x="219" y="8"/>
                </a:cxn>
                <a:cxn ang="0">
                  <a:pos x="184" y="15"/>
                </a:cxn>
                <a:cxn ang="0">
                  <a:pos x="171" y="16"/>
                </a:cxn>
                <a:cxn ang="0">
                  <a:pos x="182" y="31"/>
                </a:cxn>
                <a:cxn ang="0">
                  <a:pos x="144" y="45"/>
                </a:cxn>
                <a:cxn ang="0">
                  <a:pos x="121" y="35"/>
                </a:cxn>
                <a:cxn ang="0">
                  <a:pos x="102" y="35"/>
                </a:cxn>
                <a:cxn ang="0">
                  <a:pos x="86" y="43"/>
                </a:cxn>
                <a:cxn ang="0">
                  <a:pos x="73" y="55"/>
                </a:cxn>
                <a:cxn ang="0">
                  <a:pos x="72" y="85"/>
                </a:cxn>
                <a:cxn ang="0">
                  <a:pos x="40" y="100"/>
                </a:cxn>
                <a:cxn ang="0">
                  <a:pos x="6" y="120"/>
                </a:cxn>
                <a:cxn ang="0">
                  <a:pos x="9" y="148"/>
                </a:cxn>
                <a:cxn ang="0">
                  <a:pos x="38" y="153"/>
                </a:cxn>
                <a:cxn ang="0">
                  <a:pos x="60" y="164"/>
                </a:cxn>
                <a:cxn ang="0">
                  <a:pos x="131" y="151"/>
                </a:cxn>
                <a:cxn ang="0">
                  <a:pos x="128" y="167"/>
                </a:cxn>
                <a:cxn ang="0">
                  <a:pos x="165" y="183"/>
                </a:cxn>
                <a:cxn ang="0">
                  <a:pos x="200" y="191"/>
                </a:cxn>
                <a:cxn ang="0">
                  <a:pos x="202" y="209"/>
                </a:cxn>
                <a:cxn ang="0">
                  <a:pos x="234" y="229"/>
                </a:cxn>
                <a:cxn ang="0">
                  <a:pos x="237" y="254"/>
                </a:cxn>
                <a:cxn ang="0">
                  <a:pos x="235" y="265"/>
                </a:cxn>
                <a:cxn ang="0">
                  <a:pos x="259" y="281"/>
                </a:cxn>
                <a:cxn ang="0">
                  <a:pos x="272" y="300"/>
                </a:cxn>
                <a:cxn ang="0">
                  <a:pos x="290" y="306"/>
                </a:cxn>
                <a:cxn ang="0">
                  <a:pos x="298" y="327"/>
                </a:cxn>
                <a:cxn ang="0">
                  <a:pos x="258" y="353"/>
                </a:cxn>
                <a:cxn ang="0">
                  <a:pos x="235" y="371"/>
                </a:cxn>
                <a:cxn ang="0">
                  <a:pos x="254" y="382"/>
                </a:cxn>
                <a:cxn ang="0">
                  <a:pos x="279" y="390"/>
                </a:cxn>
                <a:cxn ang="0">
                  <a:pos x="290" y="407"/>
                </a:cxn>
              </a:cxnLst>
              <a:rect l="0" t="0" r="r" b="b"/>
              <a:pathLst>
                <a:path w="625" h="414">
                  <a:moveTo>
                    <a:pt x="291" y="414"/>
                  </a:moveTo>
                  <a:lnTo>
                    <a:pt x="299" y="409"/>
                  </a:lnTo>
                  <a:lnTo>
                    <a:pt x="307" y="404"/>
                  </a:lnTo>
                  <a:lnTo>
                    <a:pt x="311" y="398"/>
                  </a:lnTo>
                  <a:lnTo>
                    <a:pt x="333" y="387"/>
                  </a:lnTo>
                  <a:lnTo>
                    <a:pt x="348" y="375"/>
                  </a:lnTo>
                  <a:lnTo>
                    <a:pt x="349" y="372"/>
                  </a:lnTo>
                  <a:lnTo>
                    <a:pt x="357" y="363"/>
                  </a:lnTo>
                  <a:lnTo>
                    <a:pt x="365" y="356"/>
                  </a:lnTo>
                  <a:lnTo>
                    <a:pt x="373" y="355"/>
                  </a:lnTo>
                  <a:lnTo>
                    <a:pt x="378" y="350"/>
                  </a:lnTo>
                  <a:lnTo>
                    <a:pt x="380" y="339"/>
                  </a:lnTo>
                  <a:lnTo>
                    <a:pt x="383" y="337"/>
                  </a:lnTo>
                  <a:lnTo>
                    <a:pt x="381" y="335"/>
                  </a:lnTo>
                  <a:lnTo>
                    <a:pt x="380" y="326"/>
                  </a:lnTo>
                  <a:lnTo>
                    <a:pt x="388" y="318"/>
                  </a:lnTo>
                  <a:lnTo>
                    <a:pt x="416" y="303"/>
                  </a:lnTo>
                  <a:lnTo>
                    <a:pt x="428" y="298"/>
                  </a:lnTo>
                  <a:lnTo>
                    <a:pt x="436" y="298"/>
                  </a:lnTo>
                  <a:lnTo>
                    <a:pt x="444" y="294"/>
                  </a:lnTo>
                  <a:lnTo>
                    <a:pt x="450" y="294"/>
                  </a:lnTo>
                  <a:lnTo>
                    <a:pt x="450" y="292"/>
                  </a:lnTo>
                  <a:lnTo>
                    <a:pt x="453" y="290"/>
                  </a:lnTo>
                  <a:lnTo>
                    <a:pt x="457" y="290"/>
                  </a:lnTo>
                  <a:lnTo>
                    <a:pt x="463" y="289"/>
                  </a:lnTo>
                  <a:lnTo>
                    <a:pt x="469" y="290"/>
                  </a:lnTo>
                  <a:lnTo>
                    <a:pt x="474" y="289"/>
                  </a:lnTo>
                  <a:lnTo>
                    <a:pt x="492" y="289"/>
                  </a:lnTo>
                  <a:lnTo>
                    <a:pt x="495" y="286"/>
                  </a:lnTo>
                  <a:lnTo>
                    <a:pt x="509" y="279"/>
                  </a:lnTo>
                  <a:lnTo>
                    <a:pt x="513" y="271"/>
                  </a:lnTo>
                  <a:lnTo>
                    <a:pt x="522" y="265"/>
                  </a:lnTo>
                  <a:lnTo>
                    <a:pt x="529" y="257"/>
                  </a:lnTo>
                  <a:lnTo>
                    <a:pt x="535" y="252"/>
                  </a:lnTo>
                  <a:lnTo>
                    <a:pt x="538" y="239"/>
                  </a:lnTo>
                  <a:lnTo>
                    <a:pt x="545" y="233"/>
                  </a:lnTo>
                  <a:lnTo>
                    <a:pt x="551" y="213"/>
                  </a:lnTo>
                  <a:lnTo>
                    <a:pt x="550" y="199"/>
                  </a:lnTo>
                  <a:lnTo>
                    <a:pt x="554" y="186"/>
                  </a:lnTo>
                  <a:lnTo>
                    <a:pt x="558" y="185"/>
                  </a:lnTo>
                  <a:lnTo>
                    <a:pt x="562" y="185"/>
                  </a:lnTo>
                  <a:lnTo>
                    <a:pt x="567" y="181"/>
                  </a:lnTo>
                  <a:lnTo>
                    <a:pt x="582" y="167"/>
                  </a:lnTo>
                  <a:lnTo>
                    <a:pt x="598" y="159"/>
                  </a:lnTo>
                  <a:lnTo>
                    <a:pt x="599" y="157"/>
                  </a:lnTo>
                  <a:lnTo>
                    <a:pt x="617" y="143"/>
                  </a:lnTo>
                  <a:lnTo>
                    <a:pt x="623" y="133"/>
                  </a:lnTo>
                  <a:lnTo>
                    <a:pt x="625" y="124"/>
                  </a:lnTo>
                  <a:lnTo>
                    <a:pt x="625" y="120"/>
                  </a:lnTo>
                  <a:lnTo>
                    <a:pt x="622" y="111"/>
                  </a:lnTo>
                  <a:lnTo>
                    <a:pt x="617" y="104"/>
                  </a:lnTo>
                  <a:lnTo>
                    <a:pt x="591" y="103"/>
                  </a:lnTo>
                  <a:lnTo>
                    <a:pt x="567" y="90"/>
                  </a:lnTo>
                  <a:lnTo>
                    <a:pt x="554" y="84"/>
                  </a:lnTo>
                  <a:lnTo>
                    <a:pt x="548" y="82"/>
                  </a:lnTo>
                  <a:lnTo>
                    <a:pt x="517" y="82"/>
                  </a:lnTo>
                  <a:lnTo>
                    <a:pt x="492" y="77"/>
                  </a:lnTo>
                  <a:lnTo>
                    <a:pt x="490" y="76"/>
                  </a:lnTo>
                  <a:lnTo>
                    <a:pt x="476" y="80"/>
                  </a:lnTo>
                  <a:lnTo>
                    <a:pt x="479" y="76"/>
                  </a:lnTo>
                  <a:lnTo>
                    <a:pt x="477" y="74"/>
                  </a:lnTo>
                  <a:lnTo>
                    <a:pt x="474" y="74"/>
                  </a:lnTo>
                  <a:lnTo>
                    <a:pt x="476" y="71"/>
                  </a:lnTo>
                  <a:lnTo>
                    <a:pt x="471" y="68"/>
                  </a:lnTo>
                  <a:lnTo>
                    <a:pt x="463" y="69"/>
                  </a:lnTo>
                  <a:lnTo>
                    <a:pt x="461" y="66"/>
                  </a:lnTo>
                  <a:lnTo>
                    <a:pt x="450" y="63"/>
                  </a:lnTo>
                  <a:lnTo>
                    <a:pt x="445" y="63"/>
                  </a:lnTo>
                  <a:lnTo>
                    <a:pt x="436" y="60"/>
                  </a:lnTo>
                  <a:lnTo>
                    <a:pt x="424" y="60"/>
                  </a:lnTo>
                  <a:lnTo>
                    <a:pt x="421" y="60"/>
                  </a:lnTo>
                  <a:lnTo>
                    <a:pt x="415" y="68"/>
                  </a:lnTo>
                  <a:lnTo>
                    <a:pt x="405" y="69"/>
                  </a:lnTo>
                  <a:lnTo>
                    <a:pt x="399" y="77"/>
                  </a:lnTo>
                  <a:lnTo>
                    <a:pt x="399" y="71"/>
                  </a:lnTo>
                  <a:lnTo>
                    <a:pt x="378" y="72"/>
                  </a:lnTo>
                  <a:lnTo>
                    <a:pt x="375" y="72"/>
                  </a:lnTo>
                  <a:lnTo>
                    <a:pt x="368" y="72"/>
                  </a:lnTo>
                  <a:lnTo>
                    <a:pt x="365" y="74"/>
                  </a:lnTo>
                  <a:lnTo>
                    <a:pt x="367" y="71"/>
                  </a:lnTo>
                  <a:lnTo>
                    <a:pt x="375" y="72"/>
                  </a:lnTo>
                  <a:lnTo>
                    <a:pt x="380" y="71"/>
                  </a:lnTo>
                  <a:lnTo>
                    <a:pt x="380" y="66"/>
                  </a:lnTo>
                  <a:lnTo>
                    <a:pt x="375" y="64"/>
                  </a:lnTo>
                  <a:lnTo>
                    <a:pt x="380" y="61"/>
                  </a:lnTo>
                  <a:lnTo>
                    <a:pt x="375" y="61"/>
                  </a:lnTo>
                  <a:lnTo>
                    <a:pt x="373" y="64"/>
                  </a:lnTo>
                  <a:lnTo>
                    <a:pt x="370" y="64"/>
                  </a:lnTo>
                  <a:lnTo>
                    <a:pt x="368" y="58"/>
                  </a:lnTo>
                  <a:lnTo>
                    <a:pt x="391" y="43"/>
                  </a:lnTo>
                  <a:lnTo>
                    <a:pt x="394" y="35"/>
                  </a:lnTo>
                  <a:lnTo>
                    <a:pt x="388" y="34"/>
                  </a:lnTo>
                  <a:lnTo>
                    <a:pt x="383" y="24"/>
                  </a:lnTo>
                  <a:lnTo>
                    <a:pt x="378" y="13"/>
                  </a:lnTo>
                  <a:lnTo>
                    <a:pt x="375" y="10"/>
                  </a:lnTo>
                  <a:lnTo>
                    <a:pt x="372" y="11"/>
                  </a:lnTo>
                  <a:lnTo>
                    <a:pt x="359" y="21"/>
                  </a:lnTo>
                  <a:lnTo>
                    <a:pt x="356" y="27"/>
                  </a:lnTo>
                  <a:lnTo>
                    <a:pt x="346" y="32"/>
                  </a:lnTo>
                  <a:lnTo>
                    <a:pt x="338" y="32"/>
                  </a:lnTo>
                  <a:lnTo>
                    <a:pt x="330" y="32"/>
                  </a:lnTo>
                  <a:lnTo>
                    <a:pt x="325" y="29"/>
                  </a:lnTo>
                  <a:lnTo>
                    <a:pt x="315" y="27"/>
                  </a:lnTo>
                  <a:lnTo>
                    <a:pt x="309" y="29"/>
                  </a:lnTo>
                  <a:lnTo>
                    <a:pt x="303" y="29"/>
                  </a:lnTo>
                  <a:lnTo>
                    <a:pt x="301" y="29"/>
                  </a:lnTo>
                  <a:lnTo>
                    <a:pt x="301" y="34"/>
                  </a:lnTo>
                  <a:lnTo>
                    <a:pt x="291" y="34"/>
                  </a:lnTo>
                  <a:lnTo>
                    <a:pt x="285" y="34"/>
                  </a:lnTo>
                  <a:lnTo>
                    <a:pt x="280" y="32"/>
                  </a:lnTo>
                  <a:lnTo>
                    <a:pt x="274" y="35"/>
                  </a:lnTo>
                  <a:lnTo>
                    <a:pt x="261" y="39"/>
                  </a:lnTo>
                  <a:lnTo>
                    <a:pt x="256" y="40"/>
                  </a:lnTo>
                  <a:lnTo>
                    <a:pt x="250" y="40"/>
                  </a:lnTo>
                  <a:lnTo>
                    <a:pt x="246" y="39"/>
                  </a:lnTo>
                  <a:lnTo>
                    <a:pt x="242" y="35"/>
                  </a:lnTo>
                  <a:lnTo>
                    <a:pt x="242" y="31"/>
                  </a:lnTo>
                  <a:lnTo>
                    <a:pt x="238" y="27"/>
                  </a:lnTo>
                  <a:lnTo>
                    <a:pt x="242" y="16"/>
                  </a:lnTo>
                  <a:lnTo>
                    <a:pt x="246" y="13"/>
                  </a:lnTo>
                  <a:lnTo>
                    <a:pt x="245" y="8"/>
                  </a:lnTo>
                  <a:lnTo>
                    <a:pt x="238" y="7"/>
                  </a:lnTo>
                  <a:lnTo>
                    <a:pt x="240" y="3"/>
                  </a:lnTo>
                  <a:lnTo>
                    <a:pt x="240" y="0"/>
                  </a:lnTo>
                  <a:lnTo>
                    <a:pt x="230" y="2"/>
                  </a:lnTo>
                  <a:lnTo>
                    <a:pt x="230" y="3"/>
                  </a:lnTo>
                  <a:lnTo>
                    <a:pt x="224" y="7"/>
                  </a:lnTo>
                  <a:lnTo>
                    <a:pt x="219" y="8"/>
                  </a:lnTo>
                  <a:lnTo>
                    <a:pt x="211" y="11"/>
                  </a:lnTo>
                  <a:lnTo>
                    <a:pt x="198" y="11"/>
                  </a:lnTo>
                  <a:lnTo>
                    <a:pt x="190" y="15"/>
                  </a:lnTo>
                  <a:lnTo>
                    <a:pt x="184" y="15"/>
                  </a:lnTo>
                  <a:lnTo>
                    <a:pt x="173" y="11"/>
                  </a:lnTo>
                  <a:lnTo>
                    <a:pt x="163" y="10"/>
                  </a:lnTo>
                  <a:lnTo>
                    <a:pt x="165" y="13"/>
                  </a:lnTo>
                  <a:lnTo>
                    <a:pt x="171" y="16"/>
                  </a:lnTo>
                  <a:lnTo>
                    <a:pt x="170" y="23"/>
                  </a:lnTo>
                  <a:lnTo>
                    <a:pt x="171" y="29"/>
                  </a:lnTo>
                  <a:lnTo>
                    <a:pt x="182" y="29"/>
                  </a:lnTo>
                  <a:lnTo>
                    <a:pt x="182" y="31"/>
                  </a:lnTo>
                  <a:lnTo>
                    <a:pt x="173" y="34"/>
                  </a:lnTo>
                  <a:lnTo>
                    <a:pt x="166" y="39"/>
                  </a:lnTo>
                  <a:lnTo>
                    <a:pt x="149" y="43"/>
                  </a:lnTo>
                  <a:lnTo>
                    <a:pt x="144" y="45"/>
                  </a:lnTo>
                  <a:lnTo>
                    <a:pt x="133" y="45"/>
                  </a:lnTo>
                  <a:lnTo>
                    <a:pt x="126" y="40"/>
                  </a:lnTo>
                  <a:lnTo>
                    <a:pt x="121" y="42"/>
                  </a:lnTo>
                  <a:lnTo>
                    <a:pt x="121" y="35"/>
                  </a:lnTo>
                  <a:lnTo>
                    <a:pt x="118" y="34"/>
                  </a:lnTo>
                  <a:lnTo>
                    <a:pt x="109" y="35"/>
                  </a:lnTo>
                  <a:lnTo>
                    <a:pt x="105" y="34"/>
                  </a:lnTo>
                  <a:lnTo>
                    <a:pt x="102" y="35"/>
                  </a:lnTo>
                  <a:lnTo>
                    <a:pt x="80" y="35"/>
                  </a:lnTo>
                  <a:lnTo>
                    <a:pt x="78" y="42"/>
                  </a:lnTo>
                  <a:lnTo>
                    <a:pt x="80" y="43"/>
                  </a:lnTo>
                  <a:lnTo>
                    <a:pt x="86" y="43"/>
                  </a:lnTo>
                  <a:lnTo>
                    <a:pt x="88" y="47"/>
                  </a:lnTo>
                  <a:lnTo>
                    <a:pt x="83" y="47"/>
                  </a:lnTo>
                  <a:lnTo>
                    <a:pt x="73" y="48"/>
                  </a:lnTo>
                  <a:lnTo>
                    <a:pt x="73" y="55"/>
                  </a:lnTo>
                  <a:lnTo>
                    <a:pt x="78" y="60"/>
                  </a:lnTo>
                  <a:lnTo>
                    <a:pt x="81" y="66"/>
                  </a:lnTo>
                  <a:lnTo>
                    <a:pt x="77" y="74"/>
                  </a:lnTo>
                  <a:lnTo>
                    <a:pt x="72" y="85"/>
                  </a:lnTo>
                  <a:lnTo>
                    <a:pt x="67" y="95"/>
                  </a:lnTo>
                  <a:lnTo>
                    <a:pt x="65" y="96"/>
                  </a:lnTo>
                  <a:lnTo>
                    <a:pt x="59" y="96"/>
                  </a:lnTo>
                  <a:lnTo>
                    <a:pt x="40" y="100"/>
                  </a:lnTo>
                  <a:lnTo>
                    <a:pt x="25" y="104"/>
                  </a:lnTo>
                  <a:lnTo>
                    <a:pt x="16" y="112"/>
                  </a:lnTo>
                  <a:lnTo>
                    <a:pt x="14" y="119"/>
                  </a:lnTo>
                  <a:lnTo>
                    <a:pt x="6" y="120"/>
                  </a:lnTo>
                  <a:lnTo>
                    <a:pt x="0" y="130"/>
                  </a:lnTo>
                  <a:lnTo>
                    <a:pt x="3" y="136"/>
                  </a:lnTo>
                  <a:lnTo>
                    <a:pt x="12" y="145"/>
                  </a:lnTo>
                  <a:lnTo>
                    <a:pt x="9" y="148"/>
                  </a:lnTo>
                  <a:lnTo>
                    <a:pt x="19" y="149"/>
                  </a:lnTo>
                  <a:lnTo>
                    <a:pt x="22" y="153"/>
                  </a:lnTo>
                  <a:lnTo>
                    <a:pt x="30" y="154"/>
                  </a:lnTo>
                  <a:lnTo>
                    <a:pt x="38" y="153"/>
                  </a:lnTo>
                  <a:lnTo>
                    <a:pt x="49" y="148"/>
                  </a:lnTo>
                  <a:lnTo>
                    <a:pt x="46" y="164"/>
                  </a:lnTo>
                  <a:lnTo>
                    <a:pt x="51" y="165"/>
                  </a:lnTo>
                  <a:lnTo>
                    <a:pt x="60" y="164"/>
                  </a:lnTo>
                  <a:lnTo>
                    <a:pt x="80" y="165"/>
                  </a:lnTo>
                  <a:lnTo>
                    <a:pt x="94" y="161"/>
                  </a:lnTo>
                  <a:lnTo>
                    <a:pt x="110" y="153"/>
                  </a:lnTo>
                  <a:lnTo>
                    <a:pt x="131" y="151"/>
                  </a:lnTo>
                  <a:lnTo>
                    <a:pt x="133" y="153"/>
                  </a:lnTo>
                  <a:lnTo>
                    <a:pt x="133" y="156"/>
                  </a:lnTo>
                  <a:lnTo>
                    <a:pt x="131" y="162"/>
                  </a:lnTo>
                  <a:lnTo>
                    <a:pt x="128" y="167"/>
                  </a:lnTo>
                  <a:lnTo>
                    <a:pt x="131" y="173"/>
                  </a:lnTo>
                  <a:lnTo>
                    <a:pt x="141" y="178"/>
                  </a:lnTo>
                  <a:lnTo>
                    <a:pt x="160" y="180"/>
                  </a:lnTo>
                  <a:lnTo>
                    <a:pt x="165" y="183"/>
                  </a:lnTo>
                  <a:lnTo>
                    <a:pt x="178" y="186"/>
                  </a:lnTo>
                  <a:lnTo>
                    <a:pt x="182" y="189"/>
                  </a:lnTo>
                  <a:lnTo>
                    <a:pt x="194" y="189"/>
                  </a:lnTo>
                  <a:lnTo>
                    <a:pt x="200" y="191"/>
                  </a:lnTo>
                  <a:lnTo>
                    <a:pt x="203" y="194"/>
                  </a:lnTo>
                  <a:lnTo>
                    <a:pt x="205" y="202"/>
                  </a:lnTo>
                  <a:lnTo>
                    <a:pt x="205" y="207"/>
                  </a:lnTo>
                  <a:lnTo>
                    <a:pt x="202" y="209"/>
                  </a:lnTo>
                  <a:lnTo>
                    <a:pt x="206" y="218"/>
                  </a:lnTo>
                  <a:lnTo>
                    <a:pt x="234" y="220"/>
                  </a:lnTo>
                  <a:lnTo>
                    <a:pt x="232" y="225"/>
                  </a:lnTo>
                  <a:lnTo>
                    <a:pt x="234" y="229"/>
                  </a:lnTo>
                  <a:lnTo>
                    <a:pt x="238" y="231"/>
                  </a:lnTo>
                  <a:lnTo>
                    <a:pt x="243" y="239"/>
                  </a:lnTo>
                  <a:lnTo>
                    <a:pt x="242" y="249"/>
                  </a:lnTo>
                  <a:lnTo>
                    <a:pt x="237" y="254"/>
                  </a:lnTo>
                  <a:lnTo>
                    <a:pt x="237" y="258"/>
                  </a:lnTo>
                  <a:lnTo>
                    <a:pt x="234" y="260"/>
                  </a:lnTo>
                  <a:lnTo>
                    <a:pt x="234" y="262"/>
                  </a:lnTo>
                  <a:lnTo>
                    <a:pt x="235" y="265"/>
                  </a:lnTo>
                  <a:lnTo>
                    <a:pt x="234" y="279"/>
                  </a:lnTo>
                  <a:lnTo>
                    <a:pt x="235" y="281"/>
                  </a:lnTo>
                  <a:lnTo>
                    <a:pt x="248" y="282"/>
                  </a:lnTo>
                  <a:lnTo>
                    <a:pt x="259" y="281"/>
                  </a:lnTo>
                  <a:lnTo>
                    <a:pt x="267" y="284"/>
                  </a:lnTo>
                  <a:lnTo>
                    <a:pt x="269" y="286"/>
                  </a:lnTo>
                  <a:lnTo>
                    <a:pt x="271" y="297"/>
                  </a:lnTo>
                  <a:lnTo>
                    <a:pt x="272" y="300"/>
                  </a:lnTo>
                  <a:lnTo>
                    <a:pt x="275" y="302"/>
                  </a:lnTo>
                  <a:lnTo>
                    <a:pt x="287" y="300"/>
                  </a:lnTo>
                  <a:lnTo>
                    <a:pt x="288" y="302"/>
                  </a:lnTo>
                  <a:lnTo>
                    <a:pt x="290" y="306"/>
                  </a:lnTo>
                  <a:lnTo>
                    <a:pt x="285" y="319"/>
                  </a:lnTo>
                  <a:lnTo>
                    <a:pt x="293" y="319"/>
                  </a:lnTo>
                  <a:lnTo>
                    <a:pt x="295" y="321"/>
                  </a:lnTo>
                  <a:lnTo>
                    <a:pt x="298" y="327"/>
                  </a:lnTo>
                  <a:lnTo>
                    <a:pt x="295" y="337"/>
                  </a:lnTo>
                  <a:lnTo>
                    <a:pt x="287" y="340"/>
                  </a:lnTo>
                  <a:lnTo>
                    <a:pt x="279" y="342"/>
                  </a:lnTo>
                  <a:lnTo>
                    <a:pt x="258" y="353"/>
                  </a:lnTo>
                  <a:lnTo>
                    <a:pt x="242" y="364"/>
                  </a:lnTo>
                  <a:lnTo>
                    <a:pt x="226" y="372"/>
                  </a:lnTo>
                  <a:lnTo>
                    <a:pt x="230" y="372"/>
                  </a:lnTo>
                  <a:lnTo>
                    <a:pt x="235" y="371"/>
                  </a:lnTo>
                  <a:lnTo>
                    <a:pt x="238" y="371"/>
                  </a:lnTo>
                  <a:lnTo>
                    <a:pt x="250" y="377"/>
                  </a:lnTo>
                  <a:lnTo>
                    <a:pt x="251" y="382"/>
                  </a:lnTo>
                  <a:lnTo>
                    <a:pt x="254" y="382"/>
                  </a:lnTo>
                  <a:lnTo>
                    <a:pt x="259" y="380"/>
                  </a:lnTo>
                  <a:lnTo>
                    <a:pt x="266" y="385"/>
                  </a:lnTo>
                  <a:lnTo>
                    <a:pt x="274" y="387"/>
                  </a:lnTo>
                  <a:lnTo>
                    <a:pt x="279" y="390"/>
                  </a:lnTo>
                  <a:lnTo>
                    <a:pt x="287" y="393"/>
                  </a:lnTo>
                  <a:lnTo>
                    <a:pt x="290" y="398"/>
                  </a:lnTo>
                  <a:lnTo>
                    <a:pt x="296" y="403"/>
                  </a:lnTo>
                  <a:lnTo>
                    <a:pt x="290" y="407"/>
                  </a:lnTo>
                  <a:lnTo>
                    <a:pt x="290" y="412"/>
                  </a:lnTo>
                  <a:lnTo>
                    <a:pt x="291" y="414"/>
                  </a:lnTo>
                  <a:lnTo>
                    <a:pt x="291" y="41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68" name="Freeform 270"/>
            <p:cNvSpPr>
              <a:spLocks/>
            </p:cNvSpPr>
            <p:nvPr/>
          </p:nvSpPr>
          <p:spPr bwMode="auto">
            <a:xfrm>
              <a:off x="4283188" y="-3029679"/>
              <a:ext cx="451373" cy="432339"/>
            </a:xfrm>
            <a:custGeom>
              <a:avLst/>
              <a:gdLst/>
              <a:ahLst/>
              <a:cxnLst>
                <a:cxn ang="0">
                  <a:pos x="3" y="266"/>
                </a:cxn>
                <a:cxn ang="0">
                  <a:pos x="1" y="257"/>
                </a:cxn>
                <a:cxn ang="0">
                  <a:pos x="27" y="255"/>
                </a:cxn>
                <a:cxn ang="0">
                  <a:pos x="30" y="252"/>
                </a:cxn>
                <a:cxn ang="0">
                  <a:pos x="0" y="250"/>
                </a:cxn>
                <a:cxn ang="0">
                  <a:pos x="16" y="238"/>
                </a:cxn>
                <a:cxn ang="0">
                  <a:pos x="13" y="233"/>
                </a:cxn>
                <a:cxn ang="0">
                  <a:pos x="19" y="225"/>
                </a:cxn>
                <a:cxn ang="0">
                  <a:pos x="27" y="218"/>
                </a:cxn>
                <a:cxn ang="0">
                  <a:pos x="38" y="210"/>
                </a:cxn>
                <a:cxn ang="0">
                  <a:pos x="54" y="207"/>
                </a:cxn>
                <a:cxn ang="0">
                  <a:pos x="69" y="202"/>
                </a:cxn>
                <a:cxn ang="0">
                  <a:pos x="67" y="202"/>
                </a:cxn>
                <a:cxn ang="0">
                  <a:pos x="66" y="188"/>
                </a:cxn>
                <a:cxn ang="0">
                  <a:pos x="88" y="164"/>
                </a:cxn>
                <a:cxn ang="0">
                  <a:pos x="99" y="157"/>
                </a:cxn>
                <a:cxn ang="0">
                  <a:pos x="96" y="145"/>
                </a:cxn>
                <a:cxn ang="0">
                  <a:pos x="109" y="128"/>
                </a:cxn>
                <a:cxn ang="0">
                  <a:pos x="117" y="117"/>
                </a:cxn>
                <a:cxn ang="0">
                  <a:pos x="138" y="101"/>
                </a:cxn>
                <a:cxn ang="0">
                  <a:pos x="136" y="92"/>
                </a:cxn>
                <a:cxn ang="0">
                  <a:pos x="143" y="87"/>
                </a:cxn>
                <a:cxn ang="0">
                  <a:pos x="157" y="79"/>
                </a:cxn>
                <a:cxn ang="0">
                  <a:pos x="160" y="71"/>
                </a:cxn>
                <a:cxn ang="0">
                  <a:pos x="167" y="50"/>
                </a:cxn>
                <a:cxn ang="0">
                  <a:pos x="173" y="48"/>
                </a:cxn>
                <a:cxn ang="0">
                  <a:pos x="184" y="40"/>
                </a:cxn>
                <a:cxn ang="0">
                  <a:pos x="197" y="45"/>
                </a:cxn>
                <a:cxn ang="0">
                  <a:pos x="207" y="37"/>
                </a:cxn>
                <a:cxn ang="0">
                  <a:pos x="212" y="29"/>
                </a:cxn>
                <a:cxn ang="0">
                  <a:pos x="226" y="31"/>
                </a:cxn>
                <a:cxn ang="0">
                  <a:pos x="247" y="15"/>
                </a:cxn>
                <a:cxn ang="0">
                  <a:pos x="263" y="8"/>
                </a:cxn>
                <a:cxn ang="0">
                  <a:pos x="272" y="5"/>
                </a:cxn>
                <a:cxn ang="0">
                  <a:pos x="279" y="16"/>
                </a:cxn>
                <a:cxn ang="0">
                  <a:pos x="292" y="13"/>
                </a:cxn>
                <a:cxn ang="0">
                  <a:pos x="306" y="7"/>
                </a:cxn>
                <a:cxn ang="0">
                  <a:pos x="332" y="23"/>
                </a:cxn>
                <a:cxn ang="0">
                  <a:pos x="332" y="40"/>
                </a:cxn>
                <a:cxn ang="0">
                  <a:pos x="308" y="56"/>
                </a:cxn>
                <a:cxn ang="0">
                  <a:pos x="266" y="45"/>
                </a:cxn>
                <a:cxn ang="0">
                  <a:pos x="213" y="56"/>
                </a:cxn>
                <a:cxn ang="0">
                  <a:pos x="194" y="66"/>
                </a:cxn>
                <a:cxn ang="0">
                  <a:pos x="167" y="85"/>
                </a:cxn>
                <a:cxn ang="0">
                  <a:pos x="146" y="112"/>
                </a:cxn>
                <a:cxn ang="0">
                  <a:pos x="123" y="162"/>
                </a:cxn>
                <a:cxn ang="0">
                  <a:pos x="94" y="199"/>
                </a:cxn>
                <a:cxn ang="0">
                  <a:pos x="104" y="246"/>
                </a:cxn>
                <a:cxn ang="0">
                  <a:pos x="101" y="271"/>
                </a:cxn>
                <a:cxn ang="0">
                  <a:pos x="90" y="298"/>
                </a:cxn>
                <a:cxn ang="0">
                  <a:pos x="78" y="294"/>
                </a:cxn>
                <a:cxn ang="0">
                  <a:pos x="74" y="287"/>
                </a:cxn>
                <a:cxn ang="0">
                  <a:pos x="64" y="298"/>
                </a:cxn>
                <a:cxn ang="0">
                  <a:pos x="32" y="316"/>
                </a:cxn>
                <a:cxn ang="0">
                  <a:pos x="22" y="313"/>
                </a:cxn>
                <a:cxn ang="0">
                  <a:pos x="18" y="294"/>
                </a:cxn>
                <a:cxn ang="0">
                  <a:pos x="8" y="286"/>
                </a:cxn>
                <a:cxn ang="0">
                  <a:pos x="21" y="270"/>
                </a:cxn>
                <a:cxn ang="0">
                  <a:pos x="10" y="278"/>
                </a:cxn>
              </a:cxnLst>
              <a:rect l="0" t="0" r="r" b="b"/>
              <a:pathLst>
                <a:path w="332" h="318">
                  <a:moveTo>
                    <a:pt x="10" y="278"/>
                  </a:moveTo>
                  <a:lnTo>
                    <a:pt x="8" y="273"/>
                  </a:lnTo>
                  <a:lnTo>
                    <a:pt x="5" y="274"/>
                  </a:lnTo>
                  <a:lnTo>
                    <a:pt x="1" y="271"/>
                  </a:lnTo>
                  <a:lnTo>
                    <a:pt x="10" y="265"/>
                  </a:lnTo>
                  <a:lnTo>
                    <a:pt x="3" y="266"/>
                  </a:lnTo>
                  <a:lnTo>
                    <a:pt x="0" y="262"/>
                  </a:lnTo>
                  <a:lnTo>
                    <a:pt x="5" y="263"/>
                  </a:lnTo>
                  <a:lnTo>
                    <a:pt x="5" y="260"/>
                  </a:lnTo>
                  <a:lnTo>
                    <a:pt x="1" y="262"/>
                  </a:lnTo>
                  <a:lnTo>
                    <a:pt x="1" y="258"/>
                  </a:lnTo>
                  <a:lnTo>
                    <a:pt x="1" y="257"/>
                  </a:lnTo>
                  <a:lnTo>
                    <a:pt x="22" y="255"/>
                  </a:lnTo>
                  <a:lnTo>
                    <a:pt x="26" y="257"/>
                  </a:lnTo>
                  <a:lnTo>
                    <a:pt x="26" y="260"/>
                  </a:lnTo>
                  <a:lnTo>
                    <a:pt x="29" y="258"/>
                  </a:lnTo>
                  <a:lnTo>
                    <a:pt x="27" y="257"/>
                  </a:lnTo>
                  <a:lnTo>
                    <a:pt x="27" y="255"/>
                  </a:lnTo>
                  <a:lnTo>
                    <a:pt x="35" y="254"/>
                  </a:lnTo>
                  <a:lnTo>
                    <a:pt x="35" y="252"/>
                  </a:lnTo>
                  <a:lnTo>
                    <a:pt x="32" y="254"/>
                  </a:lnTo>
                  <a:lnTo>
                    <a:pt x="34" y="246"/>
                  </a:lnTo>
                  <a:lnTo>
                    <a:pt x="30" y="247"/>
                  </a:lnTo>
                  <a:lnTo>
                    <a:pt x="30" y="252"/>
                  </a:lnTo>
                  <a:lnTo>
                    <a:pt x="27" y="254"/>
                  </a:lnTo>
                  <a:lnTo>
                    <a:pt x="19" y="254"/>
                  </a:lnTo>
                  <a:lnTo>
                    <a:pt x="21" y="249"/>
                  </a:lnTo>
                  <a:lnTo>
                    <a:pt x="18" y="254"/>
                  </a:lnTo>
                  <a:lnTo>
                    <a:pt x="1" y="255"/>
                  </a:lnTo>
                  <a:lnTo>
                    <a:pt x="0" y="250"/>
                  </a:lnTo>
                  <a:lnTo>
                    <a:pt x="3" y="247"/>
                  </a:lnTo>
                  <a:lnTo>
                    <a:pt x="3" y="246"/>
                  </a:lnTo>
                  <a:lnTo>
                    <a:pt x="0" y="242"/>
                  </a:lnTo>
                  <a:lnTo>
                    <a:pt x="5" y="239"/>
                  </a:lnTo>
                  <a:lnTo>
                    <a:pt x="13" y="239"/>
                  </a:lnTo>
                  <a:lnTo>
                    <a:pt x="16" y="238"/>
                  </a:lnTo>
                  <a:lnTo>
                    <a:pt x="1" y="238"/>
                  </a:lnTo>
                  <a:lnTo>
                    <a:pt x="1" y="234"/>
                  </a:lnTo>
                  <a:lnTo>
                    <a:pt x="6" y="236"/>
                  </a:lnTo>
                  <a:lnTo>
                    <a:pt x="6" y="233"/>
                  </a:lnTo>
                  <a:lnTo>
                    <a:pt x="11" y="233"/>
                  </a:lnTo>
                  <a:lnTo>
                    <a:pt x="13" y="233"/>
                  </a:lnTo>
                  <a:lnTo>
                    <a:pt x="18" y="229"/>
                  </a:lnTo>
                  <a:lnTo>
                    <a:pt x="21" y="233"/>
                  </a:lnTo>
                  <a:lnTo>
                    <a:pt x="19" y="228"/>
                  </a:lnTo>
                  <a:lnTo>
                    <a:pt x="21" y="226"/>
                  </a:lnTo>
                  <a:lnTo>
                    <a:pt x="18" y="226"/>
                  </a:lnTo>
                  <a:lnTo>
                    <a:pt x="19" y="225"/>
                  </a:lnTo>
                  <a:lnTo>
                    <a:pt x="18" y="225"/>
                  </a:lnTo>
                  <a:lnTo>
                    <a:pt x="34" y="225"/>
                  </a:lnTo>
                  <a:lnTo>
                    <a:pt x="32" y="223"/>
                  </a:lnTo>
                  <a:lnTo>
                    <a:pt x="34" y="221"/>
                  </a:lnTo>
                  <a:lnTo>
                    <a:pt x="26" y="220"/>
                  </a:lnTo>
                  <a:lnTo>
                    <a:pt x="27" y="218"/>
                  </a:lnTo>
                  <a:lnTo>
                    <a:pt x="26" y="218"/>
                  </a:lnTo>
                  <a:lnTo>
                    <a:pt x="27" y="215"/>
                  </a:lnTo>
                  <a:lnTo>
                    <a:pt x="32" y="217"/>
                  </a:lnTo>
                  <a:lnTo>
                    <a:pt x="34" y="213"/>
                  </a:lnTo>
                  <a:lnTo>
                    <a:pt x="34" y="212"/>
                  </a:lnTo>
                  <a:lnTo>
                    <a:pt x="38" y="210"/>
                  </a:lnTo>
                  <a:lnTo>
                    <a:pt x="40" y="209"/>
                  </a:lnTo>
                  <a:lnTo>
                    <a:pt x="43" y="209"/>
                  </a:lnTo>
                  <a:lnTo>
                    <a:pt x="43" y="207"/>
                  </a:lnTo>
                  <a:lnTo>
                    <a:pt x="46" y="204"/>
                  </a:lnTo>
                  <a:lnTo>
                    <a:pt x="53" y="202"/>
                  </a:lnTo>
                  <a:lnTo>
                    <a:pt x="54" y="207"/>
                  </a:lnTo>
                  <a:lnTo>
                    <a:pt x="58" y="205"/>
                  </a:lnTo>
                  <a:lnTo>
                    <a:pt x="56" y="202"/>
                  </a:lnTo>
                  <a:lnTo>
                    <a:pt x="61" y="199"/>
                  </a:lnTo>
                  <a:lnTo>
                    <a:pt x="66" y="205"/>
                  </a:lnTo>
                  <a:lnTo>
                    <a:pt x="67" y="205"/>
                  </a:lnTo>
                  <a:lnTo>
                    <a:pt x="69" y="202"/>
                  </a:lnTo>
                  <a:lnTo>
                    <a:pt x="75" y="202"/>
                  </a:lnTo>
                  <a:lnTo>
                    <a:pt x="74" y="199"/>
                  </a:lnTo>
                  <a:lnTo>
                    <a:pt x="83" y="196"/>
                  </a:lnTo>
                  <a:lnTo>
                    <a:pt x="85" y="194"/>
                  </a:lnTo>
                  <a:lnTo>
                    <a:pt x="83" y="194"/>
                  </a:lnTo>
                  <a:lnTo>
                    <a:pt x="67" y="202"/>
                  </a:lnTo>
                  <a:lnTo>
                    <a:pt x="64" y="199"/>
                  </a:lnTo>
                  <a:lnTo>
                    <a:pt x="66" y="196"/>
                  </a:lnTo>
                  <a:lnTo>
                    <a:pt x="62" y="197"/>
                  </a:lnTo>
                  <a:lnTo>
                    <a:pt x="61" y="194"/>
                  </a:lnTo>
                  <a:lnTo>
                    <a:pt x="67" y="193"/>
                  </a:lnTo>
                  <a:lnTo>
                    <a:pt x="66" y="188"/>
                  </a:lnTo>
                  <a:lnTo>
                    <a:pt x="77" y="177"/>
                  </a:lnTo>
                  <a:lnTo>
                    <a:pt x="83" y="178"/>
                  </a:lnTo>
                  <a:lnTo>
                    <a:pt x="83" y="173"/>
                  </a:lnTo>
                  <a:lnTo>
                    <a:pt x="82" y="173"/>
                  </a:lnTo>
                  <a:lnTo>
                    <a:pt x="83" y="169"/>
                  </a:lnTo>
                  <a:lnTo>
                    <a:pt x="88" y="164"/>
                  </a:lnTo>
                  <a:lnTo>
                    <a:pt x="96" y="162"/>
                  </a:lnTo>
                  <a:lnTo>
                    <a:pt x="94" y="159"/>
                  </a:lnTo>
                  <a:lnTo>
                    <a:pt x="91" y="161"/>
                  </a:lnTo>
                  <a:lnTo>
                    <a:pt x="94" y="157"/>
                  </a:lnTo>
                  <a:lnTo>
                    <a:pt x="94" y="154"/>
                  </a:lnTo>
                  <a:lnTo>
                    <a:pt x="99" y="157"/>
                  </a:lnTo>
                  <a:lnTo>
                    <a:pt x="96" y="153"/>
                  </a:lnTo>
                  <a:lnTo>
                    <a:pt x="99" y="151"/>
                  </a:lnTo>
                  <a:lnTo>
                    <a:pt x="99" y="145"/>
                  </a:lnTo>
                  <a:lnTo>
                    <a:pt x="106" y="146"/>
                  </a:lnTo>
                  <a:lnTo>
                    <a:pt x="103" y="141"/>
                  </a:lnTo>
                  <a:lnTo>
                    <a:pt x="96" y="145"/>
                  </a:lnTo>
                  <a:lnTo>
                    <a:pt x="103" y="136"/>
                  </a:lnTo>
                  <a:lnTo>
                    <a:pt x="107" y="136"/>
                  </a:lnTo>
                  <a:lnTo>
                    <a:pt x="109" y="135"/>
                  </a:lnTo>
                  <a:lnTo>
                    <a:pt x="106" y="135"/>
                  </a:lnTo>
                  <a:lnTo>
                    <a:pt x="104" y="130"/>
                  </a:lnTo>
                  <a:lnTo>
                    <a:pt x="109" y="128"/>
                  </a:lnTo>
                  <a:lnTo>
                    <a:pt x="106" y="128"/>
                  </a:lnTo>
                  <a:lnTo>
                    <a:pt x="106" y="125"/>
                  </a:lnTo>
                  <a:lnTo>
                    <a:pt x="112" y="122"/>
                  </a:lnTo>
                  <a:lnTo>
                    <a:pt x="111" y="120"/>
                  </a:lnTo>
                  <a:lnTo>
                    <a:pt x="112" y="117"/>
                  </a:lnTo>
                  <a:lnTo>
                    <a:pt x="117" y="117"/>
                  </a:lnTo>
                  <a:lnTo>
                    <a:pt x="120" y="112"/>
                  </a:lnTo>
                  <a:lnTo>
                    <a:pt x="119" y="109"/>
                  </a:lnTo>
                  <a:lnTo>
                    <a:pt x="122" y="104"/>
                  </a:lnTo>
                  <a:lnTo>
                    <a:pt x="127" y="103"/>
                  </a:lnTo>
                  <a:lnTo>
                    <a:pt x="133" y="106"/>
                  </a:lnTo>
                  <a:lnTo>
                    <a:pt x="138" y="101"/>
                  </a:lnTo>
                  <a:lnTo>
                    <a:pt x="130" y="101"/>
                  </a:lnTo>
                  <a:lnTo>
                    <a:pt x="135" y="98"/>
                  </a:lnTo>
                  <a:lnTo>
                    <a:pt x="133" y="98"/>
                  </a:lnTo>
                  <a:lnTo>
                    <a:pt x="135" y="96"/>
                  </a:lnTo>
                  <a:lnTo>
                    <a:pt x="133" y="93"/>
                  </a:lnTo>
                  <a:lnTo>
                    <a:pt x="136" y="92"/>
                  </a:lnTo>
                  <a:lnTo>
                    <a:pt x="135" y="90"/>
                  </a:lnTo>
                  <a:lnTo>
                    <a:pt x="138" y="87"/>
                  </a:lnTo>
                  <a:lnTo>
                    <a:pt x="139" y="87"/>
                  </a:lnTo>
                  <a:lnTo>
                    <a:pt x="141" y="93"/>
                  </a:lnTo>
                  <a:lnTo>
                    <a:pt x="146" y="92"/>
                  </a:lnTo>
                  <a:lnTo>
                    <a:pt x="143" y="87"/>
                  </a:lnTo>
                  <a:lnTo>
                    <a:pt x="144" y="85"/>
                  </a:lnTo>
                  <a:lnTo>
                    <a:pt x="143" y="82"/>
                  </a:lnTo>
                  <a:lnTo>
                    <a:pt x="143" y="80"/>
                  </a:lnTo>
                  <a:lnTo>
                    <a:pt x="146" y="79"/>
                  </a:lnTo>
                  <a:lnTo>
                    <a:pt x="157" y="82"/>
                  </a:lnTo>
                  <a:lnTo>
                    <a:pt x="157" y="79"/>
                  </a:lnTo>
                  <a:lnTo>
                    <a:pt x="146" y="77"/>
                  </a:lnTo>
                  <a:lnTo>
                    <a:pt x="149" y="74"/>
                  </a:lnTo>
                  <a:lnTo>
                    <a:pt x="157" y="72"/>
                  </a:lnTo>
                  <a:lnTo>
                    <a:pt x="159" y="71"/>
                  </a:lnTo>
                  <a:lnTo>
                    <a:pt x="157" y="69"/>
                  </a:lnTo>
                  <a:lnTo>
                    <a:pt x="160" y="71"/>
                  </a:lnTo>
                  <a:lnTo>
                    <a:pt x="160" y="68"/>
                  </a:lnTo>
                  <a:lnTo>
                    <a:pt x="159" y="66"/>
                  </a:lnTo>
                  <a:lnTo>
                    <a:pt x="159" y="63"/>
                  </a:lnTo>
                  <a:lnTo>
                    <a:pt x="165" y="58"/>
                  </a:lnTo>
                  <a:lnTo>
                    <a:pt x="163" y="55"/>
                  </a:lnTo>
                  <a:lnTo>
                    <a:pt x="167" y="50"/>
                  </a:lnTo>
                  <a:lnTo>
                    <a:pt x="167" y="50"/>
                  </a:lnTo>
                  <a:lnTo>
                    <a:pt x="167" y="55"/>
                  </a:lnTo>
                  <a:lnTo>
                    <a:pt x="173" y="55"/>
                  </a:lnTo>
                  <a:lnTo>
                    <a:pt x="175" y="53"/>
                  </a:lnTo>
                  <a:lnTo>
                    <a:pt x="170" y="48"/>
                  </a:lnTo>
                  <a:lnTo>
                    <a:pt x="173" y="48"/>
                  </a:lnTo>
                  <a:lnTo>
                    <a:pt x="183" y="56"/>
                  </a:lnTo>
                  <a:lnTo>
                    <a:pt x="181" y="53"/>
                  </a:lnTo>
                  <a:lnTo>
                    <a:pt x="176" y="50"/>
                  </a:lnTo>
                  <a:lnTo>
                    <a:pt x="176" y="45"/>
                  </a:lnTo>
                  <a:lnTo>
                    <a:pt x="178" y="42"/>
                  </a:lnTo>
                  <a:lnTo>
                    <a:pt x="184" y="40"/>
                  </a:lnTo>
                  <a:lnTo>
                    <a:pt x="186" y="50"/>
                  </a:lnTo>
                  <a:lnTo>
                    <a:pt x="186" y="42"/>
                  </a:lnTo>
                  <a:lnTo>
                    <a:pt x="192" y="37"/>
                  </a:lnTo>
                  <a:lnTo>
                    <a:pt x="194" y="48"/>
                  </a:lnTo>
                  <a:lnTo>
                    <a:pt x="191" y="53"/>
                  </a:lnTo>
                  <a:lnTo>
                    <a:pt x="197" y="45"/>
                  </a:lnTo>
                  <a:lnTo>
                    <a:pt x="197" y="42"/>
                  </a:lnTo>
                  <a:lnTo>
                    <a:pt x="199" y="39"/>
                  </a:lnTo>
                  <a:lnTo>
                    <a:pt x="202" y="35"/>
                  </a:lnTo>
                  <a:lnTo>
                    <a:pt x="200" y="39"/>
                  </a:lnTo>
                  <a:lnTo>
                    <a:pt x="202" y="40"/>
                  </a:lnTo>
                  <a:lnTo>
                    <a:pt x="207" y="37"/>
                  </a:lnTo>
                  <a:lnTo>
                    <a:pt x="205" y="34"/>
                  </a:lnTo>
                  <a:lnTo>
                    <a:pt x="215" y="42"/>
                  </a:lnTo>
                  <a:lnTo>
                    <a:pt x="215" y="32"/>
                  </a:lnTo>
                  <a:lnTo>
                    <a:pt x="208" y="31"/>
                  </a:lnTo>
                  <a:lnTo>
                    <a:pt x="208" y="26"/>
                  </a:lnTo>
                  <a:lnTo>
                    <a:pt x="212" y="29"/>
                  </a:lnTo>
                  <a:lnTo>
                    <a:pt x="213" y="26"/>
                  </a:lnTo>
                  <a:lnTo>
                    <a:pt x="220" y="31"/>
                  </a:lnTo>
                  <a:lnTo>
                    <a:pt x="220" y="31"/>
                  </a:lnTo>
                  <a:lnTo>
                    <a:pt x="220" y="27"/>
                  </a:lnTo>
                  <a:lnTo>
                    <a:pt x="226" y="29"/>
                  </a:lnTo>
                  <a:lnTo>
                    <a:pt x="226" y="31"/>
                  </a:lnTo>
                  <a:lnTo>
                    <a:pt x="231" y="35"/>
                  </a:lnTo>
                  <a:lnTo>
                    <a:pt x="231" y="27"/>
                  </a:lnTo>
                  <a:lnTo>
                    <a:pt x="237" y="19"/>
                  </a:lnTo>
                  <a:lnTo>
                    <a:pt x="244" y="19"/>
                  </a:lnTo>
                  <a:lnTo>
                    <a:pt x="242" y="18"/>
                  </a:lnTo>
                  <a:lnTo>
                    <a:pt x="247" y="15"/>
                  </a:lnTo>
                  <a:lnTo>
                    <a:pt x="244" y="10"/>
                  </a:lnTo>
                  <a:lnTo>
                    <a:pt x="247" y="10"/>
                  </a:lnTo>
                  <a:lnTo>
                    <a:pt x="247" y="5"/>
                  </a:lnTo>
                  <a:lnTo>
                    <a:pt x="252" y="3"/>
                  </a:lnTo>
                  <a:lnTo>
                    <a:pt x="255" y="10"/>
                  </a:lnTo>
                  <a:lnTo>
                    <a:pt x="263" y="8"/>
                  </a:lnTo>
                  <a:lnTo>
                    <a:pt x="255" y="19"/>
                  </a:lnTo>
                  <a:lnTo>
                    <a:pt x="255" y="26"/>
                  </a:lnTo>
                  <a:lnTo>
                    <a:pt x="252" y="31"/>
                  </a:lnTo>
                  <a:lnTo>
                    <a:pt x="253" y="32"/>
                  </a:lnTo>
                  <a:lnTo>
                    <a:pt x="255" y="32"/>
                  </a:lnTo>
                  <a:lnTo>
                    <a:pt x="272" y="5"/>
                  </a:lnTo>
                  <a:lnTo>
                    <a:pt x="274" y="11"/>
                  </a:lnTo>
                  <a:lnTo>
                    <a:pt x="271" y="13"/>
                  </a:lnTo>
                  <a:lnTo>
                    <a:pt x="274" y="16"/>
                  </a:lnTo>
                  <a:lnTo>
                    <a:pt x="274" y="23"/>
                  </a:lnTo>
                  <a:lnTo>
                    <a:pt x="279" y="19"/>
                  </a:lnTo>
                  <a:lnTo>
                    <a:pt x="279" y="16"/>
                  </a:lnTo>
                  <a:lnTo>
                    <a:pt x="281" y="15"/>
                  </a:lnTo>
                  <a:lnTo>
                    <a:pt x="285" y="0"/>
                  </a:lnTo>
                  <a:lnTo>
                    <a:pt x="297" y="3"/>
                  </a:lnTo>
                  <a:lnTo>
                    <a:pt x="295" y="10"/>
                  </a:lnTo>
                  <a:lnTo>
                    <a:pt x="289" y="10"/>
                  </a:lnTo>
                  <a:lnTo>
                    <a:pt x="292" y="13"/>
                  </a:lnTo>
                  <a:lnTo>
                    <a:pt x="289" y="15"/>
                  </a:lnTo>
                  <a:lnTo>
                    <a:pt x="295" y="15"/>
                  </a:lnTo>
                  <a:lnTo>
                    <a:pt x="292" y="19"/>
                  </a:lnTo>
                  <a:lnTo>
                    <a:pt x="300" y="19"/>
                  </a:lnTo>
                  <a:lnTo>
                    <a:pt x="298" y="11"/>
                  </a:lnTo>
                  <a:lnTo>
                    <a:pt x="306" y="7"/>
                  </a:lnTo>
                  <a:lnTo>
                    <a:pt x="308" y="13"/>
                  </a:lnTo>
                  <a:lnTo>
                    <a:pt x="317" y="11"/>
                  </a:lnTo>
                  <a:lnTo>
                    <a:pt x="322" y="15"/>
                  </a:lnTo>
                  <a:lnTo>
                    <a:pt x="319" y="16"/>
                  </a:lnTo>
                  <a:lnTo>
                    <a:pt x="330" y="21"/>
                  </a:lnTo>
                  <a:lnTo>
                    <a:pt x="332" y="23"/>
                  </a:lnTo>
                  <a:lnTo>
                    <a:pt x="319" y="31"/>
                  </a:lnTo>
                  <a:lnTo>
                    <a:pt x="301" y="29"/>
                  </a:lnTo>
                  <a:lnTo>
                    <a:pt x="319" y="37"/>
                  </a:lnTo>
                  <a:lnTo>
                    <a:pt x="314" y="43"/>
                  </a:lnTo>
                  <a:lnTo>
                    <a:pt x="322" y="42"/>
                  </a:lnTo>
                  <a:lnTo>
                    <a:pt x="332" y="40"/>
                  </a:lnTo>
                  <a:lnTo>
                    <a:pt x="332" y="47"/>
                  </a:lnTo>
                  <a:lnTo>
                    <a:pt x="324" y="45"/>
                  </a:lnTo>
                  <a:lnTo>
                    <a:pt x="322" y="50"/>
                  </a:lnTo>
                  <a:lnTo>
                    <a:pt x="313" y="55"/>
                  </a:lnTo>
                  <a:lnTo>
                    <a:pt x="309" y="61"/>
                  </a:lnTo>
                  <a:lnTo>
                    <a:pt x="308" y="56"/>
                  </a:lnTo>
                  <a:lnTo>
                    <a:pt x="313" y="50"/>
                  </a:lnTo>
                  <a:lnTo>
                    <a:pt x="309" y="42"/>
                  </a:lnTo>
                  <a:lnTo>
                    <a:pt x="293" y="31"/>
                  </a:lnTo>
                  <a:lnTo>
                    <a:pt x="281" y="35"/>
                  </a:lnTo>
                  <a:lnTo>
                    <a:pt x="268" y="40"/>
                  </a:lnTo>
                  <a:lnTo>
                    <a:pt x="266" y="45"/>
                  </a:lnTo>
                  <a:lnTo>
                    <a:pt x="266" y="63"/>
                  </a:lnTo>
                  <a:lnTo>
                    <a:pt x="252" y="72"/>
                  </a:lnTo>
                  <a:lnTo>
                    <a:pt x="244" y="66"/>
                  </a:lnTo>
                  <a:lnTo>
                    <a:pt x="236" y="71"/>
                  </a:lnTo>
                  <a:lnTo>
                    <a:pt x="224" y="69"/>
                  </a:lnTo>
                  <a:lnTo>
                    <a:pt x="213" y="56"/>
                  </a:lnTo>
                  <a:lnTo>
                    <a:pt x="207" y="53"/>
                  </a:lnTo>
                  <a:lnTo>
                    <a:pt x="204" y="55"/>
                  </a:lnTo>
                  <a:lnTo>
                    <a:pt x="205" y="60"/>
                  </a:lnTo>
                  <a:lnTo>
                    <a:pt x="199" y="61"/>
                  </a:lnTo>
                  <a:lnTo>
                    <a:pt x="191" y="61"/>
                  </a:lnTo>
                  <a:lnTo>
                    <a:pt x="194" y="66"/>
                  </a:lnTo>
                  <a:lnTo>
                    <a:pt x="191" y="74"/>
                  </a:lnTo>
                  <a:lnTo>
                    <a:pt x="192" y="77"/>
                  </a:lnTo>
                  <a:lnTo>
                    <a:pt x="192" y="79"/>
                  </a:lnTo>
                  <a:lnTo>
                    <a:pt x="170" y="76"/>
                  </a:lnTo>
                  <a:lnTo>
                    <a:pt x="167" y="79"/>
                  </a:lnTo>
                  <a:lnTo>
                    <a:pt x="167" y="85"/>
                  </a:lnTo>
                  <a:lnTo>
                    <a:pt x="165" y="92"/>
                  </a:lnTo>
                  <a:lnTo>
                    <a:pt x="157" y="88"/>
                  </a:lnTo>
                  <a:lnTo>
                    <a:pt x="149" y="95"/>
                  </a:lnTo>
                  <a:lnTo>
                    <a:pt x="147" y="100"/>
                  </a:lnTo>
                  <a:lnTo>
                    <a:pt x="143" y="108"/>
                  </a:lnTo>
                  <a:lnTo>
                    <a:pt x="146" y="112"/>
                  </a:lnTo>
                  <a:lnTo>
                    <a:pt x="146" y="116"/>
                  </a:lnTo>
                  <a:lnTo>
                    <a:pt x="135" y="128"/>
                  </a:lnTo>
                  <a:lnTo>
                    <a:pt x="131" y="138"/>
                  </a:lnTo>
                  <a:lnTo>
                    <a:pt x="123" y="141"/>
                  </a:lnTo>
                  <a:lnTo>
                    <a:pt x="125" y="153"/>
                  </a:lnTo>
                  <a:lnTo>
                    <a:pt x="123" y="162"/>
                  </a:lnTo>
                  <a:lnTo>
                    <a:pt x="114" y="175"/>
                  </a:lnTo>
                  <a:lnTo>
                    <a:pt x="120" y="183"/>
                  </a:lnTo>
                  <a:lnTo>
                    <a:pt x="120" y="188"/>
                  </a:lnTo>
                  <a:lnTo>
                    <a:pt x="117" y="191"/>
                  </a:lnTo>
                  <a:lnTo>
                    <a:pt x="104" y="191"/>
                  </a:lnTo>
                  <a:lnTo>
                    <a:pt x="94" y="199"/>
                  </a:lnTo>
                  <a:lnTo>
                    <a:pt x="93" y="205"/>
                  </a:lnTo>
                  <a:lnTo>
                    <a:pt x="96" y="212"/>
                  </a:lnTo>
                  <a:lnTo>
                    <a:pt x="93" y="223"/>
                  </a:lnTo>
                  <a:lnTo>
                    <a:pt x="96" y="228"/>
                  </a:lnTo>
                  <a:lnTo>
                    <a:pt x="96" y="241"/>
                  </a:lnTo>
                  <a:lnTo>
                    <a:pt x="104" y="246"/>
                  </a:lnTo>
                  <a:lnTo>
                    <a:pt x="106" y="250"/>
                  </a:lnTo>
                  <a:lnTo>
                    <a:pt x="104" y="254"/>
                  </a:lnTo>
                  <a:lnTo>
                    <a:pt x="98" y="258"/>
                  </a:lnTo>
                  <a:lnTo>
                    <a:pt x="99" y="260"/>
                  </a:lnTo>
                  <a:lnTo>
                    <a:pt x="103" y="266"/>
                  </a:lnTo>
                  <a:lnTo>
                    <a:pt x="101" y="271"/>
                  </a:lnTo>
                  <a:lnTo>
                    <a:pt x="101" y="276"/>
                  </a:lnTo>
                  <a:lnTo>
                    <a:pt x="93" y="281"/>
                  </a:lnTo>
                  <a:lnTo>
                    <a:pt x="93" y="282"/>
                  </a:lnTo>
                  <a:lnTo>
                    <a:pt x="90" y="287"/>
                  </a:lnTo>
                  <a:lnTo>
                    <a:pt x="91" y="292"/>
                  </a:lnTo>
                  <a:lnTo>
                    <a:pt x="90" y="298"/>
                  </a:lnTo>
                  <a:lnTo>
                    <a:pt x="88" y="300"/>
                  </a:lnTo>
                  <a:lnTo>
                    <a:pt x="88" y="298"/>
                  </a:lnTo>
                  <a:lnTo>
                    <a:pt x="86" y="302"/>
                  </a:lnTo>
                  <a:lnTo>
                    <a:pt x="86" y="295"/>
                  </a:lnTo>
                  <a:lnTo>
                    <a:pt x="83" y="295"/>
                  </a:lnTo>
                  <a:lnTo>
                    <a:pt x="78" y="294"/>
                  </a:lnTo>
                  <a:lnTo>
                    <a:pt x="77" y="284"/>
                  </a:lnTo>
                  <a:lnTo>
                    <a:pt x="78" y="281"/>
                  </a:lnTo>
                  <a:lnTo>
                    <a:pt x="77" y="281"/>
                  </a:lnTo>
                  <a:lnTo>
                    <a:pt x="74" y="281"/>
                  </a:lnTo>
                  <a:lnTo>
                    <a:pt x="75" y="287"/>
                  </a:lnTo>
                  <a:lnTo>
                    <a:pt x="74" y="287"/>
                  </a:lnTo>
                  <a:lnTo>
                    <a:pt x="72" y="284"/>
                  </a:lnTo>
                  <a:lnTo>
                    <a:pt x="72" y="287"/>
                  </a:lnTo>
                  <a:lnTo>
                    <a:pt x="75" y="292"/>
                  </a:lnTo>
                  <a:lnTo>
                    <a:pt x="72" y="297"/>
                  </a:lnTo>
                  <a:lnTo>
                    <a:pt x="64" y="297"/>
                  </a:lnTo>
                  <a:lnTo>
                    <a:pt x="64" y="298"/>
                  </a:lnTo>
                  <a:lnTo>
                    <a:pt x="58" y="305"/>
                  </a:lnTo>
                  <a:lnTo>
                    <a:pt x="45" y="314"/>
                  </a:lnTo>
                  <a:lnTo>
                    <a:pt x="43" y="311"/>
                  </a:lnTo>
                  <a:lnTo>
                    <a:pt x="38" y="316"/>
                  </a:lnTo>
                  <a:lnTo>
                    <a:pt x="35" y="318"/>
                  </a:lnTo>
                  <a:lnTo>
                    <a:pt x="32" y="316"/>
                  </a:lnTo>
                  <a:lnTo>
                    <a:pt x="34" y="314"/>
                  </a:lnTo>
                  <a:lnTo>
                    <a:pt x="29" y="314"/>
                  </a:lnTo>
                  <a:lnTo>
                    <a:pt x="29" y="316"/>
                  </a:lnTo>
                  <a:lnTo>
                    <a:pt x="24" y="316"/>
                  </a:lnTo>
                  <a:lnTo>
                    <a:pt x="26" y="310"/>
                  </a:lnTo>
                  <a:lnTo>
                    <a:pt x="22" y="313"/>
                  </a:lnTo>
                  <a:lnTo>
                    <a:pt x="21" y="313"/>
                  </a:lnTo>
                  <a:lnTo>
                    <a:pt x="8" y="305"/>
                  </a:lnTo>
                  <a:lnTo>
                    <a:pt x="10" y="298"/>
                  </a:lnTo>
                  <a:lnTo>
                    <a:pt x="14" y="300"/>
                  </a:lnTo>
                  <a:lnTo>
                    <a:pt x="13" y="297"/>
                  </a:lnTo>
                  <a:lnTo>
                    <a:pt x="18" y="294"/>
                  </a:lnTo>
                  <a:lnTo>
                    <a:pt x="18" y="292"/>
                  </a:lnTo>
                  <a:lnTo>
                    <a:pt x="16" y="292"/>
                  </a:lnTo>
                  <a:lnTo>
                    <a:pt x="19" y="289"/>
                  </a:lnTo>
                  <a:lnTo>
                    <a:pt x="5" y="292"/>
                  </a:lnTo>
                  <a:lnTo>
                    <a:pt x="5" y="289"/>
                  </a:lnTo>
                  <a:lnTo>
                    <a:pt x="8" y="286"/>
                  </a:lnTo>
                  <a:lnTo>
                    <a:pt x="13" y="286"/>
                  </a:lnTo>
                  <a:lnTo>
                    <a:pt x="19" y="282"/>
                  </a:lnTo>
                  <a:lnTo>
                    <a:pt x="11" y="281"/>
                  </a:lnTo>
                  <a:lnTo>
                    <a:pt x="18" y="276"/>
                  </a:lnTo>
                  <a:lnTo>
                    <a:pt x="16" y="274"/>
                  </a:lnTo>
                  <a:lnTo>
                    <a:pt x="21" y="270"/>
                  </a:lnTo>
                  <a:lnTo>
                    <a:pt x="22" y="271"/>
                  </a:lnTo>
                  <a:lnTo>
                    <a:pt x="24" y="268"/>
                  </a:lnTo>
                  <a:lnTo>
                    <a:pt x="27" y="266"/>
                  </a:lnTo>
                  <a:lnTo>
                    <a:pt x="21" y="266"/>
                  </a:lnTo>
                  <a:lnTo>
                    <a:pt x="18" y="268"/>
                  </a:lnTo>
                  <a:lnTo>
                    <a:pt x="10" y="278"/>
                  </a:lnTo>
                  <a:lnTo>
                    <a:pt x="10" y="27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69" name="Freeform 271"/>
            <p:cNvSpPr>
              <a:spLocks/>
            </p:cNvSpPr>
            <p:nvPr/>
          </p:nvSpPr>
          <p:spPr bwMode="auto">
            <a:xfrm>
              <a:off x="5252552" y="-1986898"/>
              <a:ext cx="110125" cy="54382"/>
            </a:xfrm>
            <a:custGeom>
              <a:avLst/>
              <a:gdLst/>
              <a:ahLst/>
              <a:cxnLst>
                <a:cxn ang="0">
                  <a:pos x="65" y="40"/>
                </a:cxn>
                <a:cxn ang="0">
                  <a:pos x="53" y="38"/>
                </a:cxn>
                <a:cxn ang="0">
                  <a:pos x="42" y="37"/>
                </a:cxn>
                <a:cxn ang="0">
                  <a:pos x="29" y="35"/>
                </a:cxn>
                <a:cxn ang="0">
                  <a:pos x="18" y="33"/>
                </a:cxn>
                <a:cxn ang="0">
                  <a:pos x="12" y="25"/>
                </a:cxn>
                <a:cxn ang="0">
                  <a:pos x="2" y="21"/>
                </a:cxn>
                <a:cxn ang="0">
                  <a:pos x="0" y="17"/>
                </a:cxn>
                <a:cxn ang="0">
                  <a:pos x="7" y="16"/>
                </a:cxn>
                <a:cxn ang="0">
                  <a:pos x="5" y="21"/>
                </a:cxn>
                <a:cxn ang="0">
                  <a:pos x="12" y="21"/>
                </a:cxn>
                <a:cxn ang="0">
                  <a:pos x="13" y="22"/>
                </a:cxn>
                <a:cxn ang="0">
                  <a:pos x="21" y="22"/>
                </a:cxn>
                <a:cxn ang="0">
                  <a:pos x="26" y="21"/>
                </a:cxn>
                <a:cxn ang="0">
                  <a:pos x="45" y="22"/>
                </a:cxn>
                <a:cxn ang="0">
                  <a:pos x="52" y="19"/>
                </a:cxn>
                <a:cxn ang="0">
                  <a:pos x="52" y="17"/>
                </a:cxn>
                <a:cxn ang="0">
                  <a:pos x="53" y="17"/>
                </a:cxn>
                <a:cxn ang="0">
                  <a:pos x="55" y="14"/>
                </a:cxn>
                <a:cxn ang="0">
                  <a:pos x="65" y="8"/>
                </a:cxn>
                <a:cxn ang="0">
                  <a:pos x="74" y="0"/>
                </a:cxn>
                <a:cxn ang="0">
                  <a:pos x="74" y="3"/>
                </a:cxn>
                <a:cxn ang="0">
                  <a:pos x="77" y="4"/>
                </a:cxn>
                <a:cxn ang="0">
                  <a:pos x="81" y="13"/>
                </a:cxn>
                <a:cxn ang="0">
                  <a:pos x="76" y="13"/>
                </a:cxn>
                <a:cxn ang="0">
                  <a:pos x="71" y="13"/>
                </a:cxn>
                <a:cxn ang="0">
                  <a:pos x="74" y="17"/>
                </a:cxn>
                <a:cxn ang="0">
                  <a:pos x="77" y="22"/>
                </a:cxn>
                <a:cxn ang="0">
                  <a:pos x="68" y="24"/>
                </a:cxn>
                <a:cxn ang="0">
                  <a:pos x="68" y="30"/>
                </a:cxn>
                <a:cxn ang="0">
                  <a:pos x="68" y="37"/>
                </a:cxn>
                <a:cxn ang="0">
                  <a:pos x="65" y="40"/>
                </a:cxn>
                <a:cxn ang="0">
                  <a:pos x="65" y="40"/>
                </a:cxn>
              </a:cxnLst>
              <a:rect l="0" t="0" r="r" b="b"/>
              <a:pathLst>
                <a:path w="81" h="40">
                  <a:moveTo>
                    <a:pt x="65" y="40"/>
                  </a:moveTo>
                  <a:lnTo>
                    <a:pt x="53" y="38"/>
                  </a:lnTo>
                  <a:lnTo>
                    <a:pt x="42" y="37"/>
                  </a:lnTo>
                  <a:lnTo>
                    <a:pt x="29" y="35"/>
                  </a:lnTo>
                  <a:lnTo>
                    <a:pt x="18" y="33"/>
                  </a:lnTo>
                  <a:lnTo>
                    <a:pt x="12" y="25"/>
                  </a:lnTo>
                  <a:lnTo>
                    <a:pt x="2" y="21"/>
                  </a:lnTo>
                  <a:lnTo>
                    <a:pt x="0" y="17"/>
                  </a:lnTo>
                  <a:lnTo>
                    <a:pt x="7" y="16"/>
                  </a:lnTo>
                  <a:lnTo>
                    <a:pt x="5" y="21"/>
                  </a:lnTo>
                  <a:lnTo>
                    <a:pt x="12" y="21"/>
                  </a:lnTo>
                  <a:lnTo>
                    <a:pt x="13" y="22"/>
                  </a:lnTo>
                  <a:lnTo>
                    <a:pt x="21" y="22"/>
                  </a:lnTo>
                  <a:lnTo>
                    <a:pt x="26" y="21"/>
                  </a:lnTo>
                  <a:lnTo>
                    <a:pt x="45" y="22"/>
                  </a:lnTo>
                  <a:lnTo>
                    <a:pt x="52" y="19"/>
                  </a:lnTo>
                  <a:lnTo>
                    <a:pt x="52" y="17"/>
                  </a:lnTo>
                  <a:lnTo>
                    <a:pt x="53" y="17"/>
                  </a:lnTo>
                  <a:lnTo>
                    <a:pt x="55" y="14"/>
                  </a:lnTo>
                  <a:lnTo>
                    <a:pt x="65" y="8"/>
                  </a:lnTo>
                  <a:lnTo>
                    <a:pt x="74" y="0"/>
                  </a:lnTo>
                  <a:lnTo>
                    <a:pt x="74" y="3"/>
                  </a:lnTo>
                  <a:lnTo>
                    <a:pt x="77" y="4"/>
                  </a:lnTo>
                  <a:lnTo>
                    <a:pt x="81" y="13"/>
                  </a:lnTo>
                  <a:lnTo>
                    <a:pt x="76" y="13"/>
                  </a:lnTo>
                  <a:lnTo>
                    <a:pt x="71" y="13"/>
                  </a:lnTo>
                  <a:lnTo>
                    <a:pt x="74" y="17"/>
                  </a:lnTo>
                  <a:lnTo>
                    <a:pt x="77" y="22"/>
                  </a:lnTo>
                  <a:lnTo>
                    <a:pt x="68" y="24"/>
                  </a:lnTo>
                  <a:lnTo>
                    <a:pt x="68" y="30"/>
                  </a:lnTo>
                  <a:lnTo>
                    <a:pt x="68" y="37"/>
                  </a:lnTo>
                  <a:lnTo>
                    <a:pt x="65" y="40"/>
                  </a:lnTo>
                  <a:lnTo>
                    <a:pt x="65" y="4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70" name="Freeform 272"/>
            <p:cNvSpPr>
              <a:spLocks/>
            </p:cNvSpPr>
            <p:nvPr/>
          </p:nvSpPr>
          <p:spPr bwMode="auto">
            <a:xfrm>
              <a:off x="5287901" y="-1969225"/>
              <a:ext cx="150911" cy="121001"/>
            </a:xfrm>
            <a:custGeom>
              <a:avLst/>
              <a:gdLst/>
              <a:ahLst/>
              <a:cxnLst>
                <a:cxn ang="0">
                  <a:pos x="50" y="32"/>
                </a:cxn>
                <a:cxn ang="0">
                  <a:pos x="48" y="38"/>
                </a:cxn>
                <a:cxn ang="0">
                  <a:pos x="47" y="43"/>
                </a:cxn>
                <a:cxn ang="0">
                  <a:pos x="45" y="48"/>
                </a:cxn>
                <a:cxn ang="0">
                  <a:pos x="43" y="54"/>
                </a:cxn>
                <a:cxn ang="0">
                  <a:pos x="32" y="56"/>
                </a:cxn>
                <a:cxn ang="0">
                  <a:pos x="21" y="59"/>
                </a:cxn>
                <a:cxn ang="0">
                  <a:pos x="10" y="62"/>
                </a:cxn>
                <a:cxn ang="0">
                  <a:pos x="0" y="65"/>
                </a:cxn>
                <a:cxn ang="0">
                  <a:pos x="10" y="76"/>
                </a:cxn>
                <a:cxn ang="0">
                  <a:pos x="19" y="89"/>
                </a:cxn>
                <a:cxn ang="0">
                  <a:pos x="35" y="86"/>
                </a:cxn>
                <a:cxn ang="0">
                  <a:pos x="48" y="86"/>
                </a:cxn>
                <a:cxn ang="0">
                  <a:pos x="51" y="83"/>
                </a:cxn>
                <a:cxn ang="0">
                  <a:pos x="51" y="80"/>
                </a:cxn>
                <a:cxn ang="0">
                  <a:pos x="56" y="76"/>
                </a:cxn>
                <a:cxn ang="0">
                  <a:pos x="69" y="75"/>
                </a:cxn>
                <a:cxn ang="0">
                  <a:pos x="72" y="67"/>
                </a:cxn>
                <a:cxn ang="0">
                  <a:pos x="79" y="65"/>
                </a:cxn>
                <a:cxn ang="0">
                  <a:pos x="87" y="64"/>
                </a:cxn>
                <a:cxn ang="0">
                  <a:pos x="85" y="52"/>
                </a:cxn>
                <a:cxn ang="0">
                  <a:pos x="88" y="49"/>
                </a:cxn>
                <a:cxn ang="0">
                  <a:pos x="92" y="48"/>
                </a:cxn>
                <a:cxn ang="0">
                  <a:pos x="93" y="49"/>
                </a:cxn>
                <a:cxn ang="0">
                  <a:pos x="96" y="49"/>
                </a:cxn>
                <a:cxn ang="0">
                  <a:pos x="100" y="41"/>
                </a:cxn>
                <a:cxn ang="0">
                  <a:pos x="109" y="33"/>
                </a:cxn>
                <a:cxn ang="0">
                  <a:pos x="111" y="27"/>
                </a:cxn>
                <a:cxn ang="0">
                  <a:pos x="103" y="24"/>
                </a:cxn>
                <a:cxn ang="0">
                  <a:pos x="93" y="16"/>
                </a:cxn>
                <a:cxn ang="0">
                  <a:pos x="75" y="12"/>
                </a:cxn>
                <a:cxn ang="0">
                  <a:pos x="64" y="8"/>
                </a:cxn>
                <a:cxn ang="0">
                  <a:pos x="56" y="3"/>
                </a:cxn>
                <a:cxn ang="0">
                  <a:pos x="55" y="0"/>
                </a:cxn>
                <a:cxn ang="0">
                  <a:pos x="50" y="0"/>
                </a:cxn>
                <a:cxn ang="0">
                  <a:pos x="45" y="0"/>
                </a:cxn>
                <a:cxn ang="0">
                  <a:pos x="48" y="4"/>
                </a:cxn>
                <a:cxn ang="0">
                  <a:pos x="51" y="9"/>
                </a:cxn>
                <a:cxn ang="0">
                  <a:pos x="42" y="11"/>
                </a:cxn>
                <a:cxn ang="0">
                  <a:pos x="42" y="17"/>
                </a:cxn>
                <a:cxn ang="0">
                  <a:pos x="42" y="24"/>
                </a:cxn>
                <a:cxn ang="0">
                  <a:pos x="50" y="32"/>
                </a:cxn>
                <a:cxn ang="0">
                  <a:pos x="50" y="32"/>
                </a:cxn>
              </a:cxnLst>
              <a:rect l="0" t="0" r="r" b="b"/>
              <a:pathLst>
                <a:path w="111" h="89">
                  <a:moveTo>
                    <a:pt x="50" y="32"/>
                  </a:moveTo>
                  <a:lnTo>
                    <a:pt x="48" y="38"/>
                  </a:lnTo>
                  <a:lnTo>
                    <a:pt x="47" y="43"/>
                  </a:lnTo>
                  <a:lnTo>
                    <a:pt x="45" y="48"/>
                  </a:lnTo>
                  <a:lnTo>
                    <a:pt x="43" y="54"/>
                  </a:lnTo>
                  <a:lnTo>
                    <a:pt x="32" y="56"/>
                  </a:lnTo>
                  <a:lnTo>
                    <a:pt x="21" y="59"/>
                  </a:lnTo>
                  <a:lnTo>
                    <a:pt x="10" y="62"/>
                  </a:lnTo>
                  <a:lnTo>
                    <a:pt x="0" y="65"/>
                  </a:lnTo>
                  <a:lnTo>
                    <a:pt x="10" y="76"/>
                  </a:lnTo>
                  <a:lnTo>
                    <a:pt x="19" y="89"/>
                  </a:lnTo>
                  <a:lnTo>
                    <a:pt x="35" y="86"/>
                  </a:lnTo>
                  <a:lnTo>
                    <a:pt x="48" y="86"/>
                  </a:lnTo>
                  <a:lnTo>
                    <a:pt x="51" y="83"/>
                  </a:lnTo>
                  <a:lnTo>
                    <a:pt x="51" y="80"/>
                  </a:lnTo>
                  <a:lnTo>
                    <a:pt x="56" y="76"/>
                  </a:lnTo>
                  <a:lnTo>
                    <a:pt x="69" y="75"/>
                  </a:lnTo>
                  <a:lnTo>
                    <a:pt x="72" y="67"/>
                  </a:lnTo>
                  <a:lnTo>
                    <a:pt x="79" y="65"/>
                  </a:lnTo>
                  <a:lnTo>
                    <a:pt x="87" y="64"/>
                  </a:lnTo>
                  <a:lnTo>
                    <a:pt x="85" y="52"/>
                  </a:lnTo>
                  <a:lnTo>
                    <a:pt x="88" y="49"/>
                  </a:lnTo>
                  <a:lnTo>
                    <a:pt x="92" y="48"/>
                  </a:lnTo>
                  <a:lnTo>
                    <a:pt x="93" y="49"/>
                  </a:lnTo>
                  <a:lnTo>
                    <a:pt x="96" y="49"/>
                  </a:lnTo>
                  <a:lnTo>
                    <a:pt x="100" y="41"/>
                  </a:lnTo>
                  <a:lnTo>
                    <a:pt x="109" y="33"/>
                  </a:lnTo>
                  <a:lnTo>
                    <a:pt x="111" y="27"/>
                  </a:lnTo>
                  <a:lnTo>
                    <a:pt x="103" y="24"/>
                  </a:lnTo>
                  <a:lnTo>
                    <a:pt x="93" y="16"/>
                  </a:lnTo>
                  <a:lnTo>
                    <a:pt x="75" y="12"/>
                  </a:lnTo>
                  <a:lnTo>
                    <a:pt x="64" y="8"/>
                  </a:lnTo>
                  <a:lnTo>
                    <a:pt x="56" y="3"/>
                  </a:lnTo>
                  <a:lnTo>
                    <a:pt x="55" y="0"/>
                  </a:lnTo>
                  <a:lnTo>
                    <a:pt x="50" y="0"/>
                  </a:lnTo>
                  <a:lnTo>
                    <a:pt x="45" y="0"/>
                  </a:lnTo>
                  <a:lnTo>
                    <a:pt x="48" y="4"/>
                  </a:lnTo>
                  <a:lnTo>
                    <a:pt x="51" y="9"/>
                  </a:lnTo>
                  <a:lnTo>
                    <a:pt x="42" y="11"/>
                  </a:lnTo>
                  <a:lnTo>
                    <a:pt x="42" y="17"/>
                  </a:lnTo>
                  <a:lnTo>
                    <a:pt x="42" y="24"/>
                  </a:lnTo>
                  <a:lnTo>
                    <a:pt x="50" y="32"/>
                  </a:lnTo>
                  <a:lnTo>
                    <a:pt x="50" y="3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71" name="Freeform 273"/>
            <p:cNvSpPr>
              <a:spLocks/>
            </p:cNvSpPr>
            <p:nvPr/>
          </p:nvSpPr>
          <p:spPr bwMode="auto">
            <a:xfrm>
              <a:off x="5098922" y="-1880853"/>
              <a:ext cx="214810" cy="92450"/>
            </a:xfrm>
            <a:custGeom>
              <a:avLst/>
              <a:gdLst/>
              <a:ahLst/>
              <a:cxnLst>
                <a:cxn ang="0">
                  <a:pos x="139" y="0"/>
                </a:cxn>
                <a:cxn ang="0">
                  <a:pos x="126" y="2"/>
                </a:cxn>
                <a:cxn ang="0">
                  <a:pos x="115" y="3"/>
                </a:cxn>
                <a:cxn ang="0">
                  <a:pos x="102" y="5"/>
                </a:cxn>
                <a:cxn ang="0">
                  <a:pos x="91" y="7"/>
                </a:cxn>
                <a:cxn ang="0">
                  <a:pos x="81" y="15"/>
                </a:cxn>
                <a:cxn ang="0">
                  <a:pos x="73" y="21"/>
                </a:cxn>
                <a:cxn ang="0">
                  <a:pos x="65" y="29"/>
                </a:cxn>
                <a:cxn ang="0">
                  <a:pos x="56" y="36"/>
                </a:cxn>
                <a:cxn ang="0">
                  <a:pos x="54" y="24"/>
                </a:cxn>
                <a:cxn ang="0">
                  <a:pos x="40" y="21"/>
                </a:cxn>
                <a:cxn ang="0">
                  <a:pos x="25" y="18"/>
                </a:cxn>
                <a:cxn ang="0">
                  <a:pos x="11" y="21"/>
                </a:cxn>
                <a:cxn ang="0">
                  <a:pos x="4" y="24"/>
                </a:cxn>
                <a:cxn ang="0">
                  <a:pos x="3" y="26"/>
                </a:cxn>
                <a:cxn ang="0">
                  <a:pos x="0" y="28"/>
                </a:cxn>
                <a:cxn ang="0">
                  <a:pos x="1" y="32"/>
                </a:cxn>
                <a:cxn ang="0">
                  <a:pos x="0" y="34"/>
                </a:cxn>
                <a:cxn ang="0">
                  <a:pos x="1" y="39"/>
                </a:cxn>
                <a:cxn ang="0">
                  <a:pos x="0" y="39"/>
                </a:cxn>
                <a:cxn ang="0">
                  <a:pos x="4" y="42"/>
                </a:cxn>
                <a:cxn ang="0">
                  <a:pos x="9" y="52"/>
                </a:cxn>
                <a:cxn ang="0">
                  <a:pos x="11" y="55"/>
                </a:cxn>
                <a:cxn ang="0">
                  <a:pos x="12" y="61"/>
                </a:cxn>
                <a:cxn ang="0">
                  <a:pos x="17" y="66"/>
                </a:cxn>
                <a:cxn ang="0">
                  <a:pos x="24" y="68"/>
                </a:cxn>
                <a:cxn ang="0">
                  <a:pos x="38" y="66"/>
                </a:cxn>
                <a:cxn ang="0">
                  <a:pos x="48" y="63"/>
                </a:cxn>
                <a:cxn ang="0">
                  <a:pos x="53" y="60"/>
                </a:cxn>
                <a:cxn ang="0">
                  <a:pos x="67" y="60"/>
                </a:cxn>
                <a:cxn ang="0">
                  <a:pos x="75" y="58"/>
                </a:cxn>
                <a:cxn ang="0">
                  <a:pos x="83" y="53"/>
                </a:cxn>
                <a:cxn ang="0">
                  <a:pos x="94" y="53"/>
                </a:cxn>
                <a:cxn ang="0">
                  <a:pos x="96" y="52"/>
                </a:cxn>
                <a:cxn ang="0">
                  <a:pos x="101" y="47"/>
                </a:cxn>
                <a:cxn ang="0">
                  <a:pos x="109" y="45"/>
                </a:cxn>
                <a:cxn ang="0">
                  <a:pos x="134" y="40"/>
                </a:cxn>
                <a:cxn ang="0">
                  <a:pos x="139" y="37"/>
                </a:cxn>
                <a:cxn ang="0">
                  <a:pos x="147" y="36"/>
                </a:cxn>
                <a:cxn ang="0">
                  <a:pos x="147" y="32"/>
                </a:cxn>
                <a:cxn ang="0">
                  <a:pos x="149" y="29"/>
                </a:cxn>
                <a:cxn ang="0">
                  <a:pos x="158" y="24"/>
                </a:cxn>
                <a:cxn ang="0">
                  <a:pos x="149" y="11"/>
                </a:cxn>
                <a:cxn ang="0">
                  <a:pos x="139" y="0"/>
                </a:cxn>
                <a:cxn ang="0">
                  <a:pos x="139" y="0"/>
                </a:cxn>
              </a:cxnLst>
              <a:rect l="0" t="0" r="r" b="b"/>
              <a:pathLst>
                <a:path w="158" h="68">
                  <a:moveTo>
                    <a:pt x="139" y="0"/>
                  </a:moveTo>
                  <a:lnTo>
                    <a:pt x="126" y="2"/>
                  </a:lnTo>
                  <a:lnTo>
                    <a:pt x="115" y="3"/>
                  </a:lnTo>
                  <a:lnTo>
                    <a:pt x="102" y="5"/>
                  </a:lnTo>
                  <a:lnTo>
                    <a:pt x="91" y="7"/>
                  </a:lnTo>
                  <a:lnTo>
                    <a:pt x="81" y="15"/>
                  </a:lnTo>
                  <a:lnTo>
                    <a:pt x="73" y="21"/>
                  </a:lnTo>
                  <a:lnTo>
                    <a:pt x="65" y="29"/>
                  </a:lnTo>
                  <a:lnTo>
                    <a:pt x="56" y="36"/>
                  </a:lnTo>
                  <a:lnTo>
                    <a:pt x="54" y="24"/>
                  </a:lnTo>
                  <a:lnTo>
                    <a:pt x="40" y="21"/>
                  </a:lnTo>
                  <a:lnTo>
                    <a:pt x="25" y="18"/>
                  </a:lnTo>
                  <a:lnTo>
                    <a:pt x="11" y="21"/>
                  </a:lnTo>
                  <a:lnTo>
                    <a:pt x="4" y="24"/>
                  </a:lnTo>
                  <a:lnTo>
                    <a:pt x="3" y="26"/>
                  </a:lnTo>
                  <a:lnTo>
                    <a:pt x="0" y="28"/>
                  </a:lnTo>
                  <a:lnTo>
                    <a:pt x="1" y="32"/>
                  </a:lnTo>
                  <a:lnTo>
                    <a:pt x="0" y="34"/>
                  </a:lnTo>
                  <a:lnTo>
                    <a:pt x="1" y="39"/>
                  </a:lnTo>
                  <a:lnTo>
                    <a:pt x="0" y="39"/>
                  </a:lnTo>
                  <a:lnTo>
                    <a:pt x="4" y="42"/>
                  </a:lnTo>
                  <a:lnTo>
                    <a:pt x="9" y="52"/>
                  </a:lnTo>
                  <a:lnTo>
                    <a:pt x="11" y="55"/>
                  </a:lnTo>
                  <a:lnTo>
                    <a:pt x="12" y="61"/>
                  </a:lnTo>
                  <a:lnTo>
                    <a:pt x="17" y="66"/>
                  </a:lnTo>
                  <a:lnTo>
                    <a:pt x="24" y="68"/>
                  </a:lnTo>
                  <a:lnTo>
                    <a:pt x="38" y="66"/>
                  </a:lnTo>
                  <a:lnTo>
                    <a:pt x="48" y="63"/>
                  </a:lnTo>
                  <a:lnTo>
                    <a:pt x="53" y="60"/>
                  </a:lnTo>
                  <a:lnTo>
                    <a:pt x="67" y="60"/>
                  </a:lnTo>
                  <a:lnTo>
                    <a:pt x="75" y="58"/>
                  </a:lnTo>
                  <a:lnTo>
                    <a:pt x="83" y="53"/>
                  </a:lnTo>
                  <a:lnTo>
                    <a:pt x="94" y="53"/>
                  </a:lnTo>
                  <a:lnTo>
                    <a:pt x="96" y="52"/>
                  </a:lnTo>
                  <a:lnTo>
                    <a:pt x="101" y="47"/>
                  </a:lnTo>
                  <a:lnTo>
                    <a:pt x="109" y="45"/>
                  </a:lnTo>
                  <a:lnTo>
                    <a:pt x="134" y="40"/>
                  </a:lnTo>
                  <a:lnTo>
                    <a:pt x="139" y="37"/>
                  </a:lnTo>
                  <a:lnTo>
                    <a:pt x="147" y="36"/>
                  </a:lnTo>
                  <a:lnTo>
                    <a:pt x="147" y="32"/>
                  </a:lnTo>
                  <a:lnTo>
                    <a:pt x="149" y="29"/>
                  </a:lnTo>
                  <a:lnTo>
                    <a:pt x="158" y="24"/>
                  </a:lnTo>
                  <a:lnTo>
                    <a:pt x="149" y="11"/>
                  </a:lnTo>
                  <a:lnTo>
                    <a:pt x="139" y="0"/>
                  </a:lnTo>
                  <a:lnTo>
                    <a:pt x="139"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72" name="Freeform 274"/>
            <p:cNvSpPr>
              <a:spLocks/>
            </p:cNvSpPr>
            <p:nvPr/>
          </p:nvSpPr>
          <p:spPr bwMode="auto">
            <a:xfrm>
              <a:off x="4878674" y="-1470267"/>
              <a:ext cx="235204" cy="237923"/>
            </a:xfrm>
            <a:custGeom>
              <a:avLst/>
              <a:gdLst/>
              <a:ahLst/>
              <a:cxnLst>
                <a:cxn ang="0">
                  <a:pos x="73" y="21"/>
                </a:cxn>
                <a:cxn ang="0">
                  <a:pos x="88" y="11"/>
                </a:cxn>
                <a:cxn ang="0">
                  <a:pos x="101" y="13"/>
                </a:cxn>
                <a:cxn ang="0">
                  <a:pos x="120" y="11"/>
                </a:cxn>
                <a:cxn ang="0">
                  <a:pos x="131" y="8"/>
                </a:cxn>
                <a:cxn ang="0">
                  <a:pos x="141" y="9"/>
                </a:cxn>
                <a:cxn ang="0">
                  <a:pos x="163" y="1"/>
                </a:cxn>
                <a:cxn ang="0">
                  <a:pos x="165" y="1"/>
                </a:cxn>
                <a:cxn ang="0">
                  <a:pos x="168" y="6"/>
                </a:cxn>
                <a:cxn ang="0">
                  <a:pos x="166" y="24"/>
                </a:cxn>
                <a:cxn ang="0">
                  <a:pos x="166" y="27"/>
                </a:cxn>
                <a:cxn ang="0">
                  <a:pos x="170" y="38"/>
                </a:cxn>
                <a:cxn ang="0">
                  <a:pos x="170" y="41"/>
                </a:cxn>
                <a:cxn ang="0">
                  <a:pos x="173" y="43"/>
                </a:cxn>
                <a:cxn ang="0">
                  <a:pos x="170" y="49"/>
                </a:cxn>
                <a:cxn ang="0">
                  <a:pos x="162" y="59"/>
                </a:cxn>
                <a:cxn ang="0">
                  <a:pos x="158" y="62"/>
                </a:cxn>
                <a:cxn ang="0">
                  <a:pos x="149" y="67"/>
                </a:cxn>
                <a:cxn ang="0">
                  <a:pos x="134" y="70"/>
                </a:cxn>
                <a:cxn ang="0">
                  <a:pos x="115" y="78"/>
                </a:cxn>
                <a:cxn ang="0">
                  <a:pos x="109" y="82"/>
                </a:cxn>
                <a:cxn ang="0">
                  <a:pos x="104" y="88"/>
                </a:cxn>
                <a:cxn ang="0">
                  <a:pos x="102" y="86"/>
                </a:cxn>
                <a:cxn ang="0">
                  <a:pos x="85" y="99"/>
                </a:cxn>
                <a:cxn ang="0">
                  <a:pos x="81" y="107"/>
                </a:cxn>
                <a:cxn ang="0">
                  <a:pos x="88" y="110"/>
                </a:cxn>
                <a:cxn ang="0">
                  <a:pos x="96" y="123"/>
                </a:cxn>
                <a:cxn ang="0">
                  <a:pos x="97" y="136"/>
                </a:cxn>
                <a:cxn ang="0">
                  <a:pos x="96" y="146"/>
                </a:cxn>
                <a:cxn ang="0">
                  <a:pos x="97" y="146"/>
                </a:cxn>
                <a:cxn ang="0">
                  <a:pos x="88" y="154"/>
                </a:cxn>
                <a:cxn ang="0">
                  <a:pos x="57" y="162"/>
                </a:cxn>
                <a:cxn ang="0">
                  <a:pos x="57" y="170"/>
                </a:cxn>
                <a:cxn ang="0">
                  <a:pos x="59" y="175"/>
                </a:cxn>
                <a:cxn ang="0">
                  <a:pos x="45" y="163"/>
                </a:cxn>
                <a:cxn ang="0">
                  <a:pos x="33" y="130"/>
                </a:cxn>
                <a:cxn ang="0">
                  <a:pos x="41" y="118"/>
                </a:cxn>
                <a:cxn ang="0">
                  <a:pos x="48" y="90"/>
                </a:cxn>
                <a:cxn ang="0">
                  <a:pos x="51" y="73"/>
                </a:cxn>
                <a:cxn ang="0">
                  <a:pos x="45" y="62"/>
                </a:cxn>
                <a:cxn ang="0">
                  <a:pos x="4" y="57"/>
                </a:cxn>
                <a:cxn ang="0">
                  <a:pos x="0" y="48"/>
                </a:cxn>
                <a:cxn ang="0">
                  <a:pos x="24" y="43"/>
                </a:cxn>
                <a:cxn ang="0">
                  <a:pos x="49" y="37"/>
                </a:cxn>
                <a:cxn ang="0">
                  <a:pos x="70" y="41"/>
                </a:cxn>
                <a:cxn ang="0">
                  <a:pos x="75" y="49"/>
                </a:cxn>
                <a:cxn ang="0">
                  <a:pos x="73" y="61"/>
                </a:cxn>
                <a:cxn ang="0">
                  <a:pos x="85" y="69"/>
                </a:cxn>
                <a:cxn ang="0">
                  <a:pos x="88" y="65"/>
                </a:cxn>
                <a:cxn ang="0">
                  <a:pos x="88" y="61"/>
                </a:cxn>
                <a:cxn ang="0">
                  <a:pos x="96" y="53"/>
                </a:cxn>
                <a:cxn ang="0">
                  <a:pos x="96" y="46"/>
                </a:cxn>
                <a:cxn ang="0">
                  <a:pos x="77" y="32"/>
                </a:cxn>
              </a:cxnLst>
              <a:rect l="0" t="0" r="r" b="b"/>
              <a:pathLst>
                <a:path w="173" h="175">
                  <a:moveTo>
                    <a:pt x="77" y="32"/>
                  </a:moveTo>
                  <a:lnTo>
                    <a:pt x="73" y="21"/>
                  </a:lnTo>
                  <a:lnTo>
                    <a:pt x="77" y="11"/>
                  </a:lnTo>
                  <a:lnTo>
                    <a:pt x="88" y="11"/>
                  </a:lnTo>
                  <a:lnTo>
                    <a:pt x="93" y="11"/>
                  </a:lnTo>
                  <a:lnTo>
                    <a:pt x="101" y="13"/>
                  </a:lnTo>
                  <a:lnTo>
                    <a:pt x="109" y="11"/>
                  </a:lnTo>
                  <a:lnTo>
                    <a:pt x="120" y="11"/>
                  </a:lnTo>
                  <a:lnTo>
                    <a:pt x="125" y="9"/>
                  </a:lnTo>
                  <a:lnTo>
                    <a:pt x="131" y="8"/>
                  </a:lnTo>
                  <a:lnTo>
                    <a:pt x="134" y="9"/>
                  </a:lnTo>
                  <a:lnTo>
                    <a:pt x="141" y="9"/>
                  </a:lnTo>
                  <a:lnTo>
                    <a:pt x="157" y="5"/>
                  </a:lnTo>
                  <a:lnTo>
                    <a:pt x="163" y="1"/>
                  </a:lnTo>
                  <a:lnTo>
                    <a:pt x="163" y="0"/>
                  </a:lnTo>
                  <a:lnTo>
                    <a:pt x="165" y="1"/>
                  </a:lnTo>
                  <a:lnTo>
                    <a:pt x="166" y="1"/>
                  </a:lnTo>
                  <a:lnTo>
                    <a:pt x="168" y="6"/>
                  </a:lnTo>
                  <a:lnTo>
                    <a:pt x="163" y="14"/>
                  </a:lnTo>
                  <a:lnTo>
                    <a:pt x="166" y="24"/>
                  </a:lnTo>
                  <a:lnTo>
                    <a:pt x="165" y="25"/>
                  </a:lnTo>
                  <a:lnTo>
                    <a:pt x="166" y="27"/>
                  </a:lnTo>
                  <a:lnTo>
                    <a:pt x="166" y="38"/>
                  </a:lnTo>
                  <a:lnTo>
                    <a:pt x="170" y="38"/>
                  </a:lnTo>
                  <a:lnTo>
                    <a:pt x="171" y="40"/>
                  </a:lnTo>
                  <a:lnTo>
                    <a:pt x="170" y="41"/>
                  </a:lnTo>
                  <a:lnTo>
                    <a:pt x="173" y="41"/>
                  </a:lnTo>
                  <a:lnTo>
                    <a:pt x="173" y="43"/>
                  </a:lnTo>
                  <a:lnTo>
                    <a:pt x="168" y="49"/>
                  </a:lnTo>
                  <a:lnTo>
                    <a:pt x="170" y="49"/>
                  </a:lnTo>
                  <a:lnTo>
                    <a:pt x="170" y="53"/>
                  </a:lnTo>
                  <a:lnTo>
                    <a:pt x="162" y="59"/>
                  </a:lnTo>
                  <a:lnTo>
                    <a:pt x="157" y="61"/>
                  </a:lnTo>
                  <a:lnTo>
                    <a:pt x="158" y="62"/>
                  </a:lnTo>
                  <a:lnTo>
                    <a:pt x="158" y="64"/>
                  </a:lnTo>
                  <a:lnTo>
                    <a:pt x="149" y="67"/>
                  </a:lnTo>
                  <a:lnTo>
                    <a:pt x="147" y="69"/>
                  </a:lnTo>
                  <a:lnTo>
                    <a:pt x="134" y="70"/>
                  </a:lnTo>
                  <a:lnTo>
                    <a:pt x="122" y="75"/>
                  </a:lnTo>
                  <a:lnTo>
                    <a:pt x="115" y="78"/>
                  </a:lnTo>
                  <a:lnTo>
                    <a:pt x="114" y="80"/>
                  </a:lnTo>
                  <a:lnTo>
                    <a:pt x="109" y="82"/>
                  </a:lnTo>
                  <a:lnTo>
                    <a:pt x="110" y="83"/>
                  </a:lnTo>
                  <a:lnTo>
                    <a:pt x="104" y="88"/>
                  </a:lnTo>
                  <a:lnTo>
                    <a:pt x="104" y="88"/>
                  </a:lnTo>
                  <a:lnTo>
                    <a:pt x="102" y="86"/>
                  </a:lnTo>
                  <a:lnTo>
                    <a:pt x="101" y="90"/>
                  </a:lnTo>
                  <a:lnTo>
                    <a:pt x="85" y="99"/>
                  </a:lnTo>
                  <a:lnTo>
                    <a:pt x="81" y="99"/>
                  </a:lnTo>
                  <a:lnTo>
                    <a:pt x="81" y="107"/>
                  </a:lnTo>
                  <a:lnTo>
                    <a:pt x="86" y="110"/>
                  </a:lnTo>
                  <a:lnTo>
                    <a:pt x="88" y="110"/>
                  </a:lnTo>
                  <a:lnTo>
                    <a:pt x="94" y="125"/>
                  </a:lnTo>
                  <a:lnTo>
                    <a:pt x="96" y="123"/>
                  </a:lnTo>
                  <a:lnTo>
                    <a:pt x="97" y="125"/>
                  </a:lnTo>
                  <a:lnTo>
                    <a:pt x="97" y="136"/>
                  </a:lnTo>
                  <a:lnTo>
                    <a:pt x="94" y="144"/>
                  </a:lnTo>
                  <a:lnTo>
                    <a:pt x="96" y="146"/>
                  </a:lnTo>
                  <a:lnTo>
                    <a:pt x="97" y="142"/>
                  </a:lnTo>
                  <a:lnTo>
                    <a:pt x="97" y="146"/>
                  </a:lnTo>
                  <a:lnTo>
                    <a:pt x="93" y="150"/>
                  </a:lnTo>
                  <a:lnTo>
                    <a:pt x="88" y="154"/>
                  </a:lnTo>
                  <a:lnTo>
                    <a:pt x="69" y="157"/>
                  </a:lnTo>
                  <a:lnTo>
                    <a:pt x="57" y="162"/>
                  </a:lnTo>
                  <a:lnTo>
                    <a:pt x="53" y="166"/>
                  </a:lnTo>
                  <a:lnTo>
                    <a:pt x="57" y="170"/>
                  </a:lnTo>
                  <a:lnTo>
                    <a:pt x="59" y="168"/>
                  </a:lnTo>
                  <a:lnTo>
                    <a:pt x="59" y="175"/>
                  </a:lnTo>
                  <a:lnTo>
                    <a:pt x="46" y="175"/>
                  </a:lnTo>
                  <a:lnTo>
                    <a:pt x="45" y="163"/>
                  </a:lnTo>
                  <a:lnTo>
                    <a:pt x="41" y="147"/>
                  </a:lnTo>
                  <a:lnTo>
                    <a:pt x="33" y="130"/>
                  </a:lnTo>
                  <a:lnTo>
                    <a:pt x="33" y="123"/>
                  </a:lnTo>
                  <a:lnTo>
                    <a:pt x="41" y="118"/>
                  </a:lnTo>
                  <a:lnTo>
                    <a:pt x="51" y="101"/>
                  </a:lnTo>
                  <a:lnTo>
                    <a:pt x="48" y="90"/>
                  </a:lnTo>
                  <a:lnTo>
                    <a:pt x="51" y="82"/>
                  </a:lnTo>
                  <a:lnTo>
                    <a:pt x="51" y="73"/>
                  </a:lnTo>
                  <a:lnTo>
                    <a:pt x="46" y="64"/>
                  </a:lnTo>
                  <a:lnTo>
                    <a:pt x="45" y="62"/>
                  </a:lnTo>
                  <a:lnTo>
                    <a:pt x="22" y="57"/>
                  </a:lnTo>
                  <a:lnTo>
                    <a:pt x="4" y="57"/>
                  </a:lnTo>
                  <a:lnTo>
                    <a:pt x="4" y="54"/>
                  </a:lnTo>
                  <a:lnTo>
                    <a:pt x="0" y="48"/>
                  </a:lnTo>
                  <a:lnTo>
                    <a:pt x="11" y="45"/>
                  </a:lnTo>
                  <a:lnTo>
                    <a:pt x="24" y="43"/>
                  </a:lnTo>
                  <a:lnTo>
                    <a:pt x="38" y="40"/>
                  </a:lnTo>
                  <a:lnTo>
                    <a:pt x="49" y="37"/>
                  </a:lnTo>
                  <a:lnTo>
                    <a:pt x="57" y="43"/>
                  </a:lnTo>
                  <a:lnTo>
                    <a:pt x="70" y="41"/>
                  </a:lnTo>
                  <a:lnTo>
                    <a:pt x="72" y="43"/>
                  </a:lnTo>
                  <a:lnTo>
                    <a:pt x="75" y="49"/>
                  </a:lnTo>
                  <a:lnTo>
                    <a:pt x="70" y="57"/>
                  </a:lnTo>
                  <a:lnTo>
                    <a:pt x="73" y="61"/>
                  </a:lnTo>
                  <a:lnTo>
                    <a:pt x="85" y="67"/>
                  </a:lnTo>
                  <a:lnTo>
                    <a:pt x="85" y="69"/>
                  </a:lnTo>
                  <a:lnTo>
                    <a:pt x="88" y="69"/>
                  </a:lnTo>
                  <a:lnTo>
                    <a:pt x="88" y="65"/>
                  </a:lnTo>
                  <a:lnTo>
                    <a:pt x="86" y="64"/>
                  </a:lnTo>
                  <a:lnTo>
                    <a:pt x="88" y="61"/>
                  </a:lnTo>
                  <a:lnTo>
                    <a:pt x="96" y="57"/>
                  </a:lnTo>
                  <a:lnTo>
                    <a:pt x="96" y="53"/>
                  </a:lnTo>
                  <a:lnTo>
                    <a:pt x="94" y="49"/>
                  </a:lnTo>
                  <a:lnTo>
                    <a:pt x="96" y="46"/>
                  </a:lnTo>
                  <a:lnTo>
                    <a:pt x="93" y="43"/>
                  </a:lnTo>
                  <a:lnTo>
                    <a:pt x="77" y="32"/>
                  </a:lnTo>
                  <a:lnTo>
                    <a:pt x="77" y="3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73" name="Freeform 275"/>
            <p:cNvSpPr>
              <a:spLocks/>
            </p:cNvSpPr>
            <p:nvPr/>
          </p:nvSpPr>
          <p:spPr bwMode="auto">
            <a:xfrm>
              <a:off x="4934416" y="-1483862"/>
              <a:ext cx="74776" cy="107405"/>
            </a:xfrm>
            <a:custGeom>
              <a:avLst/>
              <a:gdLst/>
              <a:ahLst/>
              <a:cxnLst>
                <a:cxn ang="0">
                  <a:pos x="36" y="42"/>
                </a:cxn>
                <a:cxn ang="0">
                  <a:pos x="36" y="43"/>
                </a:cxn>
                <a:cxn ang="0">
                  <a:pos x="39" y="45"/>
                </a:cxn>
                <a:cxn ang="0">
                  <a:pos x="42" y="51"/>
                </a:cxn>
                <a:cxn ang="0">
                  <a:pos x="37" y="48"/>
                </a:cxn>
                <a:cxn ang="0">
                  <a:pos x="36" y="50"/>
                </a:cxn>
                <a:cxn ang="0">
                  <a:pos x="31" y="48"/>
                </a:cxn>
                <a:cxn ang="0">
                  <a:pos x="31" y="45"/>
                </a:cxn>
                <a:cxn ang="0">
                  <a:pos x="28" y="42"/>
                </a:cxn>
                <a:cxn ang="0">
                  <a:pos x="24" y="34"/>
                </a:cxn>
                <a:cxn ang="0">
                  <a:pos x="20" y="29"/>
                </a:cxn>
                <a:cxn ang="0">
                  <a:pos x="24" y="23"/>
                </a:cxn>
                <a:cxn ang="0">
                  <a:pos x="23" y="10"/>
                </a:cxn>
                <a:cxn ang="0">
                  <a:pos x="16" y="5"/>
                </a:cxn>
                <a:cxn ang="0">
                  <a:pos x="16" y="2"/>
                </a:cxn>
                <a:cxn ang="0">
                  <a:pos x="13" y="2"/>
                </a:cxn>
                <a:cxn ang="0">
                  <a:pos x="10" y="2"/>
                </a:cxn>
                <a:cxn ang="0">
                  <a:pos x="0" y="0"/>
                </a:cxn>
                <a:cxn ang="0">
                  <a:pos x="2" y="2"/>
                </a:cxn>
                <a:cxn ang="0">
                  <a:pos x="5" y="2"/>
                </a:cxn>
                <a:cxn ang="0">
                  <a:pos x="7" y="3"/>
                </a:cxn>
                <a:cxn ang="0">
                  <a:pos x="13" y="13"/>
                </a:cxn>
                <a:cxn ang="0">
                  <a:pos x="8" y="15"/>
                </a:cxn>
                <a:cxn ang="0">
                  <a:pos x="8" y="21"/>
                </a:cxn>
                <a:cxn ang="0">
                  <a:pos x="8" y="29"/>
                </a:cxn>
                <a:cxn ang="0">
                  <a:pos x="12" y="31"/>
                </a:cxn>
                <a:cxn ang="0">
                  <a:pos x="5" y="34"/>
                </a:cxn>
                <a:cxn ang="0">
                  <a:pos x="5" y="39"/>
                </a:cxn>
                <a:cxn ang="0">
                  <a:pos x="2" y="43"/>
                </a:cxn>
                <a:cxn ang="0">
                  <a:pos x="5" y="47"/>
                </a:cxn>
                <a:cxn ang="0">
                  <a:pos x="8" y="47"/>
                </a:cxn>
                <a:cxn ang="0">
                  <a:pos x="16" y="53"/>
                </a:cxn>
                <a:cxn ang="0">
                  <a:pos x="29" y="51"/>
                </a:cxn>
                <a:cxn ang="0">
                  <a:pos x="31" y="53"/>
                </a:cxn>
                <a:cxn ang="0">
                  <a:pos x="34" y="59"/>
                </a:cxn>
                <a:cxn ang="0">
                  <a:pos x="29" y="67"/>
                </a:cxn>
                <a:cxn ang="0">
                  <a:pos x="32" y="71"/>
                </a:cxn>
                <a:cxn ang="0">
                  <a:pos x="44" y="77"/>
                </a:cxn>
                <a:cxn ang="0">
                  <a:pos x="44" y="79"/>
                </a:cxn>
                <a:cxn ang="0">
                  <a:pos x="47" y="79"/>
                </a:cxn>
                <a:cxn ang="0">
                  <a:pos x="47" y="75"/>
                </a:cxn>
                <a:cxn ang="0">
                  <a:pos x="45" y="74"/>
                </a:cxn>
                <a:cxn ang="0">
                  <a:pos x="47" y="71"/>
                </a:cxn>
                <a:cxn ang="0">
                  <a:pos x="55" y="67"/>
                </a:cxn>
                <a:cxn ang="0">
                  <a:pos x="55" y="63"/>
                </a:cxn>
                <a:cxn ang="0">
                  <a:pos x="53" y="59"/>
                </a:cxn>
                <a:cxn ang="0">
                  <a:pos x="55" y="56"/>
                </a:cxn>
                <a:cxn ang="0">
                  <a:pos x="52" y="53"/>
                </a:cxn>
                <a:cxn ang="0">
                  <a:pos x="36" y="42"/>
                </a:cxn>
                <a:cxn ang="0">
                  <a:pos x="36" y="42"/>
                </a:cxn>
              </a:cxnLst>
              <a:rect l="0" t="0" r="r" b="b"/>
              <a:pathLst>
                <a:path w="55" h="79">
                  <a:moveTo>
                    <a:pt x="36" y="42"/>
                  </a:moveTo>
                  <a:lnTo>
                    <a:pt x="36" y="43"/>
                  </a:lnTo>
                  <a:lnTo>
                    <a:pt x="39" y="45"/>
                  </a:lnTo>
                  <a:lnTo>
                    <a:pt x="42" y="51"/>
                  </a:lnTo>
                  <a:lnTo>
                    <a:pt x="37" y="48"/>
                  </a:lnTo>
                  <a:lnTo>
                    <a:pt x="36" y="50"/>
                  </a:lnTo>
                  <a:lnTo>
                    <a:pt x="31" y="48"/>
                  </a:lnTo>
                  <a:lnTo>
                    <a:pt x="31" y="45"/>
                  </a:lnTo>
                  <a:lnTo>
                    <a:pt x="28" y="42"/>
                  </a:lnTo>
                  <a:lnTo>
                    <a:pt x="24" y="34"/>
                  </a:lnTo>
                  <a:lnTo>
                    <a:pt x="20" y="29"/>
                  </a:lnTo>
                  <a:lnTo>
                    <a:pt x="24" y="23"/>
                  </a:lnTo>
                  <a:lnTo>
                    <a:pt x="23" y="10"/>
                  </a:lnTo>
                  <a:lnTo>
                    <a:pt x="16" y="5"/>
                  </a:lnTo>
                  <a:lnTo>
                    <a:pt x="16" y="2"/>
                  </a:lnTo>
                  <a:lnTo>
                    <a:pt x="13" y="2"/>
                  </a:lnTo>
                  <a:lnTo>
                    <a:pt x="10" y="2"/>
                  </a:lnTo>
                  <a:lnTo>
                    <a:pt x="0" y="0"/>
                  </a:lnTo>
                  <a:lnTo>
                    <a:pt x="2" y="2"/>
                  </a:lnTo>
                  <a:lnTo>
                    <a:pt x="5" y="2"/>
                  </a:lnTo>
                  <a:lnTo>
                    <a:pt x="7" y="3"/>
                  </a:lnTo>
                  <a:lnTo>
                    <a:pt x="13" y="13"/>
                  </a:lnTo>
                  <a:lnTo>
                    <a:pt x="8" y="15"/>
                  </a:lnTo>
                  <a:lnTo>
                    <a:pt x="8" y="21"/>
                  </a:lnTo>
                  <a:lnTo>
                    <a:pt x="8" y="29"/>
                  </a:lnTo>
                  <a:lnTo>
                    <a:pt x="12" y="31"/>
                  </a:lnTo>
                  <a:lnTo>
                    <a:pt x="5" y="34"/>
                  </a:lnTo>
                  <a:lnTo>
                    <a:pt x="5" y="39"/>
                  </a:lnTo>
                  <a:lnTo>
                    <a:pt x="2" y="43"/>
                  </a:lnTo>
                  <a:lnTo>
                    <a:pt x="5" y="47"/>
                  </a:lnTo>
                  <a:lnTo>
                    <a:pt x="8" y="47"/>
                  </a:lnTo>
                  <a:lnTo>
                    <a:pt x="16" y="53"/>
                  </a:lnTo>
                  <a:lnTo>
                    <a:pt x="29" y="51"/>
                  </a:lnTo>
                  <a:lnTo>
                    <a:pt x="31" y="53"/>
                  </a:lnTo>
                  <a:lnTo>
                    <a:pt x="34" y="59"/>
                  </a:lnTo>
                  <a:lnTo>
                    <a:pt x="29" y="67"/>
                  </a:lnTo>
                  <a:lnTo>
                    <a:pt x="32" y="71"/>
                  </a:lnTo>
                  <a:lnTo>
                    <a:pt x="44" y="77"/>
                  </a:lnTo>
                  <a:lnTo>
                    <a:pt x="44" y="79"/>
                  </a:lnTo>
                  <a:lnTo>
                    <a:pt x="47" y="79"/>
                  </a:lnTo>
                  <a:lnTo>
                    <a:pt x="47" y="75"/>
                  </a:lnTo>
                  <a:lnTo>
                    <a:pt x="45" y="74"/>
                  </a:lnTo>
                  <a:lnTo>
                    <a:pt x="47" y="71"/>
                  </a:lnTo>
                  <a:lnTo>
                    <a:pt x="55" y="67"/>
                  </a:lnTo>
                  <a:lnTo>
                    <a:pt x="55" y="63"/>
                  </a:lnTo>
                  <a:lnTo>
                    <a:pt x="53" y="59"/>
                  </a:lnTo>
                  <a:lnTo>
                    <a:pt x="55" y="56"/>
                  </a:lnTo>
                  <a:lnTo>
                    <a:pt x="52" y="53"/>
                  </a:lnTo>
                  <a:lnTo>
                    <a:pt x="36" y="42"/>
                  </a:lnTo>
                  <a:lnTo>
                    <a:pt x="36" y="4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74" name="Freeform 276"/>
            <p:cNvSpPr>
              <a:spLocks/>
            </p:cNvSpPr>
            <p:nvPr/>
          </p:nvSpPr>
          <p:spPr bwMode="auto">
            <a:xfrm>
              <a:off x="4856921" y="-1600784"/>
              <a:ext cx="243361" cy="148192"/>
            </a:xfrm>
            <a:custGeom>
              <a:avLst/>
              <a:gdLst/>
              <a:ahLst/>
              <a:cxnLst>
                <a:cxn ang="0">
                  <a:pos x="17" y="65"/>
                </a:cxn>
                <a:cxn ang="0">
                  <a:pos x="11" y="57"/>
                </a:cxn>
                <a:cxn ang="0">
                  <a:pos x="3" y="52"/>
                </a:cxn>
                <a:cxn ang="0">
                  <a:pos x="3" y="43"/>
                </a:cxn>
                <a:cxn ang="0">
                  <a:pos x="0" y="35"/>
                </a:cxn>
                <a:cxn ang="0">
                  <a:pos x="17" y="22"/>
                </a:cxn>
                <a:cxn ang="0">
                  <a:pos x="11" y="17"/>
                </a:cxn>
                <a:cxn ang="0">
                  <a:pos x="17" y="9"/>
                </a:cxn>
                <a:cxn ang="0">
                  <a:pos x="30" y="0"/>
                </a:cxn>
                <a:cxn ang="0">
                  <a:pos x="30" y="4"/>
                </a:cxn>
                <a:cxn ang="0">
                  <a:pos x="30" y="11"/>
                </a:cxn>
                <a:cxn ang="0">
                  <a:pos x="32" y="16"/>
                </a:cxn>
                <a:cxn ang="0">
                  <a:pos x="35" y="17"/>
                </a:cxn>
                <a:cxn ang="0">
                  <a:pos x="38" y="16"/>
                </a:cxn>
                <a:cxn ang="0">
                  <a:pos x="38" y="12"/>
                </a:cxn>
                <a:cxn ang="0">
                  <a:pos x="43" y="16"/>
                </a:cxn>
                <a:cxn ang="0">
                  <a:pos x="46" y="16"/>
                </a:cxn>
                <a:cxn ang="0">
                  <a:pos x="49" y="19"/>
                </a:cxn>
                <a:cxn ang="0">
                  <a:pos x="51" y="17"/>
                </a:cxn>
                <a:cxn ang="0">
                  <a:pos x="53" y="16"/>
                </a:cxn>
                <a:cxn ang="0">
                  <a:pos x="57" y="16"/>
                </a:cxn>
                <a:cxn ang="0">
                  <a:pos x="62" y="12"/>
                </a:cxn>
                <a:cxn ang="0">
                  <a:pos x="62" y="11"/>
                </a:cxn>
                <a:cxn ang="0">
                  <a:pos x="56" y="11"/>
                </a:cxn>
                <a:cxn ang="0">
                  <a:pos x="57" y="9"/>
                </a:cxn>
                <a:cxn ang="0">
                  <a:pos x="57" y="8"/>
                </a:cxn>
                <a:cxn ang="0">
                  <a:pos x="61" y="8"/>
                </a:cxn>
                <a:cxn ang="0">
                  <a:pos x="62" y="4"/>
                </a:cxn>
                <a:cxn ang="0">
                  <a:pos x="64" y="3"/>
                </a:cxn>
                <a:cxn ang="0">
                  <a:pos x="65" y="3"/>
                </a:cxn>
                <a:cxn ang="0">
                  <a:pos x="65" y="1"/>
                </a:cxn>
                <a:cxn ang="0">
                  <a:pos x="69" y="0"/>
                </a:cxn>
                <a:cxn ang="0">
                  <a:pos x="131" y="28"/>
                </a:cxn>
                <a:cxn ang="0">
                  <a:pos x="149" y="51"/>
                </a:cxn>
                <a:cxn ang="0">
                  <a:pos x="162" y="62"/>
                </a:cxn>
                <a:cxn ang="0">
                  <a:pos x="160" y="70"/>
                </a:cxn>
                <a:cxn ang="0">
                  <a:pos x="158" y="73"/>
                </a:cxn>
                <a:cxn ang="0">
                  <a:pos x="163" y="80"/>
                </a:cxn>
                <a:cxn ang="0">
                  <a:pos x="166" y="83"/>
                </a:cxn>
                <a:cxn ang="0">
                  <a:pos x="179" y="96"/>
                </a:cxn>
                <a:cxn ang="0">
                  <a:pos x="173" y="101"/>
                </a:cxn>
                <a:cxn ang="0">
                  <a:pos x="150" y="105"/>
                </a:cxn>
                <a:cxn ang="0">
                  <a:pos x="141" y="105"/>
                </a:cxn>
                <a:cxn ang="0">
                  <a:pos x="125" y="107"/>
                </a:cxn>
                <a:cxn ang="0">
                  <a:pos x="109" y="107"/>
                </a:cxn>
                <a:cxn ang="0">
                  <a:pos x="93" y="107"/>
                </a:cxn>
                <a:cxn ang="0">
                  <a:pos x="83" y="91"/>
                </a:cxn>
                <a:cxn ang="0">
                  <a:pos x="75" y="88"/>
                </a:cxn>
                <a:cxn ang="0">
                  <a:pos x="70" y="88"/>
                </a:cxn>
                <a:cxn ang="0">
                  <a:pos x="57" y="86"/>
                </a:cxn>
                <a:cxn ang="0">
                  <a:pos x="32" y="76"/>
                </a:cxn>
                <a:cxn ang="0">
                  <a:pos x="27" y="76"/>
                </a:cxn>
              </a:cxnLst>
              <a:rect l="0" t="0" r="r" b="b"/>
              <a:pathLst>
                <a:path w="179" h="109">
                  <a:moveTo>
                    <a:pt x="27" y="76"/>
                  </a:moveTo>
                  <a:lnTo>
                    <a:pt x="17" y="65"/>
                  </a:lnTo>
                  <a:lnTo>
                    <a:pt x="16" y="60"/>
                  </a:lnTo>
                  <a:lnTo>
                    <a:pt x="11" y="57"/>
                  </a:lnTo>
                  <a:lnTo>
                    <a:pt x="4" y="54"/>
                  </a:lnTo>
                  <a:lnTo>
                    <a:pt x="3" y="52"/>
                  </a:lnTo>
                  <a:lnTo>
                    <a:pt x="4" y="49"/>
                  </a:lnTo>
                  <a:lnTo>
                    <a:pt x="3" y="43"/>
                  </a:lnTo>
                  <a:lnTo>
                    <a:pt x="0" y="41"/>
                  </a:lnTo>
                  <a:lnTo>
                    <a:pt x="0" y="35"/>
                  </a:lnTo>
                  <a:lnTo>
                    <a:pt x="8" y="33"/>
                  </a:lnTo>
                  <a:lnTo>
                    <a:pt x="17" y="22"/>
                  </a:lnTo>
                  <a:lnTo>
                    <a:pt x="16" y="19"/>
                  </a:lnTo>
                  <a:lnTo>
                    <a:pt x="11" y="17"/>
                  </a:lnTo>
                  <a:lnTo>
                    <a:pt x="12" y="14"/>
                  </a:lnTo>
                  <a:lnTo>
                    <a:pt x="17" y="9"/>
                  </a:lnTo>
                  <a:lnTo>
                    <a:pt x="9" y="0"/>
                  </a:lnTo>
                  <a:lnTo>
                    <a:pt x="30" y="0"/>
                  </a:lnTo>
                  <a:lnTo>
                    <a:pt x="30" y="1"/>
                  </a:lnTo>
                  <a:lnTo>
                    <a:pt x="30" y="4"/>
                  </a:lnTo>
                  <a:lnTo>
                    <a:pt x="30" y="8"/>
                  </a:lnTo>
                  <a:lnTo>
                    <a:pt x="30" y="11"/>
                  </a:lnTo>
                  <a:lnTo>
                    <a:pt x="32" y="16"/>
                  </a:lnTo>
                  <a:lnTo>
                    <a:pt x="32" y="16"/>
                  </a:lnTo>
                  <a:lnTo>
                    <a:pt x="33" y="17"/>
                  </a:lnTo>
                  <a:lnTo>
                    <a:pt x="35" y="17"/>
                  </a:lnTo>
                  <a:lnTo>
                    <a:pt x="36" y="16"/>
                  </a:lnTo>
                  <a:lnTo>
                    <a:pt x="38" y="16"/>
                  </a:lnTo>
                  <a:lnTo>
                    <a:pt x="36" y="14"/>
                  </a:lnTo>
                  <a:lnTo>
                    <a:pt x="38" y="12"/>
                  </a:lnTo>
                  <a:lnTo>
                    <a:pt x="40" y="14"/>
                  </a:lnTo>
                  <a:lnTo>
                    <a:pt x="43" y="16"/>
                  </a:lnTo>
                  <a:lnTo>
                    <a:pt x="45" y="16"/>
                  </a:lnTo>
                  <a:lnTo>
                    <a:pt x="46" y="16"/>
                  </a:lnTo>
                  <a:lnTo>
                    <a:pt x="48" y="16"/>
                  </a:lnTo>
                  <a:lnTo>
                    <a:pt x="49" y="19"/>
                  </a:lnTo>
                  <a:lnTo>
                    <a:pt x="51" y="19"/>
                  </a:lnTo>
                  <a:lnTo>
                    <a:pt x="51" y="17"/>
                  </a:lnTo>
                  <a:lnTo>
                    <a:pt x="51" y="16"/>
                  </a:lnTo>
                  <a:lnTo>
                    <a:pt x="53" y="16"/>
                  </a:lnTo>
                  <a:lnTo>
                    <a:pt x="56" y="16"/>
                  </a:lnTo>
                  <a:lnTo>
                    <a:pt x="57" y="16"/>
                  </a:lnTo>
                  <a:lnTo>
                    <a:pt x="59" y="14"/>
                  </a:lnTo>
                  <a:lnTo>
                    <a:pt x="62" y="12"/>
                  </a:lnTo>
                  <a:lnTo>
                    <a:pt x="62" y="12"/>
                  </a:lnTo>
                  <a:lnTo>
                    <a:pt x="62" y="11"/>
                  </a:lnTo>
                  <a:lnTo>
                    <a:pt x="57" y="12"/>
                  </a:lnTo>
                  <a:lnTo>
                    <a:pt x="56" y="11"/>
                  </a:lnTo>
                  <a:lnTo>
                    <a:pt x="56" y="11"/>
                  </a:lnTo>
                  <a:lnTo>
                    <a:pt x="57" y="9"/>
                  </a:lnTo>
                  <a:lnTo>
                    <a:pt x="57" y="9"/>
                  </a:lnTo>
                  <a:lnTo>
                    <a:pt x="57" y="8"/>
                  </a:lnTo>
                  <a:lnTo>
                    <a:pt x="61" y="8"/>
                  </a:lnTo>
                  <a:lnTo>
                    <a:pt x="61" y="8"/>
                  </a:lnTo>
                  <a:lnTo>
                    <a:pt x="62" y="6"/>
                  </a:lnTo>
                  <a:lnTo>
                    <a:pt x="62" y="4"/>
                  </a:lnTo>
                  <a:lnTo>
                    <a:pt x="64" y="4"/>
                  </a:lnTo>
                  <a:lnTo>
                    <a:pt x="64" y="3"/>
                  </a:lnTo>
                  <a:lnTo>
                    <a:pt x="65" y="3"/>
                  </a:lnTo>
                  <a:lnTo>
                    <a:pt x="65" y="3"/>
                  </a:lnTo>
                  <a:lnTo>
                    <a:pt x="64" y="1"/>
                  </a:lnTo>
                  <a:lnTo>
                    <a:pt x="65" y="1"/>
                  </a:lnTo>
                  <a:lnTo>
                    <a:pt x="69" y="0"/>
                  </a:lnTo>
                  <a:lnTo>
                    <a:pt x="69" y="0"/>
                  </a:lnTo>
                  <a:lnTo>
                    <a:pt x="126" y="20"/>
                  </a:lnTo>
                  <a:lnTo>
                    <a:pt x="131" y="28"/>
                  </a:lnTo>
                  <a:lnTo>
                    <a:pt x="154" y="36"/>
                  </a:lnTo>
                  <a:lnTo>
                    <a:pt x="149" y="51"/>
                  </a:lnTo>
                  <a:lnTo>
                    <a:pt x="149" y="54"/>
                  </a:lnTo>
                  <a:lnTo>
                    <a:pt x="162" y="62"/>
                  </a:lnTo>
                  <a:lnTo>
                    <a:pt x="158" y="67"/>
                  </a:lnTo>
                  <a:lnTo>
                    <a:pt x="160" y="70"/>
                  </a:lnTo>
                  <a:lnTo>
                    <a:pt x="160" y="73"/>
                  </a:lnTo>
                  <a:lnTo>
                    <a:pt x="158" y="73"/>
                  </a:lnTo>
                  <a:lnTo>
                    <a:pt x="158" y="73"/>
                  </a:lnTo>
                  <a:lnTo>
                    <a:pt x="163" y="80"/>
                  </a:lnTo>
                  <a:lnTo>
                    <a:pt x="162" y="80"/>
                  </a:lnTo>
                  <a:lnTo>
                    <a:pt x="166" y="83"/>
                  </a:lnTo>
                  <a:lnTo>
                    <a:pt x="170" y="91"/>
                  </a:lnTo>
                  <a:lnTo>
                    <a:pt x="179" y="96"/>
                  </a:lnTo>
                  <a:lnTo>
                    <a:pt x="179" y="97"/>
                  </a:lnTo>
                  <a:lnTo>
                    <a:pt x="173" y="101"/>
                  </a:lnTo>
                  <a:lnTo>
                    <a:pt x="157" y="105"/>
                  </a:lnTo>
                  <a:lnTo>
                    <a:pt x="150" y="105"/>
                  </a:lnTo>
                  <a:lnTo>
                    <a:pt x="147" y="104"/>
                  </a:lnTo>
                  <a:lnTo>
                    <a:pt x="141" y="105"/>
                  </a:lnTo>
                  <a:lnTo>
                    <a:pt x="136" y="107"/>
                  </a:lnTo>
                  <a:lnTo>
                    <a:pt x="125" y="107"/>
                  </a:lnTo>
                  <a:lnTo>
                    <a:pt x="117" y="109"/>
                  </a:lnTo>
                  <a:lnTo>
                    <a:pt x="109" y="107"/>
                  </a:lnTo>
                  <a:lnTo>
                    <a:pt x="104" y="107"/>
                  </a:lnTo>
                  <a:lnTo>
                    <a:pt x="93" y="107"/>
                  </a:lnTo>
                  <a:lnTo>
                    <a:pt x="88" y="104"/>
                  </a:lnTo>
                  <a:lnTo>
                    <a:pt x="83" y="91"/>
                  </a:lnTo>
                  <a:lnTo>
                    <a:pt x="78" y="88"/>
                  </a:lnTo>
                  <a:lnTo>
                    <a:pt x="75" y="88"/>
                  </a:lnTo>
                  <a:lnTo>
                    <a:pt x="73" y="88"/>
                  </a:lnTo>
                  <a:lnTo>
                    <a:pt x="70" y="88"/>
                  </a:lnTo>
                  <a:lnTo>
                    <a:pt x="67" y="88"/>
                  </a:lnTo>
                  <a:lnTo>
                    <a:pt x="57" y="86"/>
                  </a:lnTo>
                  <a:lnTo>
                    <a:pt x="38" y="81"/>
                  </a:lnTo>
                  <a:lnTo>
                    <a:pt x="32" y="76"/>
                  </a:lnTo>
                  <a:lnTo>
                    <a:pt x="27" y="76"/>
                  </a:lnTo>
                  <a:lnTo>
                    <a:pt x="27" y="7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75" name="Freeform 277"/>
            <p:cNvSpPr>
              <a:spLocks/>
            </p:cNvSpPr>
            <p:nvPr/>
          </p:nvSpPr>
          <p:spPr bwMode="auto">
            <a:xfrm>
              <a:off x="4472167" y="-1534166"/>
              <a:ext cx="274631" cy="172664"/>
            </a:xfrm>
            <a:custGeom>
              <a:avLst/>
              <a:gdLst/>
              <a:ahLst/>
              <a:cxnLst>
                <a:cxn ang="0">
                  <a:pos x="92" y="119"/>
                </a:cxn>
                <a:cxn ang="0">
                  <a:pos x="55" y="119"/>
                </a:cxn>
                <a:cxn ang="0">
                  <a:pos x="28" y="114"/>
                </a:cxn>
                <a:cxn ang="0">
                  <a:pos x="18" y="114"/>
                </a:cxn>
                <a:cxn ang="0">
                  <a:pos x="7" y="117"/>
                </a:cxn>
                <a:cxn ang="0">
                  <a:pos x="0" y="112"/>
                </a:cxn>
                <a:cxn ang="0">
                  <a:pos x="0" y="104"/>
                </a:cxn>
                <a:cxn ang="0">
                  <a:pos x="7" y="96"/>
                </a:cxn>
                <a:cxn ang="0">
                  <a:pos x="13" y="77"/>
                </a:cxn>
                <a:cxn ang="0">
                  <a:pos x="18" y="72"/>
                </a:cxn>
                <a:cxn ang="0">
                  <a:pos x="29" y="66"/>
                </a:cxn>
                <a:cxn ang="0">
                  <a:pos x="31" y="53"/>
                </a:cxn>
                <a:cxn ang="0">
                  <a:pos x="31" y="48"/>
                </a:cxn>
                <a:cxn ang="0">
                  <a:pos x="20" y="36"/>
                </a:cxn>
                <a:cxn ang="0">
                  <a:pos x="21" y="26"/>
                </a:cxn>
                <a:cxn ang="0">
                  <a:pos x="5" y="5"/>
                </a:cxn>
                <a:cxn ang="0">
                  <a:pos x="32" y="0"/>
                </a:cxn>
                <a:cxn ang="0">
                  <a:pos x="57" y="0"/>
                </a:cxn>
                <a:cxn ang="0">
                  <a:pos x="74" y="3"/>
                </a:cxn>
                <a:cxn ang="0">
                  <a:pos x="90" y="23"/>
                </a:cxn>
                <a:cxn ang="0">
                  <a:pos x="108" y="23"/>
                </a:cxn>
                <a:cxn ang="0">
                  <a:pos x="122" y="11"/>
                </a:cxn>
                <a:cxn ang="0">
                  <a:pos x="142" y="15"/>
                </a:cxn>
                <a:cxn ang="0">
                  <a:pos x="158" y="18"/>
                </a:cxn>
                <a:cxn ang="0">
                  <a:pos x="161" y="37"/>
                </a:cxn>
                <a:cxn ang="0">
                  <a:pos x="164" y="55"/>
                </a:cxn>
                <a:cxn ang="0">
                  <a:pos x="174" y="53"/>
                </a:cxn>
                <a:cxn ang="0">
                  <a:pos x="194" y="53"/>
                </a:cxn>
                <a:cxn ang="0">
                  <a:pos x="199" y="53"/>
                </a:cxn>
                <a:cxn ang="0">
                  <a:pos x="202" y="74"/>
                </a:cxn>
                <a:cxn ang="0">
                  <a:pos x="178" y="74"/>
                </a:cxn>
                <a:cxn ang="0">
                  <a:pos x="167" y="82"/>
                </a:cxn>
                <a:cxn ang="0">
                  <a:pos x="169" y="100"/>
                </a:cxn>
                <a:cxn ang="0">
                  <a:pos x="190" y="122"/>
                </a:cxn>
                <a:cxn ang="0">
                  <a:pos x="138" y="124"/>
                </a:cxn>
                <a:cxn ang="0">
                  <a:pos x="116" y="124"/>
                </a:cxn>
                <a:cxn ang="0">
                  <a:pos x="109" y="119"/>
                </a:cxn>
              </a:cxnLst>
              <a:rect l="0" t="0" r="r" b="b"/>
              <a:pathLst>
                <a:path w="202" h="127">
                  <a:moveTo>
                    <a:pt x="109" y="119"/>
                  </a:moveTo>
                  <a:lnTo>
                    <a:pt x="92" y="119"/>
                  </a:lnTo>
                  <a:lnTo>
                    <a:pt x="74" y="119"/>
                  </a:lnTo>
                  <a:lnTo>
                    <a:pt x="55" y="119"/>
                  </a:lnTo>
                  <a:lnTo>
                    <a:pt x="37" y="119"/>
                  </a:lnTo>
                  <a:lnTo>
                    <a:pt x="28" y="114"/>
                  </a:lnTo>
                  <a:lnTo>
                    <a:pt x="24" y="114"/>
                  </a:lnTo>
                  <a:lnTo>
                    <a:pt x="18" y="114"/>
                  </a:lnTo>
                  <a:lnTo>
                    <a:pt x="10" y="117"/>
                  </a:lnTo>
                  <a:lnTo>
                    <a:pt x="7" y="117"/>
                  </a:lnTo>
                  <a:lnTo>
                    <a:pt x="0" y="119"/>
                  </a:lnTo>
                  <a:lnTo>
                    <a:pt x="0" y="112"/>
                  </a:lnTo>
                  <a:lnTo>
                    <a:pt x="2" y="114"/>
                  </a:lnTo>
                  <a:lnTo>
                    <a:pt x="0" y="104"/>
                  </a:lnTo>
                  <a:lnTo>
                    <a:pt x="4" y="103"/>
                  </a:lnTo>
                  <a:lnTo>
                    <a:pt x="7" y="96"/>
                  </a:lnTo>
                  <a:lnTo>
                    <a:pt x="10" y="82"/>
                  </a:lnTo>
                  <a:lnTo>
                    <a:pt x="13" y="77"/>
                  </a:lnTo>
                  <a:lnTo>
                    <a:pt x="18" y="74"/>
                  </a:lnTo>
                  <a:lnTo>
                    <a:pt x="18" y="72"/>
                  </a:lnTo>
                  <a:lnTo>
                    <a:pt x="24" y="71"/>
                  </a:lnTo>
                  <a:lnTo>
                    <a:pt x="29" y="66"/>
                  </a:lnTo>
                  <a:lnTo>
                    <a:pt x="31" y="61"/>
                  </a:lnTo>
                  <a:lnTo>
                    <a:pt x="31" y="53"/>
                  </a:lnTo>
                  <a:lnTo>
                    <a:pt x="32" y="53"/>
                  </a:lnTo>
                  <a:lnTo>
                    <a:pt x="31" y="48"/>
                  </a:lnTo>
                  <a:lnTo>
                    <a:pt x="24" y="44"/>
                  </a:lnTo>
                  <a:lnTo>
                    <a:pt x="20" y="36"/>
                  </a:lnTo>
                  <a:lnTo>
                    <a:pt x="23" y="31"/>
                  </a:lnTo>
                  <a:lnTo>
                    <a:pt x="21" y="26"/>
                  </a:lnTo>
                  <a:lnTo>
                    <a:pt x="15" y="13"/>
                  </a:lnTo>
                  <a:lnTo>
                    <a:pt x="5" y="5"/>
                  </a:lnTo>
                  <a:lnTo>
                    <a:pt x="21" y="0"/>
                  </a:lnTo>
                  <a:lnTo>
                    <a:pt x="32" y="0"/>
                  </a:lnTo>
                  <a:lnTo>
                    <a:pt x="45" y="0"/>
                  </a:lnTo>
                  <a:lnTo>
                    <a:pt x="57" y="0"/>
                  </a:lnTo>
                  <a:lnTo>
                    <a:pt x="68" y="0"/>
                  </a:lnTo>
                  <a:lnTo>
                    <a:pt x="74" y="3"/>
                  </a:lnTo>
                  <a:lnTo>
                    <a:pt x="81" y="15"/>
                  </a:lnTo>
                  <a:lnTo>
                    <a:pt x="90" y="23"/>
                  </a:lnTo>
                  <a:lnTo>
                    <a:pt x="95" y="24"/>
                  </a:lnTo>
                  <a:lnTo>
                    <a:pt x="108" y="23"/>
                  </a:lnTo>
                  <a:lnTo>
                    <a:pt x="119" y="23"/>
                  </a:lnTo>
                  <a:lnTo>
                    <a:pt x="122" y="11"/>
                  </a:lnTo>
                  <a:lnTo>
                    <a:pt x="142" y="11"/>
                  </a:lnTo>
                  <a:lnTo>
                    <a:pt x="142" y="15"/>
                  </a:lnTo>
                  <a:lnTo>
                    <a:pt x="156" y="15"/>
                  </a:lnTo>
                  <a:lnTo>
                    <a:pt x="158" y="18"/>
                  </a:lnTo>
                  <a:lnTo>
                    <a:pt x="161" y="32"/>
                  </a:lnTo>
                  <a:lnTo>
                    <a:pt x="161" y="37"/>
                  </a:lnTo>
                  <a:lnTo>
                    <a:pt x="166" y="48"/>
                  </a:lnTo>
                  <a:lnTo>
                    <a:pt x="164" y="55"/>
                  </a:lnTo>
                  <a:lnTo>
                    <a:pt x="170" y="56"/>
                  </a:lnTo>
                  <a:lnTo>
                    <a:pt x="174" y="53"/>
                  </a:lnTo>
                  <a:lnTo>
                    <a:pt x="183" y="53"/>
                  </a:lnTo>
                  <a:lnTo>
                    <a:pt x="194" y="53"/>
                  </a:lnTo>
                  <a:lnTo>
                    <a:pt x="198" y="52"/>
                  </a:lnTo>
                  <a:lnTo>
                    <a:pt x="199" y="53"/>
                  </a:lnTo>
                  <a:lnTo>
                    <a:pt x="198" y="71"/>
                  </a:lnTo>
                  <a:lnTo>
                    <a:pt x="202" y="74"/>
                  </a:lnTo>
                  <a:lnTo>
                    <a:pt x="190" y="74"/>
                  </a:lnTo>
                  <a:lnTo>
                    <a:pt x="178" y="74"/>
                  </a:lnTo>
                  <a:lnTo>
                    <a:pt x="167" y="74"/>
                  </a:lnTo>
                  <a:lnTo>
                    <a:pt x="167" y="82"/>
                  </a:lnTo>
                  <a:lnTo>
                    <a:pt x="169" y="88"/>
                  </a:lnTo>
                  <a:lnTo>
                    <a:pt x="169" y="100"/>
                  </a:lnTo>
                  <a:lnTo>
                    <a:pt x="170" y="111"/>
                  </a:lnTo>
                  <a:lnTo>
                    <a:pt x="190" y="122"/>
                  </a:lnTo>
                  <a:lnTo>
                    <a:pt x="161" y="127"/>
                  </a:lnTo>
                  <a:lnTo>
                    <a:pt x="138" y="124"/>
                  </a:lnTo>
                  <a:lnTo>
                    <a:pt x="122" y="124"/>
                  </a:lnTo>
                  <a:lnTo>
                    <a:pt x="116" y="124"/>
                  </a:lnTo>
                  <a:lnTo>
                    <a:pt x="109" y="119"/>
                  </a:lnTo>
                  <a:lnTo>
                    <a:pt x="109" y="11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76" name="Freeform 278"/>
            <p:cNvSpPr>
              <a:spLocks/>
            </p:cNvSpPr>
            <p:nvPr/>
          </p:nvSpPr>
          <p:spPr bwMode="auto">
            <a:xfrm>
              <a:off x="4773988" y="-1396851"/>
              <a:ext cx="174023" cy="103326"/>
            </a:xfrm>
            <a:custGeom>
              <a:avLst/>
              <a:gdLst/>
              <a:ahLst/>
              <a:cxnLst>
                <a:cxn ang="0">
                  <a:pos x="30" y="23"/>
                </a:cxn>
                <a:cxn ang="0">
                  <a:pos x="33" y="23"/>
                </a:cxn>
                <a:cxn ang="0">
                  <a:pos x="40" y="18"/>
                </a:cxn>
                <a:cxn ang="0">
                  <a:pos x="46" y="15"/>
                </a:cxn>
                <a:cxn ang="0">
                  <a:pos x="46" y="13"/>
                </a:cxn>
                <a:cxn ang="0">
                  <a:pos x="53" y="11"/>
                </a:cxn>
                <a:cxn ang="0">
                  <a:pos x="57" y="13"/>
                </a:cxn>
                <a:cxn ang="0">
                  <a:pos x="59" y="11"/>
                </a:cxn>
                <a:cxn ang="0">
                  <a:pos x="56" y="10"/>
                </a:cxn>
                <a:cxn ang="0">
                  <a:pos x="56" y="8"/>
                </a:cxn>
                <a:cxn ang="0">
                  <a:pos x="56" y="3"/>
                </a:cxn>
                <a:cxn ang="0">
                  <a:pos x="72" y="0"/>
                </a:cxn>
                <a:cxn ang="0">
                  <a:pos x="77" y="0"/>
                </a:cxn>
                <a:cxn ang="0">
                  <a:pos x="81" y="0"/>
                </a:cxn>
                <a:cxn ang="0">
                  <a:pos x="81" y="3"/>
                </a:cxn>
                <a:cxn ang="0">
                  <a:pos x="99" y="3"/>
                </a:cxn>
                <a:cxn ang="0">
                  <a:pos x="122" y="8"/>
                </a:cxn>
                <a:cxn ang="0">
                  <a:pos x="123" y="10"/>
                </a:cxn>
                <a:cxn ang="0">
                  <a:pos x="128" y="19"/>
                </a:cxn>
                <a:cxn ang="0">
                  <a:pos x="128" y="28"/>
                </a:cxn>
                <a:cxn ang="0">
                  <a:pos x="125" y="36"/>
                </a:cxn>
                <a:cxn ang="0">
                  <a:pos x="128" y="47"/>
                </a:cxn>
                <a:cxn ang="0">
                  <a:pos x="118" y="64"/>
                </a:cxn>
                <a:cxn ang="0">
                  <a:pos x="110" y="69"/>
                </a:cxn>
                <a:cxn ang="0">
                  <a:pos x="110" y="76"/>
                </a:cxn>
                <a:cxn ang="0">
                  <a:pos x="102" y="71"/>
                </a:cxn>
                <a:cxn ang="0">
                  <a:pos x="97" y="71"/>
                </a:cxn>
                <a:cxn ang="0">
                  <a:pos x="86" y="71"/>
                </a:cxn>
                <a:cxn ang="0">
                  <a:pos x="77" y="69"/>
                </a:cxn>
                <a:cxn ang="0">
                  <a:pos x="72" y="69"/>
                </a:cxn>
                <a:cxn ang="0">
                  <a:pos x="62" y="66"/>
                </a:cxn>
                <a:cxn ang="0">
                  <a:pos x="54" y="66"/>
                </a:cxn>
                <a:cxn ang="0">
                  <a:pos x="49" y="63"/>
                </a:cxn>
                <a:cxn ang="0">
                  <a:pos x="45" y="53"/>
                </a:cxn>
                <a:cxn ang="0">
                  <a:pos x="30" y="47"/>
                </a:cxn>
                <a:cxn ang="0">
                  <a:pos x="25" y="45"/>
                </a:cxn>
                <a:cxn ang="0">
                  <a:pos x="16" y="40"/>
                </a:cxn>
                <a:cxn ang="0">
                  <a:pos x="9" y="31"/>
                </a:cxn>
                <a:cxn ang="0">
                  <a:pos x="1" y="26"/>
                </a:cxn>
                <a:cxn ang="0">
                  <a:pos x="0" y="23"/>
                </a:cxn>
                <a:cxn ang="0">
                  <a:pos x="13" y="24"/>
                </a:cxn>
                <a:cxn ang="0">
                  <a:pos x="21" y="24"/>
                </a:cxn>
                <a:cxn ang="0">
                  <a:pos x="24" y="26"/>
                </a:cxn>
                <a:cxn ang="0">
                  <a:pos x="29" y="24"/>
                </a:cxn>
                <a:cxn ang="0">
                  <a:pos x="30" y="23"/>
                </a:cxn>
                <a:cxn ang="0">
                  <a:pos x="30" y="23"/>
                </a:cxn>
              </a:cxnLst>
              <a:rect l="0" t="0" r="r" b="b"/>
              <a:pathLst>
                <a:path w="128" h="76">
                  <a:moveTo>
                    <a:pt x="30" y="23"/>
                  </a:moveTo>
                  <a:lnTo>
                    <a:pt x="33" y="23"/>
                  </a:lnTo>
                  <a:lnTo>
                    <a:pt x="40" y="18"/>
                  </a:lnTo>
                  <a:lnTo>
                    <a:pt x="46" y="15"/>
                  </a:lnTo>
                  <a:lnTo>
                    <a:pt x="46" y="13"/>
                  </a:lnTo>
                  <a:lnTo>
                    <a:pt x="53" y="11"/>
                  </a:lnTo>
                  <a:lnTo>
                    <a:pt x="57" y="13"/>
                  </a:lnTo>
                  <a:lnTo>
                    <a:pt x="59" y="11"/>
                  </a:lnTo>
                  <a:lnTo>
                    <a:pt x="56" y="10"/>
                  </a:lnTo>
                  <a:lnTo>
                    <a:pt x="56" y="8"/>
                  </a:lnTo>
                  <a:lnTo>
                    <a:pt x="56" y="3"/>
                  </a:lnTo>
                  <a:lnTo>
                    <a:pt x="72" y="0"/>
                  </a:lnTo>
                  <a:lnTo>
                    <a:pt x="77" y="0"/>
                  </a:lnTo>
                  <a:lnTo>
                    <a:pt x="81" y="0"/>
                  </a:lnTo>
                  <a:lnTo>
                    <a:pt x="81" y="3"/>
                  </a:lnTo>
                  <a:lnTo>
                    <a:pt x="99" y="3"/>
                  </a:lnTo>
                  <a:lnTo>
                    <a:pt x="122" y="8"/>
                  </a:lnTo>
                  <a:lnTo>
                    <a:pt x="123" y="10"/>
                  </a:lnTo>
                  <a:lnTo>
                    <a:pt x="128" y="19"/>
                  </a:lnTo>
                  <a:lnTo>
                    <a:pt x="128" y="28"/>
                  </a:lnTo>
                  <a:lnTo>
                    <a:pt x="125" y="36"/>
                  </a:lnTo>
                  <a:lnTo>
                    <a:pt x="128" y="47"/>
                  </a:lnTo>
                  <a:lnTo>
                    <a:pt x="118" y="64"/>
                  </a:lnTo>
                  <a:lnTo>
                    <a:pt x="110" y="69"/>
                  </a:lnTo>
                  <a:lnTo>
                    <a:pt x="110" y="76"/>
                  </a:lnTo>
                  <a:lnTo>
                    <a:pt x="102" y="71"/>
                  </a:lnTo>
                  <a:lnTo>
                    <a:pt x="97" y="71"/>
                  </a:lnTo>
                  <a:lnTo>
                    <a:pt x="86" y="71"/>
                  </a:lnTo>
                  <a:lnTo>
                    <a:pt x="77" y="69"/>
                  </a:lnTo>
                  <a:lnTo>
                    <a:pt x="72" y="69"/>
                  </a:lnTo>
                  <a:lnTo>
                    <a:pt x="62" y="66"/>
                  </a:lnTo>
                  <a:lnTo>
                    <a:pt x="54" y="66"/>
                  </a:lnTo>
                  <a:lnTo>
                    <a:pt x="49" y="63"/>
                  </a:lnTo>
                  <a:lnTo>
                    <a:pt x="45" y="53"/>
                  </a:lnTo>
                  <a:lnTo>
                    <a:pt x="30" y="47"/>
                  </a:lnTo>
                  <a:lnTo>
                    <a:pt x="25" y="45"/>
                  </a:lnTo>
                  <a:lnTo>
                    <a:pt x="16" y="40"/>
                  </a:lnTo>
                  <a:lnTo>
                    <a:pt x="9" y="31"/>
                  </a:lnTo>
                  <a:lnTo>
                    <a:pt x="1" y="26"/>
                  </a:lnTo>
                  <a:lnTo>
                    <a:pt x="0" y="23"/>
                  </a:lnTo>
                  <a:lnTo>
                    <a:pt x="13" y="24"/>
                  </a:lnTo>
                  <a:lnTo>
                    <a:pt x="21" y="24"/>
                  </a:lnTo>
                  <a:lnTo>
                    <a:pt x="24" y="26"/>
                  </a:lnTo>
                  <a:lnTo>
                    <a:pt x="29" y="24"/>
                  </a:lnTo>
                  <a:lnTo>
                    <a:pt x="30" y="23"/>
                  </a:lnTo>
                  <a:lnTo>
                    <a:pt x="30" y="2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77" name="Freeform 279"/>
            <p:cNvSpPr>
              <a:spLocks/>
            </p:cNvSpPr>
            <p:nvPr/>
          </p:nvSpPr>
          <p:spPr bwMode="auto">
            <a:xfrm>
              <a:off x="4208412" y="-1946112"/>
              <a:ext cx="327654" cy="169945"/>
            </a:xfrm>
            <a:custGeom>
              <a:avLst/>
              <a:gdLst/>
              <a:ahLst/>
              <a:cxnLst>
                <a:cxn ang="0">
                  <a:pos x="61" y="56"/>
                </a:cxn>
                <a:cxn ang="0">
                  <a:pos x="61" y="72"/>
                </a:cxn>
                <a:cxn ang="0">
                  <a:pos x="58" y="82"/>
                </a:cxn>
                <a:cxn ang="0">
                  <a:pos x="36" y="88"/>
                </a:cxn>
                <a:cxn ang="0">
                  <a:pos x="12" y="92"/>
                </a:cxn>
                <a:cxn ang="0">
                  <a:pos x="0" y="96"/>
                </a:cxn>
                <a:cxn ang="0">
                  <a:pos x="4" y="101"/>
                </a:cxn>
                <a:cxn ang="0">
                  <a:pos x="20" y="116"/>
                </a:cxn>
                <a:cxn ang="0">
                  <a:pos x="29" y="116"/>
                </a:cxn>
                <a:cxn ang="0">
                  <a:pos x="34" y="119"/>
                </a:cxn>
                <a:cxn ang="0">
                  <a:pos x="31" y="120"/>
                </a:cxn>
                <a:cxn ang="0">
                  <a:pos x="39" y="122"/>
                </a:cxn>
                <a:cxn ang="0">
                  <a:pos x="44" y="119"/>
                </a:cxn>
                <a:cxn ang="0">
                  <a:pos x="55" y="117"/>
                </a:cxn>
                <a:cxn ang="0">
                  <a:pos x="63" y="108"/>
                </a:cxn>
                <a:cxn ang="0">
                  <a:pos x="85" y="104"/>
                </a:cxn>
                <a:cxn ang="0">
                  <a:pos x="106" y="112"/>
                </a:cxn>
                <a:cxn ang="0">
                  <a:pos x="116" y="109"/>
                </a:cxn>
                <a:cxn ang="0">
                  <a:pos x="133" y="112"/>
                </a:cxn>
                <a:cxn ang="0">
                  <a:pos x="146" y="114"/>
                </a:cxn>
                <a:cxn ang="0">
                  <a:pos x="178" y="108"/>
                </a:cxn>
                <a:cxn ang="0">
                  <a:pos x="196" y="106"/>
                </a:cxn>
                <a:cxn ang="0">
                  <a:pos x="202" y="103"/>
                </a:cxn>
                <a:cxn ang="0">
                  <a:pos x="206" y="98"/>
                </a:cxn>
                <a:cxn ang="0">
                  <a:pos x="209" y="95"/>
                </a:cxn>
                <a:cxn ang="0">
                  <a:pos x="234" y="71"/>
                </a:cxn>
                <a:cxn ang="0">
                  <a:pos x="238" y="37"/>
                </a:cxn>
                <a:cxn ang="0">
                  <a:pos x="231" y="29"/>
                </a:cxn>
                <a:cxn ang="0">
                  <a:pos x="225" y="5"/>
                </a:cxn>
                <a:cxn ang="0">
                  <a:pos x="217" y="3"/>
                </a:cxn>
                <a:cxn ang="0">
                  <a:pos x="175" y="0"/>
                </a:cxn>
                <a:cxn ang="0">
                  <a:pos x="161" y="7"/>
                </a:cxn>
                <a:cxn ang="0">
                  <a:pos x="146" y="13"/>
                </a:cxn>
                <a:cxn ang="0">
                  <a:pos x="132" y="19"/>
                </a:cxn>
                <a:cxn ang="0">
                  <a:pos x="117" y="26"/>
                </a:cxn>
                <a:cxn ang="0">
                  <a:pos x="101" y="35"/>
                </a:cxn>
                <a:cxn ang="0">
                  <a:pos x="84" y="43"/>
                </a:cxn>
                <a:cxn ang="0">
                  <a:pos x="61" y="47"/>
                </a:cxn>
              </a:cxnLst>
              <a:rect l="0" t="0" r="r" b="b"/>
              <a:pathLst>
                <a:path w="241" h="125">
                  <a:moveTo>
                    <a:pt x="61" y="47"/>
                  </a:moveTo>
                  <a:lnTo>
                    <a:pt x="61" y="56"/>
                  </a:lnTo>
                  <a:lnTo>
                    <a:pt x="61" y="64"/>
                  </a:lnTo>
                  <a:lnTo>
                    <a:pt x="61" y="72"/>
                  </a:lnTo>
                  <a:lnTo>
                    <a:pt x="63" y="80"/>
                  </a:lnTo>
                  <a:lnTo>
                    <a:pt x="58" y="82"/>
                  </a:lnTo>
                  <a:lnTo>
                    <a:pt x="52" y="88"/>
                  </a:lnTo>
                  <a:lnTo>
                    <a:pt x="36" y="88"/>
                  </a:lnTo>
                  <a:lnTo>
                    <a:pt x="18" y="88"/>
                  </a:lnTo>
                  <a:lnTo>
                    <a:pt x="12" y="92"/>
                  </a:lnTo>
                  <a:lnTo>
                    <a:pt x="2" y="92"/>
                  </a:lnTo>
                  <a:lnTo>
                    <a:pt x="0" y="96"/>
                  </a:lnTo>
                  <a:lnTo>
                    <a:pt x="4" y="98"/>
                  </a:lnTo>
                  <a:lnTo>
                    <a:pt x="4" y="101"/>
                  </a:lnTo>
                  <a:lnTo>
                    <a:pt x="13" y="108"/>
                  </a:lnTo>
                  <a:lnTo>
                    <a:pt x="20" y="116"/>
                  </a:lnTo>
                  <a:lnTo>
                    <a:pt x="24" y="117"/>
                  </a:lnTo>
                  <a:lnTo>
                    <a:pt x="29" y="116"/>
                  </a:lnTo>
                  <a:lnTo>
                    <a:pt x="32" y="116"/>
                  </a:lnTo>
                  <a:lnTo>
                    <a:pt x="34" y="119"/>
                  </a:lnTo>
                  <a:lnTo>
                    <a:pt x="31" y="119"/>
                  </a:lnTo>
                  <a:lnTo>
                    <a:pt x="31" y="120"/>
                  </a:lnTo>
                  <a:lnTo>
                    <a:pt x="36" y="124"/>
                  </a:lnTo>
                  <a:lnTo>
                    <a:pt x="39" y="122"/>
                  </a:lnTo>
                  <a:lnTo>
                    <a:pt x="36" y="120"/>
                  </a:lnTo>
                  <a:lnTo>
                    <a:pt x="44" y="119"/>
                  </a:lnTo>
                  <a:lnTo>
                    <a:pt x="55" y="125"/>
                  </a:lnTo>
                  <a:lnTo>
                    <a:pt x="55" y="117"/>
                  </a:lnTo>
                  <a:lnTo>
                    <a:pt x="60" y="114"/>
                  </a:lnTo>
                  <a:lnTo>
                    <a:pt x="63" y="108"/>
                  </a:lnTo>
                  <a:lnTo>
                    <a:pt x="73" y="104"/>
                  </a:lnTo>
                  <a:lnTo>
                    <a:pt x="85" y="104"/>
                  </a:lnTo>
                  <a:lnTo>
                    <a:pt x="97" y="108"/>
                  </a:lnTo>
                  <a:lnTo>
                    <a:pt x="106" y="112"/>
                  </a:lnTo>
                  <a:lnTo>
                    <a:pt x="109" y="112"/>
                  </a:lnTo>
                  <a:lnTo>
                    <a:pt x="116" y="109"/>
                  </a:lnTo>
                  <a:lnTo>
                    <a:pt x="122" y="109"/>
                  </a:lnTo>
                  <a:lnTo>
                    <a:pt x="133" y="112"/>
                  </a:lnTo>
                  <a:lnTo>
                    <a:pt x="143" y="114"/>
                  </a:lnTo>
                  <a:lnTo>
                    <a:pt x="146" y="114"/>
                  </a:lnTo>
                  <a:lnTo>
                    <a:pt x="158" y="109"/>
                  </a:lnTo>
                  <a:lnTo>
                    <a:pt x="178" y="108"/>
                  </a:lnTo>
                  <a:lnTo>
                    <a:pt x="190" y="111"/>
                  </a:lnTo>
                  <a:lnTo>
                    <a:pt x="196" y="106"/>
                  </a:lnTo>
                  <a:lnTo>
                    <a:pt x="199" y="106"/>
                  </a:lnTo>
                  <a:lnTo>
                    <a:pt x="202" y="103"/>
                  </a:lnTo>
                  <a:lnTo>
                    <a:pt x="207" y="103"/>
                  </a:lnTo>
                  <a:lnTo>
                    <a:pt x="206" y="98"/>
                  </a:lnTo>
                  <a:lnTo>
                    <a:pt x="204" y="96"/>
                  </a:lnTo>
                  <a:lnTo>
                    <a:pt x="209" y="95"/>
                  </a:lnTo>
                  <a:lnTo>
                    <a:pt x="209" y="90"/>
                  </a:lnTo>
                  <a:lnTo>
                    <a:pt x="234" y="71"/>
                  </a:lnTo>
                  <a:lnTo>
                    <a:pt x="234" y="53"/>
                  </a:lnTo>
                  <a:lnTo>
                    <a:pt x="238" y="37"/>
                  </a:lnTo>
                  <a:lnTo>
                    <a:pt x="241" y="34"/>
                  </a:lnTo>
                  <a:lnTo>
                    <a:pt x="231" y="29"/>
                  </a:lnTo>
                  <a:lnTo>
                    <a:pt x="226" y="23"/>
                  </a:lnTo>
                  <a:lnTo>
                    <a:pt x="225" y="5"/>
                  </a:lnTo>
                  <a:lnTo>
                    <a:pt x="220" y="7"/>
                  </a:lnTo>
                  <a:lnTo>
                    <a:pt x="217" y="3"/>
                  </a:lnTo>
                  <a:lnTo>
                    <a:pt x="209" y="0"/>
                  </a:lnTo>
                  <a:lnTo>
                    <a:pt x="175" y="0"/>
                  </a:lnTo>
                  <a:lnTo>
                    <a:pt x="167" y="3"/>
                  </a:lnTo>
                  <a:lnTo>
                    <a:pt x="161" y="7"/>
                  </a:lnTo>
                  <a:lnTo>
                    <a:pt x="153" y="10"/>
                  </a:lnTo>
                  <a:lnTo>
                    <a:pt x="146" y="13"/>
                  </a:lnTo>
                  <a:lnTo>
                    <a:pt x="140" y="16"/>
                  </a:lnTo>
                  <a:lnTo>
                    <a:pt x="132" y="19"/>
                  </a:lnTo>
                  <a:lnTo>
                    <a:pt x="125" y="23"/>
                  </a:lnTo>
                  <a:lnTo>
                    <a:pt x="117" y="26"/>
                  </a:lnTo>
                  <a:lnTo>
                    <a:pt x="109" y="31"/>
                  </a:lnTo>
                  <a:lnTo>
                    <a:pt x="101" y="35"/>
                  </a:lnTo>
                  <a:lnTo>
                    <a:pt x="93" y="39"/>
                  </a:lnTo>
                  <a:lnTo>
                    <a:pt x="84" y="43"/>
                  </a:lnTo>
                  <a:lnTo>
                    <a:pt x="73" y="45"/>
                  </a:lnTo>
                  <a:lnTo>
                    <a:pt x="61" y="47"/>
                  </a:lnTo>
                  <a:lnTo>
                    <a:pt x="61" y="4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78" name="Freeform 280"/>
            <p:cNvSpPr>
              <a:spLocks/>
            </p:cNvSpPr>
            <p:nvPr/>
          </p:nvSpPr>
          <p:spPr bwMode="auto">
            <a:xfrm>
              <a:off x="5835802" y="-2054876"/>
              <a:ext cx="171304" cy="61180"/>
            </a:xfrm>
            <a:custGeom>
              <a:avLst/>
              <a:gdLst/>
              <a:ahLst/>
              <a:cxnLst>
                <a:cxn ang="0">
                  <a:pos x="123" y="37"/>
                </a:cxn>
                <a:cxn ang="0">
                  <a:pos x="121" y="32"/>
                </a:cxn>
                <a:cxn ang="0">
                  <a:pos x="123" y="27"/>
                </a:cxn>
                <a:cxn ang="0">
                  <a:pos x="120" y="27"/>
                </a:cxn>
                <a:cxn ang="0">
                  <a:pos x="118" y="29"/>
                </a:cxn>
                <a:cxn ang="0">
                  <a:pos x="112" y="29"/>
                </a:cxn>
                <a:cxn ang="0">
                  <a:pos x="101" y="26"/>
                </a:cxn>
                <a:cxn ang="0">
                  <a:pos x="99" y="27"/>
                </a:cxn>
                <a:cxn ang="0">
                  <a:pos x="93" y="27"/>
                </a:cxn>
                <a:cxn ang="0">
                  <a:pos x="91" y="27"/>
                </a:cxn>
                <a:cxn ang="0">
                  <a:pos x="86" y="24"/>
                </a:cxn>
                <a:cxn ang="0">
                  <a:pos x="81" y="24"/>
                </a:cxn>
                <a:cxn ang="0">
                  <a:pos x="78" y="22"/>
                </a:cxn>
                <a:cxn ang="0">
                  <a:pos x="77" y="19"/>
                </a:cxn>
                <a:cxn ang="0">
                  <a:pos x="72" y="19"/>
                </a:cxn>
                <a:cxn ang="0">
                  <a:pos x="65" y="19"/>
                </a:cxn>
                <a:cxn ang="0">
                  <a:pos x="64" y="18"/>
                </a:cxn>
                <a:cxn ang="0">
                  <a:pos x="62" y="18"/>
                </a:cxn>
                <a:cxn ang="0">
                  <a:pos x="61" y="11"/>
                </a:cxn>
                <a:cxn ang="0">
                  <a:pos x="56" y="11"/>
                </a:cxn>
                <a:cxn ang="0">
                  <a:pos x="53" y="14"/>
                </a:cxn>
                <a:cxn ang="0">
                  <a:pos x="49" y="13"/>
                </a:cxn>
                <a:cxn ang="0">
                  <a:pos x="46" y="8"/>
                </a:cxn>
                <a:cxn ang="0">
                  <a:pos x="32" y="2"/>
                </a:cxn>
                <a:cxn ang="0">
                  <a:pos x="16" y="0"/>
                </a:cxn>
                <a:cxn ang="0">
                  <a:pos x="16" y="3"/>
                </a:cxn>
                <a:cxn ang="0">
                  <a:pos x="11" y="2"/>
                </a:cxn>
                <a:cxn ang="0">
                  <a:pos x="8" y="2"/>
                </a:cxn>
                <a:cxn ang="0">
                  <a:pos x="1" y="6"/>
                </a:cxn>
                <a:cxn ang="0">
                  <a:pos x="3" y="13"/>
                </a:cxn>
                <a:cxn ang="0">
                  <a:pos x="0" y="16"/>
                </a:cxn>
                <a:cxn ang="0">
                  <a:pos x="1" y="18"/>
                </a:cxn>
                <a:cxn ang="0">
                  <a:pos x="3" y="18"/>
                </a:cxn>
                <a:cxn ang="0">
                  <a:pos x="8" y="21"/>
                </a:cxn>
                <a:cxn ang="0">
                  <a:pos x="9" y="21"/>
                </a:cxn>
                <a:cxn ang="0">
                  <a:pos x="12" y="21"/>
                </a:cxn>
                <a:cxn ang="0">
                  <a:pos x="25" y="27"/>
                </a:cxn>
                <a:cxn ang="0">
                  <a:pos x="40" y="30"/>
                </a:cxn>
                <a:cxn ang="0">
                  <a:pos x="45" y="34"/>
                </a:cxn>
                <a:cxn ang="0">
                  <a:pos x="69" y="35"/>
                </a:cxn>
                <a:cxn ang="0">
                  <a:pos x="80" y="40"/>
                </a:cxn>
                <a:cxn ang="0">
                  <a:pos x="113" y="45"/>
                </a:cxn>
                <a:cxn ang="0">
                  <a:pos x="126" y="45"/>
                </a:cxn>
                <a:cxn ang="0">
                  <a:pos x="126" y="40"/>
                </a:cxn>
                <a:cxn ang="0">
                  <a:pos x="123" y="38"/>
                </a:cxn>
                <a:cxn ang="0">
                  <a:pos x="123" y="37"/>
                </a:cxn>
                <a:cxn ang="0">
                  <a:pos x="123" y="37"/>
                </a:cxn>
              </a:cxnLst>
              <a:rect l="0" t="0" r="r" b="b"/>
              <a:pathLst>
                <a:path w="126" h="45">
                  <a:moveTo>
                    <a:pt x="123" y="37"/>
                  </a:moveTo>
                  <a:lnTo>
                    <a:pt x="121" y="32"/>
                  </a:lnTo>
                  <a:lnTo>
                    <a:pt x="123" y="27"/>
                  </a:lnTo>
                  <a:lnTo>
                    <a:pt x="120" y="27"/>
                  </a:lnTo>
                  <a:lnTo>
                    <a:pt x="118" y="29"/>
                  </a:lnTo>
                  <a:lnTo>
                    <a:pt x="112" y="29"/>
                  </a:lnTo>
                  <a:lnTo>
                    <a:pt x="101" y="26"/>
                  </a:lnTo>
                  <a:lnTo>
                    <a:pt x="99" y="27"/>
                  </a:lnTo>
                  <a:lnTo>
                    <a:pt x="93" y="27"/>
                  </a:lnTo>
                  <a:lnTo>
                    <a:pt x="91" y="27"/>
                  </a:lnTo>
                  <a:lnTo>
                    <a:pt x="86" y="24"/>
                  </a:lnTo>
                  <a:lnTo>
                    <a:pt x="81" y="24"/>
                  </a:lnTo>
                  <a:lnTo>
                    <a:pt x="78" y="22"/>
                  </a:lnTo>
                  <a:lnTo>
                    <a:pt x="77" y="19"/>
                  </a:lnTo>
                  <a:lnTo>
                    <a:pt x="72" y="19"/>
                  </a:lnTo>
                  <a:lnTo>
                    <a:pt x="65" y="19"/>
                  </a:lnTo>
                  <a:lnTo>
                    <a:pt x="64" y="18"/>
                  </a:lnTo>
                  <a:lnTo>
                    <a:pt x="62" y="18"/>
                  </a:lnTo>
                  <a:lnTo>
                    <a:pt x="61" y="11"/>
                  </a:lnTo>
                  <a:lnTo>
                    <a:pt x="56" y="11"/>
                  </a:lnTo>
                  <a:lnTo>
                    <a:pt x="53" y="14"/>
                  </a:lnTo>
                  <a:lnTo>
                    <a:pt x="49" y="13"/>
                  </a:lnTo>
                  <a:lnTo>
                    <a:pt x="46" y="8"/>
                  </a:lnTo>
                  <a:lnTo>
                    <a:pt x="32" y="2"/>
                  </a:lnTo>
                  <a:lnTo>
                    <a:pt x="16" y="0"/>
                  </a:lnTo>
                  <a:lnTo>
                    <a:pt x="16" y="3"/>
                  </a:lnTo>
                  <a:lnTo>
                    <a:pt x="11" y="2"/>
                  </a:lnTo>
                  <a:lnTo>
                    <a:pt x="8" y="2"/>
                  </a:lnTo>
                  <a:lnTo>
                    <a:pt x="1" y="6"/>
                  </a:lnTo>
                  <a:lnTo>
                    <a:pt x="3" y="13"/>
                  </a:lnTo>
                  <a:lnTo>
                    <a:pt x="0" y="16"/>
                  </a:lnTo>
                  <a:lnTo>
                    <a:pt x="1" y="18"/>
                  </a:lnTo>
                  <a:lnTo>
                    <a:pt x="3" y="18"/>
                  </a:lnTo>
                  <a:lnTo>
                    <a:pt x="8" y="21"/>
                  </a:lnTo>
                  <a:lnTo>
                    <a:pt x="9" y="21"/>
                  </a:lnTo>
                  <a:lnTo>
                    <a:pt x="12" y="21"/>
                  </a:lnTo>
                  <a:lnTo>
                    <a:pt x="25" y="27"/>
                  </a:lnTo>
                  <a:lnTo>
                    <a:pt x="40" y="30"/>
                  </a:lnTo>
                  <a:lnTo>
                    <a:pt x="45" y="34"/>
                  </a:lnTo>
                  <a:lnTo>
                    <a:pt x="69" y="35"/>
                  </a:lnTo>
                  <a:lnTo>
                    <a:pt x="80" y="40"/>
                  </a:lnTo>
                  <a:lnTo>
                    <a:pt x="113" y="45"/>
                  </a:lnTo>
                  <a:lnTo>
                    <a:pt x="126" y="45"/>
                  </a:lnTo>
                  <a:lnTo>
                    <a:pt x="126" y="40"/>
                  </a:lnTo>
                  <a:lnTo>
                    <a:pt x="123" y="38"/>
                  </a:lnTo>
                  <a:lnTo>
                    <a:pt x="123" y="37"/>
                  </a:lnTo>
                  <a:lnTo>
                    <a:pt x="123" y="3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79" name="Freeform 281"/>
            <p:cNvSpPr>
              <a:spLocks/>
            </p:cNvSpPr>
            <p:nvPr/>
          </p:nvSpPr>
          <p:spPr bwMode="auto">
            <a:xfrm>
              <a:off x="5599239" y="-2218023"/>
              <a:ext cx="5438" cy="1360"/>
            </a:xfrm>
            <a:custGeom>
              <a:avLst/>
              <a:gdLst/>
              <a:ahLst/>
              <a:cxnLst>
                <a:cxn ang="0">
                  <a:pos x="4" y="1"/>
                </a:cxn>
                <a:cxn ang="0">
                  <a:pos x="0" y="0"/>
                </a:cxn>
                <a:cxn ang="0">
                  <a:pos x="2" y="1"/>
                </a:cxn>
                <a:cxn ang="0">
                  <a:pos x="4" y="1"/>
                </a:cxn>
                <a:cxn ang="0">
                  <a:pos x="4" y="1"/>
                </a:cxn>
              </a:cxnLst>
              <a:rect l="0" t="0" r="r" b="b"/>
              <a:pathLst>
                <a:path w="4" h="1">
                  <a:moveTo>
                    <a:pt x="4" y="1"/>
                  </a:moveTo>
                  <a:lnTo>
                    <a:pt x="0" y="0"/>
                  </a:lnTo>
                  <a:lnTo>
                    <a:pt x="2" y="1"/>
                  </a:lnTo>
                  <a:lnTo>
                    <a:pt x="4" y="1"/>
                  </a:lnTo>
                  <a:lnTo>
                    <a:pt x="4"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80" name="Freeform 282"/>
            <p:cNvSpPr>
              <a:spLocks/>
            </p:cNvSpPr>
            <p:nvPr/>
          </p:nvSpPr>
          <p:spPr bwMode="auto">
            <a:xfrm>
              <a:off x="5608756" y="-2222102"/>
              <a:ext cx="6798" cy="4079"/>
            </a:xfrm>
            <a:custGeom>
              <a:avLst/>
              <a:gdLst/>
              <a:ahLst/>
              <a:cxnLst>
                <a:cxn ang="0">
                  <a:pos x="5" y="3"/>
                </a:cxn>
                <a:cxn ang="0">
                  <a:pos x="1" y="0"/>
                </a:cxn>
                <a:cxn ang="0">
                  <a:pos x="0" y="0"/>
                </a:cxn>
                <a:cxn ang="0">
                  <a:pos x="1" y="3"/>
                </a:cxn>
                <a:cxn ang="0">
                  <a:pos x="5" y="3"/>
                </a:cxn>
                <a:cxn ang="0">
                  <a:pos x="5" y="3"/>
                </a:cxn>
              </a:cxnLst>
              <a:rect l="0" t="0" r="r" b="b"/>
              <a:pathLst>
                <a:path w="5" h="3">
                  <a:moveTo>
                    <a:pt x="5" y="3"/>
                  </a:moveTo>
                  <a:lnTo>
                    <a:pt x="1" y="0"/>
                  </a:lnTo>
                  <a:lnTo>
                    <a:pt x="0" y="0"/>
                  </a:lnTo>
                  <a:lnTo>
                    <a:pt x="1" y="3"/>
                  </a:lnTo>
                  <a:lnTo>
                    <a:pt x="5" y="3"/>
                  </a:lnTo>
                  <a:lnTo>
                    <a:pt x="5"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81" name="Freeform 283"/>
            <p:cNvSpPr>
              <a:spLocks/>
            </p:cNvSpPr>
            <p:nvPr/>
          </p:nvSpPr>
          <p:spPr bwMode="auto">
            <a:xfrm>
              <a:off x="5620992" y="-2218023"/>
              <a:ext cx="5438" cy="1360"/>
            </a:xfrm>
            <a:custGeom>
              <a:avLst/>
              <a:gdLst/>
              <a:ahLst/>
              <a:cxnLst>
                <a:cxn ang="0">
                  <a:pos x="4" y="0"/>
                </a:cxn>
                <a:cxn ang="0">
                  <a:pos x="0" y="0"/>
                </a:cxn>
                <a:cxn ang="0">
                  <a:pos x="2" y="0"/>
                </a:cxn>
                <a:cxn ang="0">
                  <a:pos x="4" y="0"/>
                </a:cxn>
                <a:cxn ang="0">
                  <a:pos x="4" y="0"/>
                </a:cxn>
              </a:cxnLst>
              <a:rect l="0" t="0" r="r" b="b"/>
              <a:pathLst>
                <a:path w="4">
                  <a:moveTo>
                    <a:pt x="4" y="0"/>
                  </a:moveTo>
                  <a:lnTo>
                    <a:pt x="0" y="0"/>
                  </a:lnTo>
                  <a:lnTo>
                    <a:pt x="2"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82" name="Freeform 284"/>
            <p:cNvSpPr>
              <a:spLocks/>
            </p:cNvSpPr>
            <p:nvPr/>
          </p:nvSpPr>
          <p:spPr bwMode="auto">
            <a:xfrm>
              <a:off x="5576127" y="-2279204"/>
              <a:ext cx="209372" cy="72057"/>
            </a:xfrm>
            <a:custGeom>
              <a:avLst/>
              <a:gdLst/>
              <a:ahLst/>
              <a:cxnLst>
                <a:cxn ang="0">
                  <a:pos x="16" y="11"/>
                </a:cxn>
                <a:cxn ang="0">
                  <a:pos x="17" y="6"/>
                </a:cxn>
                <a:cxn ang="0">
                  <a:pos x="24" y="5"/>
                </a:cxn>
                <a:cxn ang="0">
                  <a:pos x="37" y="6"/>
                </a:cxn>
                <a:cxn ang="0">
                  <a:pos x="51" y="9"/>
                </a:cxn>
                <a:cxn ang="0">
                  <a:pos x="53" y="3"/>
                </a:cxn>
                <a:cxn ang="0">
                  <a:pos x="61" y="0"/>
                </a:cxn>
                <a:cxn ang="0">
                  <a:pos x="69" y="3"/>
                </a:cxn>
                <a:cxn ang="0">
                  <a:pos x="80" y="5"/>
                </a:cxn>
                <a:cxn ang="0">
                  <a:pos x="104" y="3"/>
                </a:cxn>
                <a:cxn ang="0">
                  <a:pos x="136" y="6"/>
                </a:cxn>
                <a:cxn ang="0">
                  <a:pos x="141" y="9"/>
                </a:cxn>
                <a:cxn ang="0">
                  <a:pos x="154" y="13"/>
                </a:cxn>
                <a:cxn ang="0">
                  <a:pos x="154" y="17"/>
                </a:cxn>
                <a:cxn ang="0">
                  <a:pos x="133" y="24"/>
                </a:cxn>
                <a:cxn ang="0">
                  <a:pos x="128" y="29"/>
                </a:cxn>
                <a:cxn ang="0">
                  <a:pos x="109" y="32"/>
                </a:cxn>
                <a:cxn ang="0">
                  <a:pos x="106" y="38"/>
                </a:cxn>
                <a:cxn ang="0">
                  <a:pos x="102" y="40"/>
                </a:cxn>
                <a:cxn ang="0">
                  <a:pos x="93" y="40"/>
                </a:cxn>
                <a:cxn ang="0">
                  <a:pos x="91" y="38"/>
                </a:cxn>
                <a:cxn ang="0">
                  <a:pos x="88" y="37"/>
                </a:cxn>
                <a:cxn ang="0">
                  <a:pos x="82" y="38"/>
                </a:cxn>
                <a:cxn ang="0">
                  <a:pos x="80" y="40"/>
                </a:cxn>
                <a:cxn ang="0">
                  <a:pos x="69" y="45"/>
                </a:cxn>
                <a:cxn ang="0">
                  <a:pos x="67" y="48"/>
                </a:cxn>
                <a:cxn ang="0">
                  <a:pos x="67" y="50"/>
                </a:cxn>
                <a:cxn ang="0">
                  <a:pos x="62" y="50"/>
                </a:cxn>
                <a:cxn ang="0">
                  <a:pos x="62" y="51"/>
                </a:cxn>
                <a:cxn ang="0">
                  <a:pos x="53" y="51"/>
                </a:cxn>
                <a:cxn ang="0">
                  <a:pos x="45" y="53"/>
                </a:cxn>
                <a:cxn ang="0">
                  <a:pos x="38" y="53"/>
                </a:cxn>
                <a:cxn ang="0">
                  <a:pos x="37" y="50"/>
                </a:cxn>
                <a:cxn ang="0">
                  <a:pos x="32" y="50"/>
                </a:cxn>
                <a:cxn ang="0">
                  <a:pos x="25" y="51"/>
                </a:cxn>
                <a:cxn ang="0">
                  <a:pos x="19" y="50"/>
                </a:cxn>
                <a:cxn ang="0">
                  <a:pos x="1" y="50"/>
                </a:cxn>
                <a:cxn ang="0">
                  <a:pos x="0" y="48"/>
                </a:cxn>
                <a:cxn ang="0">
                  <a:pos x="0" y="43"/>
                </a:cxn>
                <a:cxn ang="0">
                  <a:pos x="5" y="42"/>
                </a:cxn>
                <a:cxn ang="0">
                  <a:pos x="11" y="42"/>
                </a:cxn>
                <a:cxn ang="0">
                  <a:pos x="17" y="43"/>
                </a:cxn>
                <a:cxn ang="0">
                  <a:pos x="22" y="40"/>
                </a:cxn>
                <a:cxn ang="0">
                  <a:pos x="37" y="40"/>
                </a:cxn>
                <a:cxn ang="0">
                  <a:pos x="41" y="37"/>
                </a:cxn>
                <a:cxn ang="0">
                  <a:pos x="46" y="37"/>
                </a:cxn>
                <a:cxn ang="0">
                  <a:pos x="53" y="32"/>
                </a:cxn>
                <a:cxn ang="0">
                  <a:pos x="40" y="29"/>
                </a:cxn>
                <a:cxn ang="0">
                  <a:pos x="33" y="27"/>
                </a:cxn>
                <a:cxn ang="0">
                  <a:pos x="33" y="25"/>
                </a:cxn>
                <a:cxn ang="0">
                  <a:pos x="30" y="24"/>
                </a:cxn>
                <a:cxn ang="0">
                  <a:pos x="27" y="29"/>
                </a:cxn>
                <a:cxn ang="0">
                  <a:pos x="19" y="27"/>
                </a:cxn>
                <a:cxn ang="0">
                  <a:pos x="16" y="24"/>
                </a:cxn>
                <a:cxn ang="0">
                  <a:pos x="9" y="24"/>
                </a:cxn>
                <a:cxn ang="0">
                  <a:pos x="9" y="22"/>
                </a:cxn>
                <a:cxn ang="0">
                  <a:pos x="22" y="14"/>
                </a:cxn>
                <a:cxn ang="0">
                  <a:pos x="21" y="13"/>
                </a:cxn>
                <a:cxn ang="0">
                  <a:pos x="16" y="11"/>
                </a:cxn>
                <a:cxn ang="0">
                  <a:pos x="16" y="11"/>
                </a:cxn>
              </a:cxnLst>
              <a:rect l="0" t="0" r="r" b="b"/>
              <a:pathLst>
                <a:path w="154" h="53">
                  <a:moveTo>
                    <a:pt x="16" y="11"/>
                  </a:moveTo>
                  <a:lnTo>
                    <a:pt x="17" y="6"/>
                  </a:lnTo>
                  <a:lnTo>
                    <a:pt x="24" y="5"/>
                  </a:lnTo>
                  <a:lnTo>
                    <a:pt x="37" y="6"/>
                  </a:lnTo>
                  <a:lnTo>
                    <a:pt x="51" y="9"/>
                  </a:lnTo>
                  <a:lnTo>
                    <a:pt x="53" y="3"/>
                  </a:lnTo>
                  <a:lnTo>
                    <a:pt x="61" y="0"/>
                  </a:lnTo>
                  <a:lnTo>
                    <a:pt x="69" y="3"/>
                  </a:lnTo>
                  <a:lnTo>
                    <a:pt x="80" y="5"/>
                  </a:lnTo>
                  <a:lnTo>
                    <a:pt x="104" y="3"/>
                  </a:lnTo>
                  <a:lnTo>
                    <a:pt x="136" y="6"/>
                  </a:lnTo>
                  <a:lnTo>
                    <a:pt x="141" y="9"/>
                  </a:lnTo>
                  <a:lnTo>
                    <a:pt x="154" y="13"/>
                  </a:lnTo>
                  <a:lnTo>
                    <a:pt x="154" y="17"/>
                  </a:lnTo>
                  <a:lnTo>
                    <a:pt x="133" y="24"/>
                  </a:lnTo>
                  <a:lnTo>
                    <a:pt x="128" y="29"/>
                  </a:lnTo>
                  <a:lnTo>
                    <a:pt x="109" y="32"/>
                  </a:lnTo>
                  <a:lnTo>
                    <a:pt x="106" y="38"/>
                  </a:lnTo>
                  <a:lnTo>
                    <a:pt x="102" y="40"/>
                  </a:lnTo>
                  <a:lnTo>
                    <a:pt x="93" y="40"/>
                  </a:lnTo>
                  <a:lnTo>
                    <a:pt x="91" y="38"/>
                  </a:lnTo>
                  <a:lnTo>
                    <a:pt x="88" y="37"/>
                  </a:lnTo>
                  <a:lnTo>
                    <a:pt x="82" y="38"/>
                  </a:lnTo>
                  <a:lnTo>
                    <a:pt x="80" y="40"/>
                  </a:lnTo>
                  <a:lnTo>
                    <a:pt x="69" y="45"/>
                  </a:lnTo>
                  <a:lnTo>
                    <a:pt x="67" y="48"/>
                  </a:lnTo>
                  <a:lnTo>
                    <a:pt x="67" y="50"/>
                  </a:lnTo>
                  <a:lnTo>
                    <a:pt x="62" y="50"/>
                  </a:lnTo>
                  <a:lnTo>
                    <a:pt x="62" y="51"/>
                  </a:lnTo>
                  <a:lnTo>
                    <a:pt x="53" y="51"/>
                  </a:lnTo>
                  <a:lnTo>
                    <a:pt x="45" y="53"/>
                  </a:lnTo>
                  <a:lnTo>
                    <a:pt x="38" y="53"/>
                  </a:lnTo>
                  <a:lnTo>
                    <a:pt x="37" y="50"/>
                  </a:lnTo>
                  <a:lnTo>
                    <a:pt x="32" y="50"/>
                  </a:lnTo>
                  <a:lnTo>
                    <a:pt x="25" y="51"/>
                  </a:lnTo>
                  <a:lnTo>
                    <a:pt x="19" y="50"/>
                  </a:lnTo>
                  <a:lnTo>
                    <a:pt x="1" y="50"/>
                  </a:lnTo>
                  <a:lnTo>
                    <a:pt x="0" y="48"/>
                  </a:lnTo>
                  <a:lnTo>
                    <a:pt x="0" y="43"/>
                  </a:lnTo>
                  <a:lnTo>
                    <a:pt x="5" y="42"/>
                  </a:lnTo>
                  <a:lnTo>
                    <a:pt x="11" y="42"/>
                  </a:lnTo>
                  <a:lnTo>
                    <a:pt x="17" y="43"/>
                  </a:lnTo>
                  <a:lnTo>
                    <a:pt x="22" y="40"/>
                  </a:lnTo>
                  <a:lnTo>
                    <a:pt x="37" y="40"/>
                  </a:lnTo>
                  <a:lnTo>
                    <a:pt x="41" y="37"/>
                  </a:lnTo>
                  <a:lnTo>
                    <a:pt x="46" y="37"/>
                  </a:lnTo>
                  <a:lnTo>
                    <a:pt x="53" y="32"/>
                  </a:lnTo>
                  <a:lnTo>
                    <a:pt x="40" y="29"/>
                  </a:lnTo>
                  <a:lnTo>
                    <a:pt x="33" y="27"/>
                  </a:lnTo>
                  <a:lnTo>
                    <a:pt x="33" y="25"/>
                  </a:lnTo>
                  <a:lnTo>
                    <a:pt x="30" y="24"/>
                  </a:lnTo>
                  <a:lnTo>
                    <a:pt x="27" y="29"/>
                  </a:lnTo>
                  <a:lnTo>
                    <a:pt x="19" y="27"/>
                  </a:lnTo>
                  <a:lnTo>
                    <a:pt x="16" y="24"/>
                  </a:lnTo>
                  <a:lnTo>
                    <a:pt x="9" y="24"/>
                  </a:lnTo>
                  <a:lnTo>
                    <a:pt x="9" y="22"/>
                  </a:lnTo>
                  <a:lnTo>
                    <a:pt x="22" y="14"/>
                  </a:lnTo>
                  <a:lnTo>
                    <a:pt x="21" y="13"/>
                  </a:lnTo>
                  <a:lnTo>
                    <a:pt x="16" y="11"/>
                  </a:lnTo>
                  <a:lnTo>
                    <a:pt x="16" y="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83" name="Freeform 285"/>
            <p:cNvSpPr>
              <a:spLocks/>
            </p:cNvSpPr>
            <p:nvPr/>
          </p:nvSpPr>
          <p:spPr bwMode="auto">
            <a:xfrm>
              <a:off x="5421137" y="-2192192"/>
              <a:ext cx="277350" cy="152270"/>
            </a:xfrm>
            <a:custGeom>
              <a:avLst/>
              <a:gdLst/>
              <a:ahLst/>
              <a:cxnLst>
                <a:cxn ang="0">
                  <a:pos x="8" y="46"/>
                </a:cxn>
                <a:cxn ang="0">
                  <a:pos x="5" y="53"/>
                </a:cxn>
                <a:cxn ang="0">
                  <a:pos x="0" y="56"/>
                </a:cxn>
                <a:cxn ang="0">
                  <a:pos x="5" y="61"/>
                </a:cxn>
                <a:cxn ang="0">
                  <a:pos x="3" y="71"/>
                </a:cxn>
                <a:cxn ang="0">
                  <a:pos x="8" y="85"/>
                </a:cxn>
                <a:cxn ang="0">
                  <a:pos x="19" y="87"/>
                </a:cxn>
                <a:cxn ang="0">
                  <a:pos x="24" y="98"/>
                </a:cxn>
                <a:cxn ang="0">
                  <a:pos x="16" y="107"/>
                </a:cxn>
                <a:cxn ang="0">
                  <a:pos x="54" y="111"/>
                </a:cxn>
                <a:cxn ang="0">
                  <a:pos x="67" y="111"/>
                </a:cxn>
                <a:cxn ang="0">
                  <a:pos x="95" y="107"/>
                </a:cxn>
                <a:cxn ang="0">
                  <a:pos x="96" y="104"/>
                </a:cxn>
                <a:cxn ang="0">
                  <a:pos x="99" y="90"/>
                </a:cxn>
                <a:cxn ang="0">
                  <a:pos x="114" y="88"/>
                </a:cxn>
                <a:cxn ang="0">
                  <a:pos x="119" y="83"/>
                </a:cxn>
                <a:cxn ang="0">
                  <a:pos x="123" y="83"/>
                </a:cxn>
                <a:cxn ang="0">
                  <a:pos x="130" y="87"/>
                </a:cxn>
                <a:cxn ang="0">
                  <a:pos x="133" y="77"/>
                </a:cxn>
                <a:cxn ang="0">
                  <a:pos x="136" y="67"/>
                </a:cxn>
                <a:cxn ang="0">
                  <a:pos x="147" y="64"/>
                </a:cxn>
                <a:cxn ang="0">
                  <a:pos x="141" y="58"/>
                </a:cxn>
                <a:cxn ang="0">
                  <a:pos x="151" y="58"/>
                </a:cxn>
                <a:cxn ang="0">
                  <a:pos x="157" y="53"/>
                </a:cxn>
                <a:cxn ang="0">
                  <a:pos x="162" y="43"/>
                </a:cxn>
                <a:cxn ang="0">
                  <a:pos x="159" y="34"/>
                </a:cxn>
                <a:cxn ang="0">
                  <a:pos x="155" y="30"/>
                </a:cxn>
                <a:cxn ang="0">
                  <a:pos x="162" y="27"/>
                </a:cxn>
                <a:cxn ang="0">
                  <a:pos x="172" y="22"/>
                </a:cxn>
                <a:cxn ang="0">
                  <a:pos x="196" y="21"/>
                </a:cxn>
                <a:cxn ang="0">
                  <a:pos x="199" y="18"/>
                </a:cxn>
                <a:cxn ang="0">
                  <a:pos x="204" y="14"/>
                </a:cxn>
                <a:cxn ang="0">
                  <a:pos x="189" y="16"/>
                </a:cxn>
                <a:cxn ang="0">
                  <a:pos x="183" y="13"/>
                </a:cxn>
                <a:cxn ang="0">
                  <a:pos x="159" y="24"/>
                </a:cxn>
                <a:cxn ang="0">
                  <a:pos x="154" y="8"/>
                </a:cxn>
                <a:cxn ang="0">
                  <a:pos x="149" y="3"/>
                </a:cxn>
                <a:cxn ang="0">
                  <a:pos x="139" y="2"/>
                </a:cxn>
                <a:cxn ang="0">
                  <a:pos x="136" y="10"/>
                </a:cxn>
                <a:cxn ang="0">
                  <a:pos x="125" y="11"/>
                </a:cxn>
                <a:cxn ang="0">
                  <a:pos x="123" y="16"/>
                </a:cxn>
                <a:cxn ang="0">
                  <a:pos x="117" y="16"/>
                </a:cxn>
                <a:cxn ang="0">
                  <a:pos x="99" y="16"/>
                </a:cxn>
                <a:cxn ang="0">
                  <a:pos x="77" y="14"/>
                </a:cxn>
                <a:cxn ang="0">
                  <a:pos x="67" y="13"/>
                </a:cxn>
                <a:cxn ang="0">
                  <a:pos x="58" y="16"/>
                </a:cxn>
                <a:cxn ang="0">
                  <a:pos x="54" y="29"/>
                </a:cxn>
                <a:cxn ang="0">
                  <a:pos x="35" y="34"/>
                </a:cxn>
                <a:cxn ang="0">
                  <a:pos x="35" y="40"/>
                </a:cxn>
                <a:cxn ang="0">
                  <a:pos x="24" y="42"/>
                </a:cxn>
                <a:cxn ang="0">
                  <a:pos x="11" y="38"/>
                </a:cxn>
                <a:cxn ang="0">
                  <a:pos x="8" y="37"/>
                </a:cxn>
              </a:cxnLst>
              <a:rect l="0" t="0" r="r" b="b"/>
              <a:pathLst>
                <a:path w="204" h="112">
                  <a:moveTo>
                    <a:pt x="8" y="37"/>
                  </a:moveTo>
                  <a:lnTo>
                    <a:pt x="8" y="46"/>
                  </a:lnTo>
                  <a:lnTo>
                    <a:pt x="5" y="50"/>
                  </a:lnTo>
                  <a:lnTo>
                    <a:pt x="5" y="53"/>
                  </a:lnTo>
                  <a:lnTo>
                    <a:pt x="0" y="54"/>
                  </a:lnTo>
                  <a:lnTo>
                    <a:pt x="0" y="56"/>
                  </a:lnTo>
                  <a:lnTo>
                    <a:pt x="0" y="61"/>
                  </a:lnTo>
                  <a:lnTo>
                    <a:pt x="5" y="61"/>
                  </a:lnTo>
                  <a:lnTo>
                    <a:pt x="5" y="62"/>
                  </a:lnTo>
                  <a:lnTo>
                    <a:pt x="3" y="71"/>
                  </a:lnTo>
                  <a:lnTo>
                    <a:pt x="6" y="75"/>
                  </a:lnTo>
                  <a:lnTo>
                    <a:pt x="8" y="85"/>
                  </a:lnTo>
                  <a:lnTo>
                    <a:pt x="11" y="87"/>
                  </a:lnTo>
                  <a:lnTo>
                    <a:pt x="19" y="87"/>
                  </a:lnTo>
                  <a:lnTo>
                    <a:pt x="24" y="91"/>
                  </a:lnTo>
                  <a:lnTo>
                    <a:pt x="24" y="98"/>
                  </a:lnTo>
                  <a:lnTo>
                    <a:pt x="18" y="103"/>
                  </a:lnTo>
                  <a:lnTo>
                    <a:pt x="16" y="107"/>
                  </a:lnTo>
                  <a:lnTo>
                    <a:pt x="40" y="112"/>
                  </a:lnTo>
                  <a:lnTo>
                    <a:pt x="54" y="111"/>
                  </a:lnTo>
                  <a:lnTo>
                    <a:pt x="64" y="112"/>
                  </a:lnTo>
                  <a:lnTo>
                    <a:pt x="67" y="111"/>
                  </a:lnTo>
                  <a:lnTo>
                    <a:pt x="79" y="111"/>
                  </a:lnTo>
                  <a:lnTo>
                    <a:pt x="95" y="107"/>
                  </a:lnTo>
                  <a:lnTo>
                    <a:pt x="96" y="106"/>
                  </a:lnTo>
                  <a:lnTo>
                    <a:pt x="96" y="104"/>
                  </a:lnTo>
                  <a:lnTo>
                    <a:pt x="95" y="95"/>
                  </a:lnTo>
                  <a:lnTo>
                    <a:pt x="99" y="90"/>
                  </a:lnTo>
                  <a:lnTo>
                    <a:pt x="114" y="90"/>
                  </a:lnTo>
                  <a:lnTo>
                    <a:pt x="114" y="88"/>
                  </a:lnTo>
                  <a:lnTo>
                    <a:pt x="112" y="88"/>
                  </a:lnTo>
                  <a:lnTo>
                    <a:pt x="119" y="83"/>
                  </a:lnTo>
                  <a:lnTo>
                    <a:pt x="125" y="85"/>
                  </a:lnTo>
                  <a:lnTo>
                    <a:pt x="123" y="83"/>
                  </a:lnTo>
                  <a:lnTo>
                    <a:pt x="125" y="83"/>
                  </a:lnTo>
                  <a:lnTo>
                    <a:pt x="130" y="87"/>
                  </a:lnTo>
                  <a:lnTo>
                    <a:pt x="136" y="82"/>
                  </a:lnTo>
                  <a:lnTo>
                    <a:pt x="133" y="77"/>
                  </a:lnTo>
                  <a:lnTo>
                    <a:pt x="136" y="74"/>
                  </a:lnTo>
                  <a:lnTo>
                    <a:pt x="136" y="67"/>
                  </a:lnTo>
                  <a:lnTo>
                    <a:pt x="143" y="67"/>
                  </a:lnTo>
                  <a:lnTo>
                    <a:pt x="147" y="64"/>
                  </a:lnTo>
                  <a:lnTo>
                    <a:pt x="144" y="61"/>
                  </a:lnTo>
                  <a:lnTo>
                    <a:pt x="141" y="58"/>
                  </a:lnTo>
                  <a:lnTo>
                    <a:pt x="141" y="56"/>
                  </a:lnTo>
                  <a:lnTo>
                    <a:pt x="151" y="58"/>
                  </a:lnTo>
                  <a:lnTo>
                    <a:pt x="155" y="56"/>
                  </a:lnTo>
                  <a:lnTo>
                    <a:pt x="157" y="53"/>
                  </a:lnTo>
                  <a:lnTo>
                    <a:pt x="155" y="51"/>
                  </a:lnTo>
                  <a:lnTo>
                    <a:pt x="162" y="43"/>
                  </a:lnTo>
                  <a:lnTo>
                    <a:pt x="162" y="38"/>
                  </a:lnTo>
                  <a:lnTo>
                    <a:pt x="159" y="34"/>
                  </a:lnTo>
                  <a:lnTo>
                    <a:pt x="154" y="32"/>
                  </a:lnTo>
                  <a:lnTo>
                    <a:pt x="155" y="30"/>
                  </a:lnTo>
                  <a:lnTo>
                    <a:pt x="159" y="26"/>
                  </a:lnTo>
                  <a:lnTo>
                    <a:pt x="162" y="27"/>
                  </a:lnTo>
                  <a:lnTo>
                    <a:pt x="165" y="24"/>
                  </a:lnTo>
                  <a:lnTo>
                    <a:pt x="172" y="22"/>
                  </a:lnTo>
                  <a:lnTo>
                    <a:pt x="188" y="21"/>
                  </a:lnTo>
                  <a:lnTo>
                    <a:pt x="196" y="21"/>
                  </a:lnTo>
                  <a:lnTo>
                    <a:pt x="202" y="19"/>
                  </a:lnTo>
                  <a:lnTo>
                    <a:pt x="199" y="18"/>
                  </a:lnTo>
                  <a:lnTo>
                    <a:pt x="202" y="16"/>
                  </a:lnTo>
                  <a:lnTo>
                    <a:pt x="204" y="14"/>
                  </a:lnTo>
                  <a:lnTo>
                    <a:pt x="197" y="14"/>
                  </a:lnTo>
                  <a:lnTo>
                    <a:pt x="189" y="16"/>
                  </a:lnTo>
                  <a:lnTo>
                    <a:pt x="188" y="14"/>
                  </a:lnTo>
                  <a:lnTo>
                    <a:pt x="183" y="13"/>
                  </a:lnTo>
                  <a:lnTo>
                    <a:pt x="173" y="19"/>
                  </a:lnTo>
                  <a:lnTo>
                    <a:pt x="159" y="24"/>
                  </a:lnTo>
                  <a:lnTo>
                    <a:pt x="154" y="18"/>
                  </a:lnTo>
                  <a:lnTo>
                    <a:pt x="154" y="8"/>
                  </a:lnTo>
                  <a:lnTo>
                    <a:pt x="149" y="6"/>
                  </a:lnTo>
                  <a:lnTo>
                    <a:pt x="149" y="3"/>
                  </a:lnTo>
                  <a:lnTo>
                    <a:pt x="143" y="0"/>
                  </a:lnTo>
                  <a:lnTo>
                    <a:pt x="139" y="2"/>
                  </a:lnTo>
                  <a:lnTo>
                    <a:pt x="133" y="8"/>
                  </a:lnTo>
                  <a:lnTo>
                    <a:pt x="136" y="10"/>
                  </a:lnTo>
                  <a:lnTo>
                    <a:pt x="133" y="13"/>
                  </a:lnTo>
                  <a:lnTo>
                    <a:pt x="125" y="11"/>
                  </a:lnTo>
                  <a:lnTo>
                    <a:pt x="122" y="14"/>
                  </a:lnTo>
                  <a:lnTo>
                    <a:pt x="123" y="16"/>
                  </a:lnTo>
                  <a:lnTo>
                    <a:pt x="123" y="18"/>
                  </a:lnTo>
                  <a:lnTo>
                    <a:pt x="117" y="16"/>
                  </a:lnTo>
                  <a:lnTo>
                    <a:pt x="104" y="19"/>
                  </a:lnTo>
                  <a:lnTo>
                    <a:pt x="99" y="16"/>
                  </a:lnTo>
                  <a:lnTo>
                    <a:pt x="80" y="14"/>
                  </a:lnTo>
                  <a:lnTo>
                    <a:pt x="77" y="14"/>
                  </a:lnTo>
                  <a:lnTo>
                    <a:pt x="69" y="13"/>
                  </a:lnTo>
                  <a:lnTo>
                    <a:pt x="67" y="13"/>
                  </a:lnTo>
                  <a:lnTo>
                    <a:pt x="66" y="16"/>
                  </a:lnTo>
                  <a:lnTo>
                    <a:pt x="58" y="16"/>
                  </a:lnTo>
                  <a:lnTo>
                    <a:pt x="56" y="19"/>
                  </a:lnTo>
                  <a:lnTo>
                    <a:pt x="54" y="29"/>
                  </a:lnTo>
                  <a:lnTo>
                    <a:pt x="43" y="34"/>
                  </a:lnTo>
                  <a:lnTo>
                    <a:pt x="35" y="34"/>
                  </a:lnTo>
                  <a:lnTo>
                    <a:pt x="37" y="35"/>
                  </a:lnTo>
                  <a:lnTo>
                    <a:pt x="35" y="40"/>
                  </a:lnTo>
                  <a:lnTo>
                    <a:pt x="30" y="42"/>
                  </a:lnTo>
                  <a:lnTo>
                    <a:pt x="24" y="42"/>
                  </a:lnTo>
                  <a:lnTo>
                    <a:pt x="18" y="40"/>
                  </a:lnTo>
                  <a:lnTo>
                    <a:pt x="11" y="38"/>
                  </a:lnTo>
                  <a:lnTo>
                    <a:pt x="8" y="37"/>
                  </a:lnTo>
                  <a:lnTo>
                    <a:pt x="8" y="3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84" name="Freeform 286"/>
            <p:cNvSpPr>
              <a:spLocks/>
            </p:cNvSpPr>
            <p:nvPr/>
          </p:nvSpPr>
          <p:spPr bwMode="auto">
            <a:xfrm>
              <a:off x="5540778" y="-2239776"/>
              <a:ext cx="159069" cy="80214"/>
            </a:xfrm>
            <a:custGeom>
              <a:avLst/>
              <a:gdLst/>
              <a:ahLst/>
              <a:cxnLst>
                <a:cxn ang="0">
                  <a:pos x="93" y="30"/>
                </a:cxn>
                <a:cxn ang="0">
                  <a:pos x="100" y="35"/>
                </a:cxn>
                <a:cxn ang="0">
                  <a:pos x="112" y="37"/>
                </a:cxn>
                <a:cxn ang="0">
                  <a:pos x="116" y="45"/>
                </a:cxn>
                <a:cxn ang="0">
                  <a:pos x="114" y="51"/>
                </a:cxn>
                <a:cxn ang="0">
                  <a:pos x="109" y="49"/>
                </a:cxn>
                <a:cxn ang="0">
                  <a:pos x="100" y="49"/>
                </a:cxn>
                <a:cxn ang="0">
                  <a:pos x="85" y="54"/>
                </a:cxn>
                <a:cxn ang="0">
                  <a:pos x="66" y="53"/>
                </a:cxn>
                <a:cxn ang="0">
                  <a:pos x="61" y="41"/>
                </a:cxn>
                <a:cxn ang="0">
                  <a:pos x="55" y="35"/>
                </a:cxn>
                <a:cxn ang="0">
                  <a:pos x="45" y="43"/>
                </a:cxn>
                <a:cxn ang="0">
                  <a:pos x="45" y="48"/>
                </a:cxn>
                <a:cxn ang="0">
                  <a:pos x="34" y="49"/>
                </a:cxn>
                <a:cxn ang="0">
                  <a:pos x="35" y="53"/>
                </a:cxn>
                <a:cxn ang="0">
                  <a:pos x="16" y="54"/>
                </a:cxn>
                <a:cxn ang="0">
                  <a:pos x="11" y="49"/>
                </a:cxn>
                <a:cxn ang="0">
                  <a:pos x="11" y="45"/>
                </a:cxn>
                <a:cxn ang="0">
                  <a:pos x="11" y="32"/>
                </a:cxn>
                <a:cxn ang="0">
                  <a:pos x="5" y="27"/>
                </a:cxn>
                <a:cxn ang="0">
                  <a:pos x="2" y="22"/>
                </a:cxn>
                <a:cxn ang="0">
                  <a:pos x="16" y="21"/>
                </a:cxn>
                <a:cxn ang="0">
                  <a:pos x="24" y="13"/>
                </a:cxn>
                <a:cxn ang="0">
                  <a:pos x="26" y="6"/>
                </a:cxn>
                <a:cxn ang="0">
                  <a:pos x="40" y="0"/>
                </a:cxn>
                <a:cxn ang="0">
                  <a:pos x="45" y="4"/>
                </a:cxn>
                <a:cxn ang="0">
                  <a:pos x="43" y="11"/>
                </a:cxn>
                <a:cxn ang="0">
                  <a:pos x="48" y="11"/>
                </a:cxn>
                <a:cxn ang="0">
                  <a:pos x="37" y="13"/>
                </a:cxn>
                <a:cxn ang="0">
                  <a:pos x="26" y="14"/>
                </a:cxn>
                <a:cxn ang="0">
                  <a:pos x="27" y="21"/>
                </a:cxn>
                <a:cxn ang="0">
                  <a:pos x="51" y="22"/>
                </a:cxn>
                <a:cxn ang="0">
                  <a:pos x="63" y="21"/>
                </a:cxn>
                <a:cxn ang="0">
                  <a:pos x="71" y="24"/>
                </a:cxn>
                <a:cxn ang="0">
                  <a:pos x="88" y="22"/>
                </a:cxn>
                <a:cxn ang="0">
                  <a:pos x="93" y="21"/>
                </a:cxn>
              </a:cxnLst>
              <a:rect l="0" t="0" r="r" b="b"/>
              <a:pathLst>
                <a:path w="117" h="59">
                  <a:moveTo>
                    <a:pt x="93" y="21"/>
                  </a:moveTo>
                  <a:lnTo>
                    <a:pt x="93" y="30"/>
                  </a:lnTo>
                  <a:lnTo>
                    <a:pt x="96" y="33"/>
                  </a:lnTo>
                  <a:lnTo>
                    <a:pt x="100" y="35"/>
                  </a:lnTo>
                  <a:lnTo>
                    <a:pt x="109" y="35"/>
                  </a:lnTo>
                  <a:lnTo>
                    <a:pt x="112" y="37"/>
                  </a:lnTo>
                  <a:lnTo>
                    <a:pt x="112" y="40"/>
                  </a:lnTo>
                  <a:lnTo>
                    <a:pt x="116" y="45"/>
                  </a:lnTo>
                  <a:lnTo>
                    <a:pt x="117" y="51"/>
                  </a:lnTo>
                  <a:lnTo>
                    <a:pt x="114" y="51"/>
                  </a:lnTo>
                  <a:lnTo>
                    <a:pt x="116" y="49"/>
                  </a:lnTo>
                  <a:lnTo>
                    <a:pt x="109" y="49"/>
                  </a:lnTo>
                  <a:lnTo>
                    <a:pt x="101" y="51"/>
                  </a:lnTo>
                  <a:lnTo>
                    <a:pt x="100" y="49"/>
                  </a:lnTo>
                  <a:lnTo>
                    <a:pt x="95" y="48"/>
                  </a:lnTo>
                  <a:lnTo>
                    <a:pt x="85" y="54"/>
                  </a:lnTo>
                  <a:lnTo>
                    <a:pt x="71" y="59"/>
                  </a:lnTo>
                  <a:lnTo>
                    <a:pt x="66" y="53"/>
                  </a:lnTo>
                  <a:lnTo>
                    <a:pt x="66" y="43"/>
                  </a:lnTo>
                  <a:lnTo>
                    <a:pt x="61" y="41"/>
                  </a:lnTo>
                  <a:lnTo>
                    <a:pt x="61" y="38"/>
                  </a:lnTo>
                  <a:lnTo>
                    <a:pt x="55" y="35"/>
                  </a:lnTo>
                  <a:lnTo>
                    <a:pt x="51" y="37"/>
                  </a:lnTo>
                  <a:lnTo>
                    <a:pt x="45" y="43"/>
                  </a:lnTo>
                  <a:lnTo>
                    <a:pt x="48" y="45"/>
                  </a:lnTo>
                  <a:lnTo>
                    <a:pt x="45" y="48"/>
                  </a:lnTo>
                  <a:lnTo>
                    <a:pt x="37" y="46"/>
                  </a:lnTo>
                  <a:lnTo>
                    <a:pt x="34" y="49"/>
                  </a:lnTo>
                  <a:lnTo>
                    <a:pt x="35" y="51"/>
                  </a:lnTo>
                  <a:lnTo>
                    <a:pt x="35" y="53"/>
                  </a:lnTo>
                  <a:lnTo>
                    <a:pt x="29" y="51"/>
                  </a:lnTo>
                  <a:lnTo>
                    <a:pt x="16" y="54"/>
                  </a:lnTo>
                  <a:lnTo>
                    <a:pt x="11" y="51"/>
                  </a:lnTo>
                  <a:lnTo>
                    <a:pt x="11" y="49"/>
                  </a:lnTo>
                  <a:lnTo>
                    <a:pt x="10" y="48"/>
                  </a:lnTo>
                  <a:lnTo>
                    <a:pt x="11" y="45"/>
                  </a:lnTo>
                  <a:lnTo>
                    <a:pt x="18" y="38"/>
                  </a:lnTo>
                  <a:lnTo>
                    <a:pt x="11" y="32"/>
                  </a:lnTo>
                  <a:lnTo>
                    <a:pt x="11" y="29"/>
                  </a:lnTo>
                  <a:lnTo>
                    <a:pt x="5" y="27"/>
                  </a:lnTo>
                  <a:lnTo>
                    <a:pt x="0" y="24"/>
                  </a:lnTo>
                  <a:lnTo>
                    <a:pt x="2" y="22"/>
                  </a:lnTo>
                  <a:lnTo>
                    <a:pt x="2" y="21"/>
                  </a:lnTo>
                  <a:lnTo>
                    <a:pt x="16" y="21"/>
                  </a:lnTo>
                  <a:lnTo>
                    <a:pt x="18" y="14"/>
                  </a:lnTo>
                  <a:lnTo>
                    <a:pt x="24" y="13"/>
                  </a:lnTo>
                  <a:lnTo>
                    <a:pt x="24" y="8"/>
                  </a:lnTo>
                  <a:lnTo>
                    <a:pt x="26" y="6"/>
                  </a:lnTo>
                  <a:lnTo>
                    <a:pt x="31" y="6"/>
                  </a:lnTo>
                  <a:lnTo>
                    <a:pt x="40" y="0"/>
                  </a:lnTo>
                  <a:lnTo>
                    <a:pt x="42" y="0"/>
                  </a:lnTo>
                  <a:lnTo>
                    <a:pt x="45" y="4"/>
                  </a:lnTo>
                  <a:lnTo>
                    <a:pt x="40" y="8"/>
                  </a:lnTo>
                  <a:lnTo>
                    <a:pt x="43" y="11"/>
                  </a:lnTo>
                  <a:lnTo>
                    <a:pt x="43" y="11"/>
                  </a:lnTo>
                  <a:lnTo>
                    <a:pt x="48" y="11"/>
                  </a:lnTo>
                  <a:lnTo>
                    <a:pt x="43" y="14"/>
                  </a:lnTo>
                  <a:lnTo>
                    <a:pt x="37" y="13"/>
                  </a:lnTo>
                  <a:lnTo>
                    <a:pt x="31" y="13"/>
                  </a:lnTo>
                  <a:lnTo>
                    <a:pt x="26" y="14"/>
                  </a:lnTo>
                  <a:lnTo>
                    <a:pt x="26" y="19"/>
                  </a:lnTo>
                  <a:lnTo>
                    <a:pt x="27" y="21"/>
                  </a:lnTo>
                  <a:lnTo>
                    <a:pt x="45" y="21"/>
                  </a:lnTo>
                  <a:lnTo>
                    <a:pt x="51" y="22"/>
                  </a:lnTo>
                  <a:lnTo>
                    <a:pt x="58" y="21"/>
                  </a:lnTo>
                  <a:lnTo>
                    <a:pt x="63" y="21"/>
                  </a:lnTo>
                  <a:lnTo>
                    <a:pt x="64" y="24"/>
                  </a:lnTo>
                  <a:lnTo>
                    <a:pt x="71" y="24"/>
                  </a:lnTo>
                  <a:lnTo>
                    <a:pt x="79" y="22"/>
                  </a:lnTo>
                  <a:lnTo>
                    <a:pt x="88" y="22"/>
                  </a:lnTo>
                  <a:lnTo>
                    <a:pt x="88" y="21"/>
                  </a:lnTo>
                  <a:lnTo>
                    <a:pt x="93" y="21"/>
                  </a:lnTo>
                  <a:lnTo>
                    <a:pt x="93" y="2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85" name="Freeform 287"/>
            <p:cNvSpPr>
              <a:spLocks/>
            </p:cNvSpPr>
            <p:nvPr/>
          </p:nvSpPr>
          <p:spPr bwMode="auto">
            <a:xfrm>
              <a:off x="5236238" y="-2271046"/>
              <a:ext cx="293664" cy="135956"/>
            </a:xfrm>
            <a:custGeom>
              <a:avLst/>
              <a:gdLst/>
              <a:ahLst/>
              <a:cxnLst>
                <a:cxn ang="0">
                  <a:pos x="40" y="71"/>
                </a:cxn>
                <a:cxn ang="0">
                  <a:pos x="64" y="63"/>
                </a:cxn>
                <a:cxn ang="0">
                  <a:pos x="75" y="61"/>
                </a:cxn>
                <a:cxn ang="0">
                  <a:pos x="97" y="69"/>
                </a:cxn>
                <a:cxn ang="0">
                  <a:pos x="113" y="76"/>
                </a:cxn>
                <a:cxn ang="0">
                  <a:pos x="139" y="82"/>
                </a:cxn>
                <a:cxn ang="0">
                  <a:pos x="144" y="95"/>
                </a:cxn>
                <a:cxn ang="0">
                  <a:pos x="154" y="98"/>
                </a:cxn>
                <a:cxn ang="0">
                  <a:pos x="166" y="100"/>
                </a:cxn>
                <a:cxn ang="0">
                  <a:pos x="173" y="93"/>
                </a:cxn>
                <a:cxn ang="0">
                  <a:pos x="179" y="92"/>
                </a:cxn>
                <a:cxn ang="0">
                  <a:pos x="192" y="77"/>
                </a:cxn>
                <a:cxn ang="0">
                  <a:pos x="202" y="74"/>
                </a:cxn>
                <a:cxn ang="0">
                  <a:pos x="205" y="71"/>
                </a:cxn>
                <a:cxn ang="0">
                  <a:pos x="216" y="72"/>
                </a:cxn>
                <a:cxn ang="0">
                  <a:pos x="216" y="64"/>
                </a:cxn>
                <a:cxn ang="0">
                  <a:pos x="205" y="60"/>
                </a:cxn>
                <a:cxn ang="0">
                  <a:pos x="184" y="53"/>
                </a:cxn>
                <a:cxn ang="0">
                  <a:pos x="168" y="45"/>
                </a:cxn>
                <a:cxn ang="0">
                  <a:pos x="149" y="36"/>
                </a:cxn>
                <a:cxn ang="0">
                  <a:pos x="142" y="29"/>
                </a:cxn>
                <a:cxn ang="0">
                  <a:pos x="134" y="19"/>
                </a:cxn>
                <a:cxn ang="0">
                  <a:pos x="112" y="19"/>
                </a:cxn>
                <a:cxn ang="0">
                  <a:pos x="110" y="15"/>
                </a:cxn>
                <a:cxn ang="0">
                  <a:pos x="109" y="11"/>
                </a:cxn>
                <a:cxn ang="0">
                  <a:pos x="99" y="7"/>
                </a:cxn>
                <a:cxn ang="0">
                  <a:pos x="85" y="2"/>
                </a:cxn>
                <a:cxn ang="0">
                  <a:pos x="86" y="7"/>
                </a:cxn>
                <a:cxn ang="0">
                  <a:pos x="78" y="5"/>
                </a:cxn>
                <a:cxn ang="0">
                  <a:pos x="69" y="8"/>
                </a:cxn>
                <a:cxn ang="0">
                  <a:pos x="65" y="13"/>
                </a:cxn>
                <a:cxn ang="0">
                  <a:pos x="67" y="21"/>
                </a:cxn>
                <a:cxn ang="0">
                  <a:pos x="49" y="21"/>
                </a:cxn>
                <a:cxn ang="0">
                  <a:pos x="32" y="10"/>
                </a:cxn>
                <a:cxn ang="0">
                  <a:pos x="8" y="10"/>
                </a:cxn>
                <a:cxn ang="0">
                  <a:pos x="0" y="15"/>
                </a:cxn>
                <a:cxn ang="0">
                  <a:pos x="8" y="23"/>
                </a:cxn>
                <a:cxn ang="0">
                  <a:pos x="6" y="15"/>
                </a:cxn>
                <a:cxn ang="0">
                  <a:pos x="19" y="11"/>
                </a:cxn>
                <a:cxn ang="0">
                  <a:pos x="35" y="24"/>
                </a:cxn>
                <a:cxn ang="0">
                  <a:pos x="29" y="29"/>
                </a:cxn>
                <a:cxn ang="0">
                  <a:pos x="30" y="31"/>
                </a:cxn>
                <a:cxn ang="0">
                  <a:pos x="8" y="24"/>
                </a:cxn>
                <a:cxn ang="0">
                  <a:pos x="8" y="34"/>
                </a:cxn>
                <a:cxn ang="0">
                  <a:pos x="17" y="39"/>
                </a:cxn>
                <a:cxn ang="0">
                  <a:pos x="25" y="42"/>
                </a:cxn>
                <a:cxn ang="0">
                  <a:pos x="19" y="42"/>
                </a:cxn>
                <a:cxn ang="0">
                  <a:pos x="19" y="47"/>
                </a:cxn>
                <a:cxn ang="0">
                  <a:pos x="27" y="60"/>
                </a:cxn>
                <a:cxn ang="0">
                  <a:pos x="32" y="72"/>
                </a:cxn>
              </a:cxnLst>
              <a:rect l="0" t="0" r="r" b="b"/>
              <a:pathLst>
                <a:path w="216" h="100">
                  <a:moveTo>
                    <a:pt x="32" y="72"/>
                  </a:moveTo>
                  <a:lnTo>
                    <a:pt x="40" y="71"/>
                  </a:lnTo>
                  <a:lnTo>
                    <a:pt x="51" y="63"/>
                  </a:lnTo>
                  <a:lnTo>
                    <a:pt x="64" y="63"/>
                  </a:lnTo>
                  <a:lnTo>
                    <a:pt x="65" y="61"/>
                  </a:lnTo>
                  <a:lnTo>
                    <a:pt x="75" y="61"/>
                  </a:lnTo>
                  <a:lnTo>
                    <a:pt x="83" y="64"/>
                  </a:lnTo>
                  <a:lnTo>
                    <a:pt x="97" y="69"/>
                  </a:lnTo>
                  <a:lnTo>
                    <a:pt x="110" y="71"/>
                  </a:lnTo>
                  <a:lnTo>
                    <a:pt x="113" y="76"/>
                  </a:lnTo>
                  <a:lnTo>
                    <a:pt x="133" y="82"/>
                  </a:lnTo>
                  <a:lnTo>
                    <a:pt x="139" y="82"/>
                  </a:lnTo>
                  <a:lnTo>
                    <a:pt x="144" y="92"/>
                  </a:lnTo>
                  <a:lnTo>
                    <a:pt x="144" y="95"/>
                  </a:lnTo>
                  <a:lnTo>
                    <a:pt x="147" y="96"/>
                  </a:lnTo>
                  <a:lnTo>
                    <a:pt x="154" y="98"/>
                  </a:lnTo>
                  <a:lnTo>
                    <a:pt x="160" y="100"/>
                  </a:lnTo>
                  <a:lnTo>
                    <a:pt x="166" y="100"/>
                  </a:lnTo>
                  <a:lnTo>
                    <a:pt x="171" y="98"/>
                  </a:lnTo>
                  <a:lnTo>
                    <a:pt x="173" y="93"/>
                  </a:lnTo>
                  <a:lnTo>
                    <a:pt x="171" y="92"/>
                  </a:lnTo>
                  <a:lnTo>
                    <a:pt x="179" y="92"/>
                  </a:lnTo>
                  <a:lnTo>
                    <a:pt x="190" y="87"/>
                  </a:lnTo>
                  <a:lnTo>
                    <a:pt x="192" y="77"/>
                  </a:lnTo>
                  <a:lnTo>
                    <a:pt x="194" y="74"/>
                  </a:lnTo>
                  <a:lnTo>
                    <a:pt x="202" y="74"/>
                  </a:lnTo>
                  <a:lnTo>
                    <a:pt x="203" y="71"/>
                  </a:lnTo>
                  <a:lnTo>
                    <a:pt x="205" y="71"/>
                  </a:lnTo>
                  <a:lnTo>
                    <a:pt x="213" y="72"/>
                  </a:lnTo>
                  <a:lnTo>
                    <a:pt x="216" y="72"/>
                  </a:lnTo>
                  <a:lnTo>
                    <a:pt x="215" y="68"/>
                  </a:lnTo>
                  <a:lnTo>
                    <a:pt x="216" y="64"/>
                  </a:lnTo>
                  <a:lnTo>
                    <a:pt x="215" y="63"/>
                  </a:lnTo>
                  <a:lnTo>
                    <a:pt x="205" y="60"/>
                  </a:lnTo>
                  <a:lnTo>
                    <a:pt x="198" y="61"/>
                  </a:lnTo>
                  <a:lnTo>
                    <a:pt x="184" y="53"/>
                  </a:lnTo>
                  <a:lnTo>
                    <a:pt x="176" y="52"/>
                  </a:lnTo>
                  <a:lnTo>
                    <a:pt x="168" y="45"/>
                  </a:lnTo>
                  <a:lnTo>
                    <a:pt x="154" y="40"/>
                  </a:lnTo>
                  <a:lnTo>
                    <a:pt x="149" y="36"/>
                  </a:lnTo>
                  <a:lnTo>
                    <a:pt x="147" y="31"/>
                  </a:lnTo>
                  <a:lnTo>
                    <a:pt x="142" y="29"/>
                  </a:lnTo>
                  <a:lnTo>
                    <a:pt x="139" y="23"/>
                  </a:lnTo>
                  <a:lnTo>
                    <a:pt x="134" y="19"/>
                  </a:lnTo>
                  <a:lnTo>
                    <a:pt x="130" y="23"/>
                  </a:lnTo>
                  <a:lnTo>
                    <a:pt x="112" y="19"/>
                  </a:lnTo>
                  <a:lnTo>
                    <a:pt x="110" y="18"/>
                  </a:lnTo>
                  <a:lnTo>
                    <a:pt x="110" y="15"/>
                  </a:lnTo>
                  <a:lnTo>
                    <a:pt x="112" y="13"/>
                  </a:lnTo>
                  <a:lnTo>
                    <a:pt x="109" y="11"/>
                  </a:lnTo>
                  <a:lnTo>
                    <a:pt x="107" y="8"/>
                  </a:lnTo>
                  <a:lnTo>
                    <a:pt x="99" y="7"/>
                  </a:lnTo>
                  <a:lnTo>
                    <a:pt x="86" y="0"/>
                  </a:lnTo>
                  <a:lnTo>
                    <a:pt x="85" y="2"/>
                  </a:lnTo>
                  <a:lnTo>
                    <a:pt x="81" y="3"/>
                  </a:lnTo>
                  <a:lnTo>
                    <a:pt x="86" y="7"/>
                  </a:lnTo>
                  <a:lnTo>
                    <a:pt x="80" y="5"/>
                  </a:lnTo>
                  <a:lnTo>
                    <a:pt x="78" y="5"/>
                  </a:lnTo>
                  <a:lnTo>
                    <a:pt x="78" y="8"/>
                  </a:lnTo>
                  <a:lnTo>
                    <a:pt x="69" y="8"/>
                  </a:lnTo>
                  <a:lnTo>
                    <a:pt x="65" y="13"/>
                  </a:lnTo>
                  <a:lnTo>
                    <a:pt x="65" y="13"/>
                  </a:lnTo>
                  <a:lnTo>
                    <a:pt x="69" y="21"/>
                  </a:lnTo>
                  <a:lnTo>
                    <a:pt x="67" y="21"/>
                  </a:lnTo>
                  <a:lnTo>
                    <a:pt x="53" y="19"/>
                  </a:lnTo>
                  <a:lnTo>
                    <a:pt x="49" y="21"/>
                  </a:lnTo>
                  <a:lnTo>
                    <a:pt x="41" y="19"/>
                  </a:lnTo>
                  <a:lnTo>
                    <a:pt x="32" y="10"/>
                  </a:lnTo>
                  <a:lnTo>
                    <a:pt x="24" y="7"/>
                  </a:lnTo>
                  <a:lnTo>
                    <a:pt x="8" y="10"/>
                  </a:lnTo>
                  <a:lnTo>
                    <a:pt x="0" y="15"/>
                  </a:lnTo>
                  <a:lnTo>
                    <a:pt x="0" y="15"/>
                  </a:lnTo>
                  <a:lnTo>
                    <a:pt x="1" y="18"/>
                  </a:lnTo>
                  <a:lnTo>
                    <a:pt x="8" y="23"/>
                  </a:lnTo>
                  <a:lnTo>
                    <a:pt x="4" y="16"/>
                  </a:lnTo>
                  <a:lnTo>
                    <a:pt x="6" y="15"/>
                  </a:lnTo>
                  <a:lnTo>
                    <a:pt x="14" y="11"/>
                  </a:lnTo>
                  <a:lnTo>
                    <a:pt x="19" y="11"/>
                  </a:lnTo>
                  <a:lnTo>
                    <a:pt x="24" y="18"/>
                  </a:lnTo>
                  <a:lnTo>
                    <a:pt x="35" y="24"/>
                  </a:lnTo>
                  <a:lnTo>
                    <a:pt x="33" y="27"/>
                  </a:lnTo>
                  <a:lnTo>
                    <a:pt x="29" y="29"/>
                  </a:lnTo>
                  <a:lnTo>
                    <a:pt x="32" y="29"/>
                  </a:lnTo>
                  <a:lnTo>
                    <a:pt x="30" y="31"/>
                  </a:lnTo>
                  <a:lnTo>
                    <a:pt x="11" y="29"/>
                  </a:lnTo>
                  <a:lnTo>
                    <a:pt x="8" y="24"/>
                  </a:lnTo>
                  <a:lnTo>
                    <a:pt x="9" y="29"/>
                  </a:lnTo>
                  <a:lnTo>
                    <a:pt x="8" y="34"/>
                  </a:lnTo>
                  <a:lnTo>
                    <a:pt x="11" y="40"/>
                  </a:lnTo>
                  <a:lnTo>
                    <a:pt x="17" y="39"/>
                  </a:lnTo>
                  <a:lnTo>
                    <a:pt x="24" y="39"/>
                  </a:lnTo>
                  <a:lnTo>
                    <a:pt x="25" y="42"/>
                  </a:lnTo>
                  <a:lnTo>
                    <a:pt x="20" y="40"/>
                  </a:lnTo>
                  <a:lnTo>
                    <a:pt x="19" y="42"/>
                  </a:lnTo>
                  <a:lnTo>
                    <a:pt x="25" y="44"/>
                  </a:lnTo>
                  <a:lnTo>
                    <a:pt x="19" y="47"/>
                  </a:lnTo>
                  <a:lnTo>
                    <a:pt x="30" y="52"/>
                  </a:lnTo>
                  <a:lnTo>
                    <a:pt x="27" y="60"/>
                  </a:lnTo>
                  <a:lnTo>
                    <a:pt x="32" y="72"/>
                  </a:lnTo>
                  <a:lnTo>
                    <a:pt x="32" y="7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86" name="Freeform 288"/>
            <p:cNvSpPr>
              <a:spLocks/>
            </p:cNvSpPr>
            <p:nvPr/>
          </p:nvSpPr>
          <p:spPr bwMode="auto">
            <a:xfrm>
              <a:off x="5440171" y="-2166360"/>
              <a:ext cx="320855" cy="213451"/>
            </a:xfrm>
            <a:custGeom>
              <a:avLst/>
              <a:gdLst/>
              <a:ahLst/>
              <a:cxnLst>
                <a:cxn ang="0">
                  <a:pos x="40" y="92"/>
                </a:cxn>
                <a:cxn ang="0">
                  <a:pos x="65" y="92"/>
                </a:cxn>
                <a:cxn ang="0">
                  <a:pos x="82" y="85"/>
                </a:cxn>
                <a:cxn ang="0">
                  <a:pos x="100" y="71"/>
                </a:cxn>
                <a:cxn ang="0">
                  <a:pos x="105" y="64"/>
                </a:cxn>
                <a:cxn ang="0">
                  <a:pos x="111" y="64"/>
                </a:cxn>
                <a:cxn ang="0">
                  <a:pos x="119" y="58"/>
                </a:cxn>
                <a:cxn ang="0">
                  <a:pos x="129" y="48"/>
                </a:cxn>
                <a:cxn ang="0">
                  <a:pos x="127" y="39"/>
                </a:cxn>
                <a:cxn ang="0">
                  <a:pos x="141" y="37"/>
                </a:cxn>
                <a:cxn ang="0">
                  <a:pos x="148" y="24"/>
                </a:cxn>
                <a:cxn ang="0">
                  <a:pos x="140" y="13"/>
                </a:cxn>
                <a:cxn ang="0">
                  <a:pos x="148" y="8"/>
                </a:cxn>
                <a:cxn ang="0">
                  <a:pos x="174" y="2"/>
                </a:cxn>
                <a:cxn ang="0">
                  <a:pos x="198" y="2"/>
                </a:cxn>
                <a:cxn ang="0">
                  <a:pos x="206" y="5"/>
                </a:cxn>
                <a:cxn ang="0">
                  <a:pos x="209" y="11"/>
                </a:cxn>
                <a:cxn ang="0">
                  <a:pos x="220" y="16"/>
                </a:cxn>
                <a:cxn ang="0">
                  <a:pos x="228" y="24"/>
                </a:cxn>
                <a:cxn ang="0">
                  <a:pos x="217" y="29"/>
                </a:cxn>
                <a:cxn ang="0">
                  <a:pos x="188" y="27"/>
                </a:cxn>
                <a:cxn ang="0">
                  <a:pos x="185" y="34"/>
                </a:cxn>
                <a:cxn ang="0">
                  <a:pos x="186" y="40"/>
                </a:cxn>
                <a:cxn ang="0">
                  <a:pos x="194" y="50"/>
                </a:cxn>
                <a:cxn ang="0">
                  <a:pos x="201" y="56"/>
                </a:cxn>
                <a:cxn ang="0">
                  <a:pos x="210" y="61"/>
                </a:cxn>
                <a:cxn ang="0">
                  <a:pos x="204" y="69"/>
                </a:cxn>
                <a:cxn ang="0">
                  <a:pos x="204" y="74"/>
                </a:cxn>
                <a:cxn ang="0">
                  <a:pos x="194" y="85"/>
                </a:cxn>
                <a:cxn ang="0">
                  <a:pos x="175" y="101"/>
                </a:cxn>
                <a:cxn ang="0">
                  <a:pos x="156" y="112"/>
                </a:cxn>
                <a:cxn ang="0">
                  <a:pos x="138" y="125"/>
                </a:cxn>
                <a:cxn ang="0">
                  <a:pos x="153" y="135"/>
                </a:cxn>
                <a:cxn ang="0">
                  <a:pos x="166" y="146"/>
                </a:cxn>
                <a:cxn ang="0">
                  <a:pos x="162" y="151"/>
                </a:cxn>
                <a:cxn ang="0">
                  <a:pos x="148" y="153"/>
                </a:cxn>
                <a:cxn ang="0">
                  <a:pos x="132" y="151"/>
                </a:cxn>
                <a:cxn ang="0">
                  <a:pos x="122" y="157"/>
                </a:cxn>
                <a:cxn ang="0">
                  <a:pos x="113" y="154"/>
                </a:cxn>
                <a:cxn ang="0">
                  <a:pos x="98" y="141"/>
                </a:cxn>
                <a:cxn ang="0">
                  <a:pos x="73" y="140"/>
                </a:cxn>
                <a:cxn ang="0">
                  <a:pos x="60" y="140"/>
                </a:cxn>
                <a:cxn ang="0">
                  <a:pos x="36" y="141"/>
                </a:cxn>
                <a:cxn ang="0">
                  <a:pos x="24" y="143"/>
                </a:cxn>
                <a:cxn ang="0">
                  <a:pos x="29" y="127"/>
                </a:cxn>
                <a:cxn ang="0">
                  <a:pos x="42" y="119"/>
                </a:cxn>
                <a:cxn ang="0">
                  <a:pos x="15" y="101"/>
                </a:cxn>
                <a:cxn ang="0">
                  <a:pos x="2" y="88"/>
                </a:cxn>
              </a:cxnLst>
              <a:rect l="0" t="0" r="r" b="b"/>
              <a:pathLst>
                <a:path w="236" h="157">
                  <a:moveTo>
                    <a:pt x="2" y="88"/>
                  </a:moveTo>
                  <a:lnTo>
                    <a:pt x="26" y="93"/>
                  </a:lnTo>
                  <a:lnTo>
                    <a:pt x="40" y="92"/>
                  </a:lnTo>
                  <a:lnTo>
                    <a:pt x="50" y="93"/>
                  </a:lnTo>
                  <a:lnTo>
                    <a:pt x="53" y="92"/>
                  </a:lnTo>
                  <a:lnTo>
                    <a:pt x="65" y="92"/>
                  </a:lnTo>
                  <a:lnTo>
                    <a:pt x="81" y="88"/>
                  </a:lnTo>
                  <a:lnTo>
                    <a:pt x="82" y="87"/>
                  </a:lnTo>
                  <a:lnTo>
                    <a:pt x="82" y="85"/>
                  </a:lnTo>
                  <a:lnTo>
                    <a:pt x="81" y="76"/>
                  </a:lnTo>
                  <a:lnTo>
                    <a:pt x="85" y="71"/>
                  </a:lnTo>
                  <a:lnTo>
                    <a:pt x="100" y="71"/>
                  </a:lnTo>
                  <a:lnTo>
                    <a:pt x="100" y="69"/>
                  </a:lnTo>
                  <a:lnTo>
                    <a:pt x="98" y="69"/>
                  </a:lnTo>
                  <a:lnTo>
                    <a:pt x="105" y="64"/>
                  </a:lnTo>
                  <a:lnTo>
                    <a:pt x="111" y="66"/>
                  </a:lnTo>
                  <a:lnTo>
                    <a:pt x="109" y="64"/>
                  </a:lnTo>
                  <a:lnTo>
                    <a:pt x="111" y="64"/>
                  </a:lnTo>
                  <a:lnTo>
                    <a:pt x="116" y="68"/>
                  </a:lnTo>
                  <a:lnTo>
                    <a:pt x="122" y="63"/>
                  </a:lnTo>
                  <a:lnTo>
                    <a:pt x="119" y="58"/>
                  </a:lnTo>
                  <a:lnTo>
                    <a:pt x="122" y="55"/>
                  </a:lnTo>
                  <a:lnTo>
                    <a:pt x="122" y="48"/>
                  </a:lnTo>
                  <a:lnTo>
                    <a:pt x="129" y="48"/>
                  </a:lnTo>
                  <a:lnTo>
                    <a:pt x="133" y="45"/>
                  </a:lnTo>
                  <a:lnTo>
                    <a:pt x="130" y="42"/>
                  </a:lnTo>
                  <a:lnTo>
                    <a:pt x="127" y="39"/>
                  </a:lnTo>
                  <a:lnTo>
                    <a:pt x="127" y="37"/>
                  </a:lnTo>
                  <a:lnTo>
                    <a:pt x="137" y="39"/>
                  </a:lnTo>
                  <a:lnTo>
                    <a:pt x="141" y="37"/>
                  </a:lnTo>
                  <a:lnTo>
                    <a:pt x="143" y="34"/>
                  </a:lnTo>
                  <a:lnTo>
                    <a:pt x="141" y="32"/>
                  </a:lnTo>
                  <a:lnTo>
                    <a:pt x="148" y="24"/>
                  </a:lnTo>
                  <a:lnTo>
                    <a:pt x="148" y="19"/>
                  </a:lnTo>
                  <a:lnTo>
                    <a:pt x="145" y="15"/>
                  </a:lnTo>
                  <a:lnTo>
                    <a:pt x="140" y="13"/>
                  </a:lnTo>
                  <a:lnTo>
                    <a:pt x="141" y="11"/>
                  </a:lnTo>
                  <a:lnTo>
                    <a:pt x="145" y="7"/>
                  </a:lnTo>
                  <a:lnTo>
                    <a:pt x="148" y="8"/>
                  </a:lnTo>
                  <a:lnTo>
                    <a:pt x="151" y="5"/>
                  </a:lnTo>
                  <a:lnTo>
                    <a:pt x="158" y="3"/>
                  </a:lnTo>
                  <a:lnTo>
                    <a:pt x="174" y="2"/>
                  </a:lnTo>
                  <a:lnTo>
                    <a:pt x="182" y="2"/>
                  </a:lnTo>
                  <a:lnTo>
                    <a:pt x="188" y="0"/>
                  </a:lnTo>
                  <a:lnTo>
                    <a:pt x="198" y="2"/>
                  </a:lnTo>
                  <a:lnTo>
                    <a:pt x="201" y="3"/>
                  </a:lnTo>
                  <a:lnTo>
                    <a:pt x="202" y="3"/>
                  </a:lnTo>
                  <a:lnTo>
                    <a:pt x="206" y="5"/>
                  </a:lnTo>
                  <a:lnTo>
                    <a:pt x="209" y="7"/>
                  </a:lnTo>
                  <a:lnTo>
                    <a:pt x="210" y="10"/>
                  </a:lnTo>
                  <a:lnTo>
                    <a:pt x="209" y="11"/>
                  </a:lnTo>
                  <a:lnTo>
                    <a:pt x="214" y="15"/>
                  </a:lnTo>
                  <a:lnTo>
                    <a:pt x="218" y="15"/>
                  </a:lnTo>
                  <a:lnTo>
                    <a:pt x="220" y="16"/>
                  </a:lnTo>
                  <a:lnTo>
                    <a:pt x="222" y="16"/>
                  </a:lnTo>
                  <a:lnTo>
                    <a:pt x="236" y="19"/>
                  </a:lnTo>
                  <a:lnTo>
                    <a:pt x="228" y="24"/>
                  </a:lnTo>
                  <a:lnTo>
                    <a:pt x="226" y="29"/>
                  </a:lnTo>
                  <a:lnTo>
                    <a:pt x="220" y="27"/>
                  </a:lnTo>
                  <a:lnTo>
                    <a:pt x="217" y="29"/>
                  </a:lnTo>
                  <a:lnTo>
                    <a:pt x="214" y="29"/>
                  </a:lnTo>
                  <a:lnTo>
                    <a:pt x="207" y="31"/>
                  </a:lnTo>
                  <a:lnTo>
                    <a:pt x="188" y="27"/>
                  </a:lnTo>
                  <a:lnTo>
                    <a:pt x="183" y="29"/>
                  </a:lnTo>
                  <a:lnTo>
                    <a:pt x="182" y="32"/>
                  </a:lnTo>
                  <a:lnTo>
                    <a:pt x="185" y="34"/>
                  </a:lnTo>
                  <a:lnTo>
                    <a:pt x="183" y="35"/>
                  </a:lnTo>
                  <a:lnTo>
                    <a:pt x="190" y="39"/>
                  </a:lnTo>
                  <a:lnTo>
                    <a:pt x="186" y="40"/>
                  </a:lnTo>
                  <a:lnTo>
                    <a:pt x="191" y="43"/>
                  </a:lnTo>
                  <a:lnTo>
                    <a:pt x="188" y="47"/>
                  </a:lnTo>
                  <a:lnTo>
                    <a:pt x="194" y="50"/>
                  </a:lnTo>
                  <a:lnTo>
                    <a:pt x="194" y="52"/>
                  </a:lnTo>
                  <a:lnTo>
                    <a:pt x="199" y="53"/>
                  </a:lnTo>
                  <a:lnTo>
                    <a:pt x="201" y="56"/>
                  </a:lnTo>
                  <a:lnTo>
                    <a:pt x="209" y="56"/>
                  </a:lnTo>
                  <a:lnTo>
                    <a:pt x="212" y="60"/>
                  </a:lnTo>
                  <a:lnTo>
                    <a:pt x="210" y="61"/>
                  </a:lnTo>
                  <a:lnTo>
                    <a:pt x="202" y="63"/>
                  </a:lnTo>
                  <a:lnTo>
                    <a:pt x="201" y="66"/>
                  </a:lnTo>
                  <a:lnTo>
                    <a:pt x="204" y="69"/>
                  </a:lnTo>
                  <a:lnTo>
                    <a:pt x="202" y="72"/>
                  </a:lnTo>
                  <a:lnTo>
                    <a:pt x="207" y="74"/>
                  </a:lnTo>
                  <a:lnTo>
                    <a:pt x="204" y="74"/>
                  </a:lnTo>
                  <a:lnTo>
                    <a:pt x="199" y="76"/>
                  </a:lnTo>
                  <a:lnTo>
                    <a:pt x="194" y="82"/>
                  </a:lnTo>
                  <a:lnTo>
                    <a:pt x="194" y="85"/>
                  </a:lnTo>
                  <a:lnTo>
                    <a:pt x="188" y="87"/>
                  </a:lnTo>
                  <a:lnTo>
                    <a:pt x="182" y="98"/>
                  </a:lnTo>
                  <a:lnTo>
                    <a:pt x="175" y="101"/>
                  </a:lnTo>
                  <a:lnTo>
                    <a:pt x="169" y="109"/>
                  </a:lnTo>
                  <a:lnTo>
                    <a:pt x="159" y="111"/>
                  </a:lnTo>
                  <a:lnTo>
                    <a:pt x="156" y="112"/>
                  </a:lnTo>
                  <a:lnTo>
                    <a:pt x="150" y="109"/>
                  </a:lnTo>
                  <a:lnTo>
                    <a:pt x="138" y="119"/>
                  </a:lnTo>
                  <a:lnTo>
                    <a:pt x="138" y="125"/>
                  </a:lnTo>
                  <a:lnTo>
                    <a:pt x="150" y="127"/>
                  </a:lnTo>
                  <a:lnTo>
                    <a:pt x="150" y="133"/>
                  </a:lnTo>
                  <a:lnTo>
                    <a:pt x="153" y="135"/>
                  </a:lnTo>
                  <a:lnTo>
                    <a:pt x="158" y="136"/>
                  </a:lnTo>
                  <a:lnTo>
                    <a:pt x="159" y="140"/>
                  </a:lnTo>
                  <a:lnTo>
                    <a:pt x="166" y="146"/>
                  </a:lnTo>
                  <a:lnTo>
                    <a:pt x="166" y="149"/>
                  </a:lnTo>
                  <a:lnTo>
                    <a:pt x="167" y="151"/>
                  </a:lnTo>
                  <a:lnTo>
                    <a:pt x="162" y="151"/>
                  </a:lnTo>
                  <a:lnTo>
                    <a:pt x="158" y="149"/>
                  </a:lnTo>
                  <a:lnTo>
                    <a:pt x="151" y="153"/>
                  </a:lnTo>
                  <a:lnTo>
                    <a:pt x="148" y="153"/>
                  </a:lnTo>
                  <a:lnTo>
                    <a:pt x="145" y="151"/>
                  </a:lnTo>
                  <a:lnTo>
                    <a:pt x="133" y="151"/>
                  </a:lnTo>
                  <a:lnTo>
                    <a:pt x="132" y="151"/>
                  </a:lnTo>
                  <a:lnTo>
                    <a:pt x="133" y="154"/>
                  </a:lnTo>
                  <a:lnTo>
                    <a:pt x="125" y="154"/>
                  </a:lnTo>
                  <a:lnTo>
                    <a:pt x="122" y="157"/>
                  </a:lnTo>
                  <a:lnTo>
                    <a:pt x="122" y="157"/>
                  </a:lnTo>
                  <a:lnTo>
                    <a:pt x="114" y="156"/>
                  </a:lnTo>
                  <a:lnTo>
                    <a:pt x="113" y="154"/>
                  </a:lnTo>
                  <a:lnTo>
                    <a:pt x="106" y="146"/>
                  </a:lnTo>
                  <a:lnTo>
                    <a:pt x="100" y="145"/>
                  </a:lnTo>
                  <a:lnTo>
                    <a:pt x="98" y="141"/>
                  </a:lnTo>
                  <a:lnTo>
                    <a:pt x="95" y="140"/>
                  </a:lnTo>
                  <a:lnTo>
                    <a:pt x="90" y="138"/>
                  </a:lnTo>
                  <a:lnTo>
                    <a:pt x="73" y="140"/>
                  </a:lnTo>
                  <a:lnTo>
                    <a:pt x="69" y="140"/>
                  </a:lnTo>
                  <a:lnTo>
                    <a:pt x="68" y="141"/>
                  </a:lnTo>
                  <a:lnTo>
                    <a:pt x="60" y="140"/>
                  </a:lnTo>
                  <a:lnTo>
                    <a:pt x="52" y="140"/>
                  </a:lnTo>
                  <a:lnTo>
                    <a:pt x="47" y="141"/>
                  </a:lnTo>
                  <a:lnTo>
                    <a:pt x="36" y="141"/>
                  </a:lnTo>
                  <a:lnTo>
                    <a:pt x="31" y="141"/>
                  </a:lnTo>
                  <a:lnTo>
                    <a:pt x="29" y="141"/>
                  </a:lnTo>
                  <a:lnTo>
                    <a:pt x="24" y="143"/>
                  </a:lnTo>
                  <a:lnTo>
                    <a:pt x="21" y="141"/>
                  </a:lnTo>
                  <a:lnTo>
                    <a:pt x="24" y="132"/>
                  </a:lnTo>
                  <a:lnTo>
                    <a:pt x="29" y="127"/>
                  </a:lnTo>
                  <a:lnTo>
                    <a:pt x="40" y="125"/>
                  </a:lnTo>
                  <a:lnTo>
                    <a:pt x="44" y="122"/>
                  </a:lnTo>
                  <a:lnTo>
                    <a:pt x="42" y="119"/>
                  </a:lnTo>
                  <a:lnTo>
                    <a:pt x="36" y="117"/>
                  </a:lnTo>
                  <a:lnTo>
                    <a:pt x="32" y="108"/>
                  </a:lnTo>
                  <a:lnTo>
                    <a:pt x="15" y="101"/>
                  </a:lnTo>
                  <a:lnTo>
                    <a:pt x="7" y="93"/>
                  </a:lnTo>
                  <a:lnTo>
                    <a:pt x="0" y="88"/>
                  </a:lnTo>
                  <a:lnTo>
                    <a:pt x="2" y="88"/>
                  </a:lnTo>
                  <a:lnTo>
                    <a:pt x="2" y="8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87" name="Freeform 289"/>
            <p:cNvSpPr>
              <a:spLocks/>
            </p:cNvSpPr>
            <p:nvPr/>
          </p:nvSpPr>
          <p:spPr bwMode="auto">
            <a:xfrm>
              <a:off x="5078529" y="-2213945"/>
              <a:ext cx="421463" cy="239282"/>
            </a:xfrm>
            <a:custGeom>
              <a:avLst/>
              <a:gdLst/>
              <a:ahLst/>
              <a:cxnLst>
                <a:cxn ang="0">
                  <a:pos x="290" y="167"/>
                </a:cxn>
                <a:cxn ang="0">
                  <a:pos x="306" y="160"/>
                </a:cxn>
                <a:cxn ang="0">
                  <a:pos x="308" y="154"/>
                </a:cxn>
                <a:cxn ang="0">
                  <a:pos x="298" y="143"/>
                </a:cxn>
                <a:cxn ang="0">
                  <a:pos x="273" y="128"/>
                </a:cxn>
                <a:cxn ang="0">
                  <a:pos x="268" y="123"/>
                </a:cxn>
                <a:cxn ang="0">
                  <a:pos x="276" y="114"/>
                </a:cxn>
                <a:cxn ang="0">
                  <a:pos x="271" y="103"/>
                </a:cxn>
                <a:cxn ang="0">
                  <a:pos x="260" y="101"/>
                </a:cxn>
                <a:cxn ang="0">
                  <a:pos x="255" y="87"/>
                </a:cxn>
                <a:cxn ang="0">
                  <a:pos x="257" y="77"/>
                </a:cxn>
                <a:cxn ang="0">
                  <a:pos x="252" y="72"/>
                </a:cxn>
                <a:cxn ang="0">
                  <a:pos x="257" y="69"/>
                </a:cxn>
                <a:cxn ang="0">
                  <a:pos x="260" y="62"/>
                </a:cxn>
                <a:cxn ang="0">
                  <a:pos x="260" y="50"/>
                </a:cxn>
                <a:cxn ang="0">
                  <a:pos x="249" y="40"/>
                </a:cxn>
                <a:cxn ang="0">
                  <a:pos x="226" y="29"/>
                </a:cxn>
                <a:cxn ang="0">
                  <a:pos x="199" y="22"/>
                </a:cxn>
                <a:cxn ang="0">
                  <a:pos x="181" y="19"/>
                </a:cxn>
                <a:cxn ang="0">
                  <a:pos x="167" y="21"/>
                </a:cxn>
                <a:cxn ang="0">
                  <a:pos x="148" y="30"/>
                </a:cxn>
                <a:cxn ang="0">
                  <a:pos x="140" y="38"/>
                </a:cxn>
                <a:cxn ang="0">
                  <a:pos x="101" y="37"/>
                </a:cxn>
                <a:cxn ang="0">
                  <a:pos x="85" y="30"/>
                </a:cxn>
                <a:cxn ang="0">
                  <a:pos x="71" y="16"/>
                </a:cxn>
                <a:cxn ang="0">
                  <a:pos x="56" y="13"/>
                </a:cxn>
                <a:cxn ang="0">
                  <a:pos x="60" y="3"/>
                </a:cxn>
                <a:cxn ang="0">
                  <a:pos x="43" y="5"/>
                </a:cxn>
                <a:cxn ang="0">
                  <a:pos x="34" y="11"/>
                </a:cxn>
                <a:cxn ang="0">
                  <a:pos x="27" y="11"/>
                </a:cxn>
                <a:cxn ang="0">
                  <a:pos x="8" y="2"/>
                </a:cxn>
                <a:cxn ang="0">
                  <a:pos x="3" y="5"/>
                </a:cxn>
                <a:cxn ang="0">
                  <a:pos x="3" y="10"/>
                </a:cxn>
                <a:cxn ang="0">
                  <a:pos x="13" y="30"/>
                </a:cxn>
                <a:cxn ang="0">
                  <a:pos x="16" y="38"/>
                </a:cxn>
                <a:cxn ang="0">
                  <a:pos x="24" y="48"/>
                </a:cxn>
                <a:cxn ang="0">
                  <a:pos x="39" y="51"/>
                </a:cxn>
                <a:cxn ang="0">
                  <a:pos x="37" y="58"/>
                </a:cxn>
                <a:cxn ang="0">
                  <a:pos x="32" y="66"/>
                </a:cxn>
                <a:cxn ang="0">
                  <a:pos x="27" y="74"/>
                </a:cxn>
                <a:cxn ang="0">
                  <a:pos x="32" y="77"/>
                </a:cxn>
                <a:cxn ang="0">
                  <a:pos x="39" y="85"/>
                </a:cxn>
                <a:cxn ang="0">
                  <a:pos x="66" y="101"/>
                </a:cxn>
                <a:cxn ang="0">
                  <a:pos x="69" y="111"/>
                </a:cxn>
                <a:cxn ang="0">
                  <a:pos x="82" y="122"/>
                </a:cxn>
                <a:cxn ang="0">
                  <a:pos x="85" y="120"/>
                </a:cxn>
                <a:cxn ang="0">
                  <a:pos x="85" y="115"/>
                </a:cxn>
                <a:cxn ang="0">
                  <a:pos x="92" y="120"/>
                </a:cxn>
                <a:cxn ang="0">
                  <a:pos x="101" y="120"/>
                </a:cxn>
                <a:cxn ang="0">
                  <a:pos x="109" y="127"/>
                </a:cxn>
                <a:cxn ang="0">
                  <a:pos x="114" y="131"/>
                </a:cxn>
                <a:cxn ang="0">
                  <a:pos x="130" y="147"/>
                </a:cxn>
                <a:cxn ang="0">
                  <a:pos x="151" y="155"/>
                </a:cxn>
                <a:cxn ang="0">
                  <a:pos x="161" y="159"/>
                </a:cxn>
                <a:cxn ang="0">
                  <a:pos x="170" y="160"/>
                </a:cxn>
                <a:cxn ang="0">
                  <a:pos x="189" y="160"/>
                </a:cxn>
                <a:cxn ang="0">
                  <a:pos x="205" y="155"/>
                </a:cxn>
                <a:cxn ang="0">
                  <a:pos x="223" y="171"/>
                </a:cxn>
                <a:cxn ang="0">
                  <a:pos x="249" y="175"/>
                </a:cxn>
                <a:cxn ang="0">
                  <a:pos x="260" y="175"/>
                </a:cxn>
                <a:cxn ang="0">
                  <a:pos x="271" y="175"/>
                </a:cxn>
                <a:cxn ang="0">
                  <a:pos x="287" y="176"/>
                </a:cxn>
              </a:cxnLst>
              <a:rect l="0" t="0" r="r" b="b"/>
              <a:pathLst>
                <a:path w="310" h="176">
                  <a:moveTo>
                    <a:pt x="287" y="176"/>
                  </a:moveTo>
                  <a:lnTo>
                    <a:pt x="290" y="167"/>
                  </a:lnTo>
                  <a:lnTo>
                    <a:pt x="295" y="162"/>
                  </a:lnTo>
                  <a:lnTo>
                    <a:pt x="306" y="160"/>
                  </a:lnTo>
                  <a:lnTo>
                    <a:pt x="310" y="157"/>
                  </a:lnTo>
                  <a:lnTo>
                    <a:pt x="308" y="154"/>
                  </a:lnTo>
                  <a:lnTo>
                    <a:pt x="302" y="152"/>
                  </a:lnTo>
                  <a:lnTo>
                    <a:pt x="298" y="143"/>
                  </a:lnTo>
                  <a:lnTo>
                    <a:pt x="281" y="136"/>
                  </a:lnTo>
                  <a:lnTo>
                    <a:pt x="273" y="128"/>
                  </a:lnTo>
                  <a:lnTo>
                    <a:pt x="266" y="123"/>
                  </a:lnTo>
                  <a:lnTo>
                    <a:pt x="268" y="123"/>
                  </a:lnTo>
                  <a:lnTo>
                    <a:pt x="270" y="119"/>
                  </a:lnTo>
                  <a:lnTo>
                    <a:pt x="276" y="114"/>
                  </a:lnTo>
                  <a:lnTo>
                    <a:pt x="276" y="107"/>
                  </a:lnTo>
                  <a:lnTo>
                    <a:pt x="271" y="103"/>
                  </a:lnTo>
                  <a:lnTo>
                    <a:pt x="263" y="103"/>
                  </a:lnTo>
                  <a:lnTo>
                    <a:pt x="260" y="101"/>
                  </a:lnTo>
                  <a:lnTo>
                    <a:pt x="258" y="91"/>
                  </a:lnTo>
                  <a:lnTo>
                    <a:pt x="255" y="87"/>
                  </a:lnTo>
                  <a:lnTo>
                    <a:pt x="257" y="78"/>
                  </a:lnTo>
                  <a:lnTo>
                    <a:pt x="257" y="77"/>
                  </a:lnTo>
                  <a:lnTo>
                    <a:pt x="252" y="77"/>
                  </a:lnTo>
                  <a:lnTo>
                    <a:pt x="252" y="72"/>
                  </a:lnTo>
                  <a:lnTo>
                    <a:pt x="252" y="70"/>
                  </a:lnTo>
                  <a:lnTo>
                    <a:pt x="257" y="69"/>
                  </a:lnTo>
                  <a:lnTo>
                    <a:pt x="257" y="66"/>
                  </a:lnTo>
                  <a:lnTo>
                    <a:pt x="260" y="62"/>
                  </a:lnTo>
                  <a:lnTo>
                    <a:pt x="260" y="53"/>
                  </a:lnTo>
                  <a:lnTo>
                    <a:pt x="260" y="50"/>
                  </a:lnTo>
                  <a:lnTo>
                    <a:pt x="255" y="40"/>
                  </a:lnTo>
                  <a:lnTo>
                    <a:pt x="249" y="40"/>
                  </a:lnTo>
                  <a:lnTo>
                    <a:pt x="229" y="34"/>
                  </a:lnTo>
                  <a:lnTo>
                    <a:pt x="226" y="29"/>
                  </a:lnTo>
                  <a:lnTo>
                    <a:pt x="213" y="27"/>
                  </a:lnTo>
                  <a:lnTo>
                    <a:pt x="199" y="22"/>
                  </a:lnTo>
                  <a:lnTo>
                    <a:pt x="191" y="19"/>
                  </a:lnTo>
                  <a:lnTo>
                    <a:pt x="181" y="19"/>
                  </a:lnTo>
                  <a:lnTo>
                    <a:pt x="180" y="21"/>
                  </a:lnTo>
                  <a:lnTo>
                    <a:pt x="167" y="21"/>
                  </a:lnTo>
                  <a:lnTo>
                    <a:pt x="156" y="29"/>
                  </a:lnTo>
                  <a:lnTo>
                    <a:pt x="148" y="30"/>
                  </a:lnTo>
                  <a:lnTo>
                    <a:pt x="151" y="37"/>
                  </a:lnTo>
                  <a:lnTo>
                    <a:pt x="140" y="38"/>
                  </a:lnTo>
                  <a:lnTo>
                    <a:pt x="116" y="42"/>
                  </a:lnTo>
                  <a:lnTo>
                    <a:pt x="101" y="37"/>
                  </a:lnTo>
                  <a:lnTo>
                    <a:pt x="92" y="30"/>
                  </a:lnTo>
                  <a:lnTo>
                    <a:pt x="85" y="30"/>
                  </a:lnTo>
                  <a:lnTo>
                    <a:pt x="76" y="29"/>
                  </a:lnTo>
                  <a:lnTo>
                    <a:pt x="71" y="16"/>
                  </a:lnTo>
                  <a:lnTo>
                    <a:pt x="66" y="16"/>
                  </a:lnTo>
                  <a:lnTo>
                    <a:pt x="56" y="13"/>
                  </a:lnTo>
                  <a:lnTo>
                    <a:pt x="61" y="10"/>
                  </a:lnTo>
                  <a:lnTo>
                    <a:pt x="60" y="3"/>
                  </a:lnTo>
                  <a:lnTo>
                    <a:pt x="53" y="2"/>
                  </a:lnTo>
                  <a:lnTo>
                    <a:pt x="43" y="5"/>
                  </a:lnTo>
                  <a:lnTo>
                    <a:pt x="39" y="11"/>
                  </a:lnTo>
                  <a:lnTo>
                    <a:pt x="34" y="11"/>
                  </a:lnTo>
                  <a:lnTo>
                    <a:pt x="29" y="13"/>
                  </a:lnTo>
                  <a:lnTo>
                    <a:pt x="27" y="11"/>
                  </a:lnTo>
                  <a:lnTo>
                    <a:pt x="19" y="11"/>
                  </a:lnTo>
                  <a:lnTo>
                    <a:pt x="8" y="2"/>
                  </a:lnTo>
                  <a:lnTo>
                    <a:pt x="7" y="0"/>
                  </a:lnTo>
                  <a:lnTo>
                    <a:pt x="3" y="5"/>
                  </a:lnTo>
                  <a:lnTo>
                    <a:pt x="0" y="6"/>
                  </a:lnTo>
                  <a:lnTo>
                    <a:pt x="3" y="10"/>
                  </a:lnTo>
                  <a:lnTo>
                    <a:pt x="5" y="26"/>
                  </a:lnTo>
                  <a:lnTo>
                    <a:pt x="13" y="30"/>
                  </a:lnTo>
                  <a:lnTo>
                    <a:pt x="13" y="34"/>
                  </a:lnTo>
                  <a:lnTo>
                    <a:pt x="16" y="38"/>
                  </a:lnTo>
                  <a:lnTo>
                    <a:pt x="23" y="43"/>
                  </a:lnTo>
                  <a:lnTo>
                    <a:pt x="24" y="48"/>
                  </a:lnTo>
                  <a:lnTo>
                    <a:pt x="27" y="50"/>
                  </a:lnTo>
                  <a:lnTo>
                    <a:pt x="39" y="51"/>
                  </a:lnTo>
                  <a:lnTo>
                    <a:pt x="35" y="54"/>
                  </a:lnTo>
                  <a:lnTo>
                    <a:pt x="37" y="58"/>
                  </a:lnTo>
                  <a:lnTo>
                    <a:pt x="32" y="64"/>
                  </a:lnTo>
                  <a:lnTo>
                    <a:pt x="32" y="66"/>
                  </a:lnTo>
                  <a:lnTo>
                    <a:pt x="29" y="67"/>
                  </a:lnTo>
                  <a:lnTo>
                    <a:pt x="27" y="74"/>
                  </a:lnTo>
                  <a:lnTo>
                    <a:pt x="29" y="77"/>
                  </a:lnTo>
                  <a:lnTo>
                    <a:pt x="32" y="77"/>
                  </a:lnTo>
                  <a:lnTo>
                    <a:pt x="39" y="83"/>
                  </a:lnTo>
                  <a:lnTo>
                    <a:pt x="39" y="85"/>
                  </a:lnTo>
                  <a:lnTo>
                    <a:pt x="60" y="93"/>
                  </a:lnTo>
                  <a:lnTo>
                    <a:pt x="66" y="101"/>
                  </a:lnTo>
                  <a:lnTo>
                    <a:pt x="66" y="111"/>
                  </a:lnTo>
                  <a:lnTo>
                    <a:pt x="69" y="111"/>
                  </a:lnTo>
                  <a:lnTo>
                    <a:pt x="72" y="117"/>
                  </a:lnTo>
                  <a:lnTo>
                    <a:pt x="82" y="122"/>
                  </a:lnTo>
                  <a:lnTo>
                    <a:pt x="84" y="120"/>
                  </a:lnTo>
                  <a:lnTo>
                    <a:pt x="85" y="120"/>
                  </a:lnTo>
                  <a:lnTo>
                    <a:pt x="84" y="115"/>
                  </a:lnTo>
                  <a:lnTo>
                    <a:pt x="85" y="115"/>
                  </a:lnTo>
                  <a:lnTo>
                    <a:pt x="90" y="117"/>
                  </a:lnTo>
                  <a:lnTo>
                    <a:pt x="92" y="120"/>
                  </a:lnTo>
                  <a:lnTo>
                    <a:pt x="96" y="122"/>
                  </a:lnTo>
                  <a:lnTo>
                    <a:pt x="101" y="120"/>
                  </a:lnTo>
                  <a:lnTo>
                    <a:pt x="103" y="120"/>
                  </a:lnTo>
                  <a:lnTo>
                    <a:pt x="109" y="127"/>
                  </a:lnTo>
                  <a:lnTo>
                    <a:pt x="111" y="127"/>
                  </a:lnTo>
                  <a:lnTo>
                    <a:pt x="114" y="131"/>
                  </a:lnTo>
                  <a:lnTo>
                    <a:pt x="120" y="135"/>
                  </a:lnTo>
                  <a:lnTo>
                    <a:pt x="130" y="147"/>
                  </a:lnTo>
                  <a:lnTo>
                    <a:pt x="145" y="151"/>
                  </a:lnTo>
                  <a:lnTo>
                    <a:pt x="151" y="155"/>
                  </a:lnTo>
                  <a:lnTo>
                    <a:pt x="162" y="157"/>
                  </a:lnTo>
                  <a:lnTo>
                    <a:pt x="161" y="159"/>
                  </a:lnTo>
                  <a:lnTo>
                    <a:pt x="164" y="160"/>
                  </a:lnTo>
                  <a:lnTo>
                    <a:pt x="170" y="160"/>
                  </a:lnTo>
                  <a:lnTo>
                    <a:pt x="180" y="162"/>
                  </a:lnTo>
                  <a:lnTo>
                    <a:pt x="189" y="160"/>
                  </a:lnTo>
                  <a:lnTo>
                    <a:pt x="193" y="157"/>
                  </a:lnTo>
                  <a:lnTo>
                    <a:pt x="205" y="155"/>
                  </a:lnTo>
                  <a:lnTo>
                    <a:pt x="213" y="157"/>
                  </a:lnTo>
                  <a:lnTo>
                    <a:pt x="223" y="171"/>
                  </a:lnTo>
                  <a:lnTo>
                    <a:pt x="242" y="171"/>
                  </a:lnTo>
                  <a:lnTo>
                    <a:pt x="249" y="175"/>
                  </a:lnTo>
                  <a:lnTo>
                    <a:pt x="250" y="173"/>
                  </a:lnTo>
                  <a:lnTo>
                    <a:pt x="260" y="175"/>
                  </a:lnTo>
                  <a:lnTo>
                    <a:pt x="270" y="175"/>
                  </a:lnTo>
                  <a:lnTo>
                    <a:pt x="271" y="175"/>
                  </a:lnTo>
                  <a:lnTo>
                    <a:pt x="278" y="176"/>
                  </a:lnTo>
                  <a:lnTo>
                    <a:pt x="287" y="176"/>
                  </a:lnTo>
                  <a:lnTo>
                    <a:pt x="287" y="17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88" name="Freeform 290"/>
            <p:cNvSpPr>
              <a:spLocks/>
            </p:cNvSpPr>
            <p:nvPr/>
          </p:nvSpPr>
          <p:spPr bwMode="auto">
            <a:xfrm>
              <a:off x="5056776" y="-2242495"/>
              <a:ext cx="67978" cy="46225"/>
            </a:xfrm>
            <a:custGeom>
              <a:avLst/>
              <a:gdLst/>
              <a:ahLst/>
              <a:cxnLst>
                <a:cxn ang="0">
                  <a:pos x="24" y="23"/>
                </a:cxn>
                <a:cxn ang="0">
                  <a:pos x="26" y="21"/>
                </a:cxn>
                <a:cxn ang="0">
                  <a:pos x="32" y="24"/>
                </a:cxn>
                <a:cxn ang="0">
                  <a:pos x="39" y="24"/>
                </a:cxn>
                <a:cxn ang="0">
                  <a:pos x="42" y="27"/>
                </a:cxn>
                <a:cxn ang="0">
                  <a:pos x="43" y="32"/>
                </a:cxn>
                <a:cxn ang="0">
                  <a:pos x="45" y="34"/>
                </a:cxn>
                <a:cxn ang="0">
                  <a:pos x="50" y="32"/>
                </a:cxn>
                <a:cxn ang="0">
                  <a:pos x="47" y="29"/>
                </a:cxn>
                <a:cxn ang="0">
                  <a:pos x="50" y="29"/>
                </a:cxn>
                <a:cxn ang="0">
                  <a:pos x="50" y="27"/>
                </a:cxn>
                <a:cxn ang="0">
                  <a:pos x="48" y="26"/>
                </a:cxn>
                <a:cxn ang="0">
                  <a:pos x="48" y="23"/>
                </a:cxn>
                <a:cxn ang="0">
                  <a:pos x="45" y="23"/>
                </a:cxn>
                <a:cxn ang="0">
                  <a:pos x="37" y="19"/>
                </a:cxn>
                <a:cxn ang="0">
                  <a:pos x="37" y="18"/>
                </a:cxn>
                <a:cxn ang="0">
                  <a:pos x="39" y="18"/>
                </a:cxn>
                <a:cxn ang="0">
                  <a:pos x="39" y="15"/>
                </a:cxn>
                <a:cxn ang="0">
                  <a:pos x="32" y="11"/>
                </a:cxn>
                <a:cxn ang="0">
                  <a:pos x="31" y="5"/>
                </a:cxn>
                <a:cxn ang="0">
                  <a:pos x="27" y="3"/>
                </a:cxn>
                <a:cxn ang="0">
                  <a:pos x="23" y="0"/>
                </a:cxn>
                <a:cxn ang="0">
                  <a:pos x="23" y="0"/>
                </a:cxn>
                <a:cxn ang="0">
                  <a:pos x="0" y="3"/>
                </a:cxn>
                <a:cxn ang="0">
                  <a:pos x="3" y="5"/>
                </a:cxn>
                <a:cxn ang="0">
                  <a:pos x="7" y="6"/>
                </a:cxn>
                <a:cxn ang="0">
                  <a:pos x="8" y="13"/>
                </a:cxn>
                <a:cxn ang="0">
                  <a:pos x="10" y="15"/>
                </a:cxn>
                <a:cxn ang="0">
                  <a:pos x="23" y="21"/>
                </a:cxn>
                <a:cxn ang="0">
                  <a:pos x="24" y="23"/>
                </a:cxn>
                <a:cxn ang="0">
                  <a:pos x="24" y="23"/>
                </a:cxn>
              </a:cxnLst>
              <a:rect l="0" t="0" r="r" b="b"/>
              <a:pathLst>
                <a:path w="50" h="34">
                  <a:moveTo>
                    <a:pt x="24" y="23"/>
                  </a:moveTo>
                  <a:lnTo>
                    <a:pt x="26" y="21"/>
                  </a:lnTo>
                  <a:lnTo>
                    <a:pt x="32" y="24"/>
                  </a:lnTo>
                  <a:lnTo>
                    <a:pt x="39" y="24"/>
                  </a:lnTo>
                  <a:lnTo>
                    <a:pt x="42" y="27"/>
                  </a:lnTo>
                  <a:lnTo>
                    <a:pt x="43" y="32"/>
                  </a:lnTo>
                  <a:lnTo>
                    <a:pt x="45" y="34"/>
                  </a:lnTo>
                  <a:lnTo>
                    <a:pt x="50" y="32"/>
                  </a:lnTo>
                  <a:lnTo>
                    <a:pt x="47" y="29"/>
                  </a:lnTo>
                  <a:lnTo>
                    <a:pt x="50" y="29"/>
                  </a:lnTo>
                  <a:lnTo>
                    <a:pt x="50" y="27"/>
                  </a:lnTo>
                  <a:lnTo>
                    <a:pt x="48" y="26"/>
                  </a:lnTo>
                  <a:lnTo>
                    <a:pt x="48" y="23"/>
                  </a:lnTo>
                  <a:lnTo>
                    <a:pt x="45" y="23"/>
                  </a:lnTo>
                  <a:lnTo>
                    <a:pt x="37" y="19"/>
                  </a:lnTo>
                  <a:lnTo>
                    <a:pt x="37" y="18"/>
                  </a:lnTo>
                  <a:lnTo>
                    <a:pt x="39" y="18"/>
                  </a:lnTo>
                  <a:lnTo>
                    <a:pt x="39" y="15"/>
                  </a:lnTo>
                  <a:lnTo>
                    <a:pt x="32" y="11"/>
                  </a:lnTo>
                  <a:lnTo>
                    <a:pt x="31" y="5"/>
                  </a:lnTo>
                  <a:lnTo>
                    <a:pt x="27" y="3"/>
                  </a:lnTo>
                  <a:lnTo>
                    <a:pt x="23" y="0"/>
                  </a:lnTo>
                  <a:lnTo>
                    <a:pt x="23" y="0"/>
                  </a:lnTo>
                  <a:lnTo>
                    <a:pt x="0" y="3"/>
                  </a:lnTo>
                  <a:lnTo>
                    <a:pt x="3" y="5"/>
                  </a:lnTo>
                  <a:lnTo>
                    <a:pt x="7" y="6"/>
                  </a:lnTo>
                  <a:lnTo>
                    <a:pt x="8" y="13"/>
                  </a:lnTo>
                  <a:lnTo>
                    <a:pt x="10" y="15"/>
                  </a:lnTo>
                  <a:lnTo>
                    <a:pt x="23" y="21"/>
                  </a:lnTo>
                  <a:lnTo>
                    <a:pt x="24" y="23"/>
                  </a:lnTo>
                  <a:lnTo>
                    <a:pt x="24" y="2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89" name="Freeform 291"/>
            <p:cNvSpPr>
              <a:spLocks/>
            </p:cNvSpPr>
            <p:nvPr/>
          </p:nvSpPr>
          <p:spPr bwMode="auto">
            <a:xfrm>
              <a:off x="5089405" y="-2213945"/>
              <a:ext cx="25832" cy="14956"/>
            </a:xfrm>
            <a:custGeom>
              <a:avLst/>
              <a:gdLst/>
              <a:ahLst/>
              <a:cxnLst>
                <a:cxn ang="0">
                  <a:pos x="0" y="2"/>
                </a:cxn>
                <a:cxn ang="0">
                  <a:pos x="2" y="0"/>
                </a:cxn>
                <a:cxn ang="0">
                  <a:pos x="8" y="3"/>
                </a:cxn>
                <a:cxn ang="0">
                  <a:pos x="15" y="3"/>
                </a:cxn>
                <a:cxn ang="0">
                  <a:pos x="18" y="6"/>
                </a:cxn>
                <a:cxn ang="0">
                  <a:pos x="19" y="11"/>
                </a:cxn>
                <a:cxn ang="0">
                  <a:pos x="11" y="11"/>
                </a:cxn>
                <a:cxn ang="0">
                  <a:pos x="0" y="2"/>
                </a:cxn>
                <a:cxn ang="0">
                  <a:pos x="0" y="2"/>
                </a:cxn>
              </a:cxnLst>
              <a:rect l="0" t="0" r="r" b="b"/>
              <a:pathLst>
                <a:path w="19" h="11">
                  <a:moveTo>
                    <a:pt x="0" y="2"/>
                  </a:moveTo>
                  <a:lnTo>
                    <a:pt x="2" y="0"/>
                  </a:lnTo>
                  <a:lnTo>
                    <a:pt x="8" y="3"/>
                  </a:lnTo>
                  <a:lnTo>
                    <a:pt x="15" y="3"/>
                  </a:lnTo>
                  <a:lnTo>
                    <a:pt x="18" y="6"/>
                  </a:lnTo>
                  <a:lnTo>
                    <a:pt x="19" y="11"/>
                  </a:lnTo>
                  <a:lnTo>
                    <a:pt x="11" y="11"/>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90" name="Freeform 292"/>
            <p:cNvSpPr>
              <a:spLocks/>
            </p:cNvSpPr>
            <p:nvPr/>
          </p:nvSpPr>
          <p:spPr bwMode="auto">
            <a:xfrm>
              <a:off x="4983360" y="-2173158"/>
              <a:ext cx="206653" cy="137316"/>
            </a:xfrm>
            <a:custGeom>
              <a:avLst/>
              <a:gdLst/>
              <a:ahLst/>
              <a:cxnLst>
                <a:cxn ang="0">
                  <a:pos x="125" y="101"/>
                </a:cxn>
                <a:cxn ang="0">
                  <a:pos x="128" y="100"/>
                </a:cxn>
                <a:cxn ang="0">
                  <a:pos x="133" y="92"/>
                </a:cxn>
                <a:cxn ang="0">
                  <a:pos x="138" y="90"/>
                </a:cxn>
                <a:cxn ang="0">
                  <a:pos x="144" y="92"/>
                </a:cxn>
                <a:cxn ang="0">
                  <a:pos x="146" y="92"/>
                </a:cxn>
                <a:cxn ang="0">
                  <a:pos x="150" y="93"/>
                </a:cxn>
                <a:cxn ang="0">
                  <a:pos x="152" y="92"/>
                </a:cxn>
                <a:cxn ang="0">
                  <a:pos x="142" y="87"/>
                </a:cxn>
                <a:cxn ang="0">
                  <a:pos x="139" y="81"/>
                </a:cxn>
                <a:cxn ang="0">
                  <a:pos x="136" y="81"/>
                </a:cxn>
                <a:cxn ang="0">
                  <a:pos x="136" y="71"/>
                </a:cxn>
                <a:cxn ang="0">
                  <a:pos x="130" y="63"/>
                </a:cxn>
                <a:cxn ang="0">
                  <a:pos x="109" y="55"/>
                </a:cxn>
                <a:cxn ang="0">
                  <a:pos x="109" y="53"/>
                </a:cxn>
                <a:cxn ang="0">
                  <a:pos x="102" y="47"/>
                </a:cxn>
                <a:cxn ang="0">
                  <a:pos x="99" y="47"/>
                </a:cxn>
                <a:cxn ang="0">
                  <a:pos x="97" y="44"/>
                </a:cxn>
                <a:cxn ang="0">
                  <a:pos x="99" y="37"/>
                </a:cxn>
                <a:cxn ang="0">
                  <a:pos x="102" y="36"/>
                </a:cxn>
                <a:cxn ang="0">
                  <a:pos x="102" y="34"/>
                </a:cxn>
                <a:cxn ang="0">
                  <a:pos x="107" y="28"/>
                </a:cxn>
                <a:cxn ang="0">
                  <a:pos x="105" y="24"/>
                </a:cxn>
                <a:cxn ang="0">
                  <a:pos x="109" y="21"/>
                </a:cxn>
                <a:cxn ang="0">
                  <a:pos x="97" y="20"/>
                </a:cxn>
                <a:cxn ang="0">
                  <a:pos x="94" y="18"/>
                </a:cxn>
                <a:cxn ang="0">
                  <a:pos x="93" y="13"/>
                </a:cxn>
                <a:cxn ang="0">
                  <a:pos x="86" y="8"/>
                </a:cxn>
                <a:cxn ang="0">
                  <a:pos x="83" y="4"/>
                </a:cxn>
                <a:cxn ang="0">
                  <a:pos x="81" y="4"/>
                </a:cxn>
                <a:cxn ang="0">
                  <a:pos x="78" y="4"/>
                </a:cxn>
                <a:cxn ang="0">
                  <a:pos x="75" y="2"/>
                </a:cxn>
                <a:cxn ang="0">
                  <a:pos x="62" y="2"/>
                </a:cxn>
                <a:cxn ang="0">
                  <a:pos x="56" y="0"/>
                </a:cxn>
                <a:cxn ang="0">
                  <a:pos x="48" y="5"/>
                </a:cxn>
                <a:cxn ang="0">
                  <a:pos x="46" y="7"/>
                </a:cxn>
                <a:cxn ang="0">
                  <a:pos x="41" y="12"/>
                </a:cxn>
                <a:cxn ang="0">
                  <a:pos x="33" y="13"/>
                </a:cxn>
                <a:cxn ang="0">
                  <a:pos x="35" y="34"/>
                </a:cxn>
                <a:cxn ang="0">
                  <a:pos x="33" y="39"/>
                </a:cxn>
                <a:cxn ang="0">
                  <a:pos x="0" y="53"/>
                </a:cxn>
                <a:cxn ang="0">
                  <a:pos x="8" y="66"/>
                </a:cxn>
                <a:cxn ang="0">
                  <a:pos x="30" y="71"/>
                </a:cxn>
                <a:cxn ang="0">
                  <a:pos x="49" y="79"/>
                </a:cxn>
                <a:cxn ang="0">
                  <a:pos x="64" y="82"/>
                </a:cxn>
                <a:cxn ang="0">
                  <a:pos x="69" y="87"/>
                </a:cxn>
                <a:cxn ang="0">
                  <a:pos x="77" y="87"/>
                </a:cxn>
                <a:cxn ang="0">
                  <a:pos x="80" y="97"/>
                </a:cxn>
                <a:cxn ang="0">
                  <a:pos x="97" y="101"/>
                </a:cxn>
                <a:cxn ang="0">
                  <a:pos x="125" y="101"/>
                </a:cxn>
                <a:cxn ang="0">
                  <a:pos x="125" y="101"/>
                </a:cxn>
              </a:cxnLst>
              <a:rect l="0" t="0" r="r" b="b"/>
              <a:pathLst>
                <a:path w="152" h="101">
                  <a:moveTo>
                    <a:pt x="125" y="101"/>
                  </a:moveTo>
                  <a:lnTo>
                    <a:pt x="128" y="100"/>
                  </a:lnTo>
                  <a:lnTo>
                    <a:pt x="133" y="92"/>
                  </a:lnTo>
                  <a:lnTo>
                    <a:pt x="138" y="90"/>
                  </a:lnTo>
                  <a:lnTo>
                    <a:pt x="144" y="92"/>
                  </a:lnTo>
                  <a:lnTo>
                    <a:pt x="146" y="92"/>
                  </a:lnTo>
                  <a:lnTo>
                    <a:pt x="150" y="93"/>
                  </a:lnTo>
                  <a:lnTo>
                    <a:pt x="152" y="92"/>
                  </a:lnTo>
                  <a:lnTo>
                    <a:pt x="142" y="87"/>
                  </a:lnTo>
                  <a:lnTo>
                    <a:pt x="139" y="81"/>
                  </a:lnTo>
                  <a:lnTo>
                    <a:pt x="136" y="81"/>
                  </a:lnTo>
                  <a:lnTo>
                    <a:pt x="136" y="71"/>
                  </a:lnTo>
                  <a:lnTo>
                    <a:pt x="130" y="63"/>
                  </a:lnTo>
                  <a:lnTo>
                    <a:pt x="109" y="55"/>
                  </a:lnTo>
                  <a:lnTo>
                    <a:pt x="109" y="53"/>
                  </a:lnTo>
                  <a:lnTo>
                    <a:pt x="102" y="47"/>
                  </a:lnTo>
                  <a:lnTo>
                    <a:pt x="99" y="47"/>
                  </a:lnTo>
                  <a:lnTo>
                    <a:pt x="97" y="44"/>
                  </a:lnTo>
                  <a:lnTo>
                    <a:pt x="99" y="37"/>
                  </a:lnTo>
                  <a:lnTo>
                    <a:pt x="102" y="36"/>
                  </a:lnTo>
                  <a:lnTo>
                    <a:pt x="102" y="34"/>
                  </a:lnTo>
                  <a:lnTo>
                    <a:pt x="107" y="28"/>
                  </a:lnTo>
                  <a:lnTo>
                    <a:pt x="105" y="24"/>
                  </a:lnTo>
                  <a:lnTo>
                    <a:pt x="109" y="21"/>
                  </a:lnTo>
                  <a:lnTo>
                    <a:pt x="97" y="20"/>
                  </a:lnTo>
                  <a:lnTo>
                    <a:pt x="94" y="18"/>
                  </a:lnTo>
                  <a:lnTo>
                    <a:pt x="93" y="13"/>
                  </a:lnTo>
                  <a:lnTo>
                    <a:pt x="86" y="8"/>
                  </a:lnTo>
                  <a:lnTo>
                    <a:pt x="83" y="4"/>
                  </a:lnTo>
                  <a:lnTo>
                    <a:pt x="81" y="4"/>
                  </a:lnTo>
                  <a:lnTo>
                    <a:pt x="78" y="4"/>
                  </a:lnTo>
                  <a:lnTo>
                    <a:pt x="75" y="2"/>
                  </a:lnTo>
                  <a:lnTo>
                    <a:pt x="62" y="2"/>
                  </a:lnTo>
                  <a:lnTo>
                    <a:pt x="56" y="0"/>
                  </a:lnTo>
                  <a:lnTo>
                    <a:pt x="48" y="5"/>
                  </a:lnTo>
                  <a:lnTo>
                    <a:pt x="46" y="7"/>
                  </a:lnTo>
                  <a:lnTo>
                    <a:pt x="41" y="12"/>
                  </a:lnTo>
                  <a:lnTo>
                    <a:pt x="33" y="13"/>
                  </a:lnTo>
                  <a:lnTo>
                    <a:pt x="35" y="34"/>
                  </a:lnTo>
                  <a:lnTo>
                    <a:pt x="33" y="39"/>
                  </a:lnTo>
                  <a:lnTo>
                    <a:pt x="0" y="53"/>
                  </a:lnTo>
                  <a:lnTo>
                    <a:pt x="8" y="66"/>
                  </a:lnTo>
                  <a:lnTo>
                    <a:pt x="30" y="71"/>
                  </a:lnTo>
                  <a:lnTo>
                    <a:pt x="49" y="79"/>
                  </a:lnTo>
                  <a:lnTo>
                    <a:pt x="64" y="82"/>
                  </a:lnTo>
                  <a:lnTo>
                    <a:pt x="69" y="87"/>
                  </a:lnTo>
                  <a:lnTo>
                    <a:pt x="77" y="87"/>
                  </a:lnTo>
                  <a:lnTo>
                    <a:pt x="80" y="97"/>
                  </a:lnTo>
                  <a:lnTo>
                    <a:pt x="97" y="101"/>
                  </a:lnTo>
                  <a:lnTo>
                    <a:pt x="125" y="101"/>
                  </a:lnTo>
                  <a:lnTo>
                    <a:pt x="125" y="10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91" name="Freeform 293"/>
            <p:cNvSpPr>
              <a:spLocks/>
            </p:cNvSpPr>
            <p:nvPr/>
          </p:nvSpPr>
          <p:spPr bwMode="auto">
            <a:xfrm>
              <a:off x="5153304" y="-2050798"/>
              <a:ext cx="36708" cy="24472"/>
            </a:xfrm>
            <a:custGeom>
              <a:avLst/>
              <a:gdLst/>
              <a:ahLst/>
              <a:cxnLst>
                <a:cxn ang="0">
                  <a:pos x="27" y="18"/>
                </a:cxn>
                <a:cxn ang="0">
                  <a:pos x="21" y="10"/>
                </a:cxn>
                <a:cxn ang="0">
                  <a:pos x="16" y="10"/>
                </a:cxn>
                <a:cxn ang="0">
                  <a:pos x="24" y="5"/>
                </a:cxn>
                <a:cxn ang="0">
                  <a:pos x="19" y="2"/>
                </a:cxn>
                <a:cxn ang="0">
                  <a:pos x="13" y="0"/>
                </a:cxn>
                <a:cxn ang="0">
                  <a:pos x="8" y="2"/>
                </a:cxn>
                <a:cxn ang="0">
                  <a:pos x="3" y="10"/>
                </a:cxn>
                <a:cxn ang="0">
                  <a:pos x="0" y="11"/>
                </a:cxn>
                <a:cxn ang="0">
                  <a:pos x="13" y="15"/>
                </a:cxn>
                <a:cxn ang="0">
                  <a:pos x="17" y="18"/>
                </a:cxn>
                <a:cxn ang="0">
                  <a:pos x="27" y="18"/>
                </a:cxn>
                <a:cxn ang="0">
                  <a:pos x="27" y="18"/>
                </a:cxn>
              </a:cxnLst>
              <a:rect l="0" t="0" r="r" b="b"/>
              <a:pathLst>
                <a:path w="27" h="18">
                  <a:moveTo>
                    <a:pt x="27" y="18"/>
                  </a:moveTo>
                  <a:lnTo>
                    <a:pt x="21" y="10"/>
                  </a:lnTo>
                  <a:lnTo>
                    <a:pt x="16" y="10"/>
                  </a:lnTo>
                  <a:lnTo>
                    <a:pt x="24" y="5"/>
                  </a:lnTo>
                  <a:lnTo>
                    <a:pt x="19" y="2"/>
                  </a:lnTo>
                  <a:lnTo>
                    <a:pt x="13" y="0"/>
                  </a:lnTo>
                  <a:lnTo>
                    <a:pt x="8" y="2"/>
                  </a:lnTo>
                  <a:lnTo>
                    <a:pt x="3" y="10"/>
                  </a:lnTo>
                  <a:lnTo>
                    <a:pt x="0" y="11"/>
                  </a:lnTo>
                  <a:lnTo>
                    <a:pt x="13" y="15"/>
                  </a:lnTo>
                  <a:lnTo>
                    <a:pt x="17" y="18"/>
                  </a:lnTo>
                  <a:lnTo>
                    <a:pt x="27" y="18"/>
                  </a:lnTo>
                  <a:lnTo>
                    <a:pt x="27" y="1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92" name="Freeform 294"/>
            <p:cNvSpPr>
              <a:spLocks/>
            </p:cNvSpPr>
            <p:nvPr/>
          </p:nvSpPr>
          <p:spPr bwMode="auto">
            <a:xfrm>
              <a:off x="5353159" y="-1989618"/>
              <a:ext cx="6798" cy="8157"/>
            </a:xfrm>
            <a:custGeom>
              <a:avLst/>
              <a:gdLst/>
              <a:ahLst/>
              <a:cxnLst>
                <a:cxn ang="0">
                  <a:pos x="3" y="6"/>
                </a:cxn>
                <a:cxn ang="0">
                  <a:pos x="0" y="5"/>
                </a:cxn>
                <a:cxn ang="0">
                  <a:pos x="0" y="2"/>
                </a:cxn>
                <a:cxn ang="0">
                  <a:pos x="2" y="0"/>
                </a:cxn>
                <a:cxn ang="0">
                  <a:pos x="5" y="0"/>
                </a:cxn>
                <a:cxn ang="0">
                  <a:pos x="3" y="6"/>
                </a:cxn>
                <a:cxn ang="0">
                  <a:pos x="3" y="6"/>
                </a:cxn>
              </a:cxnLst>
              <a:rect l="0" t="0" r="r" b="b"/>
              <a:pathLst>
                <a:path w="5" h="6">
                  <a:moveTo>
                    <a:pt x="3" y="6"/>
                  </a:moveTo>
                  <a:lnTo>
                    <a:pt x="0" y="5"/>
                  </a:lnTo>
                  <a:lnTo>
                    <a:pt x="0" y="2"/>
                  </a:lnTo>
                  <a:lnTo>
                    <a:pt x="2" y="0"/>
                  </a:lnTo>
                  <a:lnTo>
                    <a:pt x="5" y="0"/>
                  </a:lnTo>
                  <a:lnTo>
                    <a:pt x="3" y="6"/>
                  </a:lnTo>
                  <a:lnTo>
                    <a:pt x="3"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93" name="Freeform 295"/>
            <p:cNvSpPr>
              <a:spLocks/>
            </p:cNvSpPr>
            <p:nvPr/>
          </p:nvSpPr>
          <p:spPr bwMode="auto">
            <a:xfrm>
              <a:off x="5247114" y="-1989618"/>
              <a:ext cx="16315" cy="25832"/>
            </a:xfrm>
            <a:custGeom>
              <a:avLst/>
              <a:gdLst/>
              <a:ahLst/>
              <a:cxnLst>
                <a:cxn ang="0">
                  <a:pos x="4" y="19"/>
                </a:cxn>
                <a:cxn ang="0">
                  <a:pos x="11" y="18"/>
                </a:cxn>
                <a:cxn ang="0">
                  <a:pos x="12" y="13"/>
                </a:cxn>
                <a:cxn ang="0">
                  <a:pos x="9" y="8"/>
                </a:cxn>
                <a:cxn ang="0">
                  <a:pos x="11" y="3"/>
                </a:cxn>
                <a:cxn ang="0">
                  <a:pos x="4" y="0"/>
                </a:cxn>
                <a:cxn ang="0">
                  <a:pos x="0" y="8"/>
                </a:cxn>
                <a:cxn ang="0">
                  <a:pos x="1" y="16"/>
                </a:cxn>
                <a:cxn ang="0">
                  <a:pos x="4" y="19"/>
                </a:cxn>
                <a:cxn ang="0">
                  <a:pos x="4" y="19"/>
                </a:cxn>
              </a:cxnLst>
              <a:rect l="0" t="0" r="r" b="b"/>
              <a:pathLst>
                <a:path w="12" h="19">
                  <a:moveTo>
                    <a:pt x="4" y="19"/>
                  </a:moveTo>
                  <a:lnTo>
                    <a:pt x="11" y="18"/>
                  </a:lnTo>
                  <a:lnTo>
                    <a:pt x="12" y="13"/>
                  </a:lnTo>
                  <a:lnTo>
                    <a:pt x="9" y="8"/>
                  </a:lnTo>
                  <a:lnTo>
                    <a:pt x="11" y="3"/>
                  </a:lnTo>
                  <a:lnTo>
                    <a:pt x="4" y="0"/>
                  </a:lnTo>
                  <a:lnTo>
                    <a:pt x="0" y="8"/>
                  </a:lnTo>
                  <a:lnTo>
                    <a:pt x="1" y="16"/>
                  </a:lnTo>
                  <a:lnTo>
                    <a:pt x="4" y="19"/>
                  </a:lnTo>
                  <a:lnTo>
                    <a:pt x="4" y="1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94" name="Freeform 296"/>
            <p:cNvSpPr>
              <a:spLocks/>
            </p:cNvSpPr>
            <p:nvPr/>
          </p:nvSpPr>
          <p:spPr bwMode="auto">
            <a:xfrm>
              <a:off x="4905865" y="-2101101"/>
              <a:ext cx="88372" cy="67978"/>
            </a:xfrm>
            <a:custGeom>
              <a:avLst/>
              <a:gdLst/>
              <a:ahLst/>
              <a:cxnLst>
                <a:cxn ang="0">
                  <a:pos x="5" y="47"/>
                </a:cxn>
                <a:cxn ang="0">
                  <a:pos x="7" y="48"/>
                </a:cxn>
                <a:cxn ang="0">
                  <a:pos x="23" y="50"/>
                </a:cxn>
                <a:cxn ang="0">
                  <a:pos x="28" y="47"/>
                </a:cxn>
                <a:cxn ang="0">
                  <a:pos x="31" y="40"/>
                </a:cxn>
                <a:cxn ang="0">
                  <a:pos x="42" y="39"/>
                </a:cxn>
                <a:cxn ang="0">
                  <a:pos x="44" y="34"/>
                </a:cxn>
                <a:cxn ang="0">
                  <a:pos x="50" y="32"/>
                </a:cxn>
                <a:cxn ang="0">
                  <a:pos x="33" y="21"/>
                </a:cxn>
                <a:cxn ang="0">
                  <a:pos x="60" y="16"/>
                </a:cxn>
                <a:cxn ang="0">
                  <a:pos x="65" y="13"/>
                </a:cxn>
                <a:cxn ang="0">
                  <a:pos x="57" y="0"/>
                </a:cxn>
                <a:cxn ang="0">
                  <a:pos x="57" y="0"/>
                </a:cxn>
                <a:cxn ang="0">
                  <a:pos x="25" y="12"/>
                </a:cxn>
                <a:cxn ang="0">
                  <a:pos x="20" y="12"/>
                </a:cxn>
                <a:cxn ang="0">
                  <a:pos x="13" y="7"/>
                </a:cxn>
                <a:cxn ang="0">
                  <a:pos x="10" y="7"/>
                </a:cxn>
                <a:cxn ang="0">
                  <a:pos x="10" y="12"/>
                </a:cxn>
                <a:cxn ang="0">
                  <a:pos x="7" y="10"/>
                </a:cxn>
                <a:cxn ang="0">
                  <a:pos x="4" y="10"/>
                </a:cxn>
                <a:cxn ang="0">
                  <a:pos x="0" y="13"/>
                </a:cxn>
                <a:cxn ang="0">
                  <a:pos x="2" y="18"/>
                </a:cxn>
                <a:cxn ang="0">
                  <a:pos x="5" y="18"/>
                </a:cxn>
                <a:cxn ang="0">
                  <a:pos x="4" y="20"/>
                </a:cxn>
                <a:cxn ang="0">
                  <a:pos x="2" y="23"/>
                </a:cxn>
                <a:cxn ang="0">
                  <a:pos x="2" y="24"/>
                </a:cxn>
                <a:cxn ang="0">
                  <a:pos x="9" y="21"/>
                </a:cxn>
                <a:cxn ang="0">
                  <a:pos x="10" y="23"/>
                </a:cxn>
                <a:cxn ang="0">
                  <a:pos x="10" y="28"/>
                </a:cxn>
                <a:cxn ang="0">
                  <a:pos x="7" y="34"/>
                </a:cxn>
                <a:cxn ang="0">
                  <a:pos x="5" y="47"/>
                </a:cxn>
                <a:cxn ang="0">
                  <a:pos x="5" y="47"/>
                </a:cxn>
                <a:cxn ang="0">
                  <a:pos x="5" y="47"/>
                </a:cxn>
              </a:cxnLst>
              <a:rect l="0" t="0" r="r" b="b"/>
              <a:pathLst>
                <a:path w="65" h="50">
                  <a:moveTo>
                    <a:pt x="5" y="47"/>
                  </a:moveTo>
                  <a:lnTo>
                    <a:pt x="7" y="48"/>
                  </a:lnTo>
                  <a:lnTo>
                    <a:pt x="23" y="50"/>
                  </a:lnTo>
                  <a:lnTo>
                    <a:pt x="28" y="47"/>
                  </a:lnTo>
                  <a:lnTo>
                    <a:pt x="31" y="40"/>
                  </a:lnTo>
                  <a:lnTo>
                    <a:pt x="42" y="39"/>
                  </a:lnTo>
                  <a:lnTo>
                    <a:pt x="44" y="34"/>
                  </a:lnTo>
                  <a:lnTo>
                    <a:pt x="50" y="32"/>
                  </a:lnTo>
                  <a:lnTo>
                    <a:pt x="33" y="21"/>
                  </a:lnTo>
                  <a:lnTo>
                    <a:pt x="60" y="16"/>
                  </a:lnTo>
                  <a:lnTo>
                    <a:pt x="65" y="13"/>
                  </a:lnTo>
                  <a:lnTo>
                    <a:pt x="57" y="0"/>
                  </a:lnTo>
                  <a:lnTo>
                    <a:pt x="57" y="0"/>
                  </a:lnTo>
                  <a:lnTo>
                    <a:pt x="25" y="12"/>
                  </a:lnTo>
                  <a:lnTo>
                    <a:pt x="20" y="12"/>
                  </a:lnTo>
                  <a:lnTo>
                    <a:pt x="13" y="7"/>
                  </a:lnTo>
                  <a:lnTo>
                    <a:pt x="10" y="7"/>
                  </a:lnTo>
                  <a:lnTo>
                    <a:pt x="10" y="12"/>
                  </a:lnTo>
                  <a:lnTo>
                    <a:pt x="7" y="10"/>
                  </a:lnTo>
                  <a:lnTo>
                    <a:pt x="4" y="10"/>
                  </a:lnTo>
                  <a:lnTo>
                    <a:pt x="0" y="13"/>
                  </a:lnTo>
                  <a:lnTo>
                    <a:pt x="2" y="18"/>
                  </a:lnTo>
                  <a:lnTo>
                    <a:pt x="5" y="18"/>
                  </a:lnTo>
                  <a:lnTo>
                    <a:pt x="4" y="20"/>
                  </a:lnTo>
                  <a:lnTo>
                    <a:pt x="2" y="23"/>
                  </a:lnTo>
                  <a:lnTo>
                    <a:pt x="2" y="24"/>
                  </a:lnTo>
                  <a:lnTo>
                    <a:pt x="9" y="21"/>
                  </a:lnTo>
                  <a:lnTo>
                    <a:pt x="10" y="23"/>
                  </a:lnTo>
                  <a:lnTo>
                    <a:pt x="10" y="28"/>
                  </a:lnTo>
                  <a:lnTo>
                    <a:pt x="7" y="34"/>
                  </a:lnTo>
                  <a:lnTo>
                    <a:pt x="5" y="47"/>
                  </a:lnTo>
                  <a:lnTo>
                    <a:pt x="5" y="47"/>
                  </a:lnTo>
                  <a:lnTo>
                    <a:pt x="5" y="4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95" name="Freeform 297"/>
            <p:cNvSpPr>
              <a:spLocks/>
            </p:cNvSpPr>
            <p:nvPr/>
          </p:nvSpPr>
          <p:spPr bwMode="auto">
            <a:xfrm>
              <a:off x="4720965" y="-2256091"/>
              <a:ext cx="375238" cy="114203"/>
            </a:xfrm>
            <a:custGeom>
              <a:avLst/>
              <a:gdLst/>
              <a:ahLst/>
              <a:cxnLst>
                <a:cxn ang="0">
                  <a:pos x="257" y="25"/>
                </a:cxn>
                <a:cxn ang="0">
                  <a:pos x="254" y="16"/>
                </a:cxn>
                <a:cxn ang="0">
                  <a:pos x="247" y="13"/>
                </a:cxn>
                <a:cxn ang="0">
                  <a:pos x="233" y="8"/>
                </a:cxn>
                <a:cxn ang="0">
                  <a:pos x="220" y="7"/>
                </a:cxn>
                <a:cxn ang="0">
                  <a:pos x="189" y="15"/>
                </a:cxn>
                <a:cxn ang="0">
                  <a:pos x="167" y="15"/>
                </a:cxn>
                <a:cxn ang="0">
                  <a:pos x="154" y="12"/>
                </a:cxn>
                <a:cxn ang="0">
                  <a:pos x="141" y="5"/>
                </a:cxn>
                <a:cxn ang="0">
                  <a:pos x="135" y="7"/>
                </a:cxn>
                <a:cxn ang="0">
                  <a:pos x="127" y="0"/>
                </a:cxn>
                <a:cxn ang="0">
                  <a:pos x="101" y="2"/>
                </a:cxn>
                <a:cxn ang="0">
                  <a:pos x="71" y="15"/>
                </a:cxn>
                <a:cxn ang="0">
                  <a:pos x="40" y="16"/>
                </a:cxn>
                <a:cxn ang="0">
                  <a:pos x="52" y="20"/>
                </a:cxn>
                <a:cxn ang="0">
                  <a:pos x="39" y="21"/>
                </a:cxn>
                <a:cxn ang="0">
                  <a:pos x="37" y="25"/>
                </a:cxn>
                <a:cxn ang="0">
                  <a:pos x="26" y="23"/>
                </a:cxn>
                <a:cxn ang="0">
                  <a:pos x="23" y="25"/>
                </a:cxn>
                <a:cxn ang="0">
                  <a:pos x="8" y="25"/>
                </a:cxn>
                <a:cxn ang="0">
                  <a:pos x="0" y="31"/>
                </a:cxn>
                <a:cxn ang="0">
                  <a:pos x="10" y="36"/>
                </a:cxn>
                <a:cxn ang="0">
                  <a:pos x="13" y="45"/>
                </a:cxn>
                <a:cxn ang="0">
                  <a:pos x="15" y="50"/>
                </a:cxn>
                <a:cxn ang="0">
                  <a:pos x="5" y="47"/>
                </a:cxn>
                <a:cxn ang="0">
                  <a:pos x="3" y="52"/>
                </a:cxn>
                <a:cxn ang="0">
                  <a:pos x="18" y="57"/>
                </a:cxn>
                <a:cxn ang="0">
                  <a:pos x="16" y="61"/>
                </a:cxn>
                <a:cxn ang="0">
                  <a:pos x="19" y="63"/>
                </a:cxn>
                <a:cxn ang="0">
                  <a:pos x="19" y="68"/>
                </a:cxn>
                <a:cxn ang="0">
                  <a:pos x="32" y="68"/>
                </a:cxn>
                <a:cxn ang="0">
                  <a:pos x="24" y="71"/>
                </a:cxn>
                <a:cxn ang="0">
                  <a:pos x="31" y="71"/>
                </a:cxn>
                <a:cxn ang="0">
                  <a:pos x="34" y="71"/>
                </a:cxn>
                <a:cxn ang="0">
                  <a:pos x="43" y="73"/>
                </a:cxn>
                <a:cxn ang="0">
                  <a:pos x="47" y="73"/>
                </a:cxn>
                <a:cxn ang="0">
                  <a:pos x="50" y="77"/>
                </a:cxn>
                <a:cxn ang="0">
                  <a:pos x="68" y="77"/>
                </a:cxn>
                <a:cxn ang="0">
                  <a:pos x="74" y="69"/>
                </a:cxn>
                <a:cxn ang="0">
                  <a:pos x="98" y="79"/>
                </a:cxn>
                <a:cxn ang="0">
                  <a:pos x="120" y="76"/>
                </a:cxn>
                <a:cxn ang="0">
                  <a:pos x="128" y="71"/>
                </a:cxn>
                <a:cxn ang="0">
                  <a:pos x="143" y="73"/>
                </a:cxn>
                <a:cxn ang="0">
                  <a:pos x="148" y="69"/>
                </a:cxn>
                <a:cxn ang="0">
                  <a:pos x="148" y="74"/>
                </a:cxn>
                <a:cxn ang="0">
                  <a:pos x="151" y="84"/>
                </a:cxn>
                <a:cxn ang="0">
                  <a:pos x="154" y="81"/>
                </a:cxn>
                <a:cxn ang="0">
                  <a:pos x="159" y="77"/>
                </a:cxn>
                <a:cxn ang="0">
                  <a:pos x="157" y="69"/>
                </a:cxn>
                <a:cxn ang="0">
                  <a:pos x="164" y="73"/>
                </a:cxn>
                <a:cxn ang="0">
                  <a:pos x="183" y="69"/>
                </a:cxn>
                <a:cxn ang="0">
                  <a:pos x="196" y="71"/>
                </a:cxn>
                <a:cxn ang="0">
                  <a:pos x="233" y="66"/>
                </a:cxn>
                <a:cxn ang="0">
                  <a:pos x="241" y="66"/>
                </a:cxn>
                <a:cxn ang="0">
                  <a:pos x="249" y="61"/>
                </a:cxn>
                <a:cxn ang="0">
                  <a:pos x="268" y="63"/>
                </a:cxn>
                <a:cxn ang="0">
                  <a:pos x="274" y="65"/>
                </a:cxn>
                <a:cxn ang="0">
                  <a:pos x="276" y="61"/>
                </a:cxn>
                <a:cxn ang="0">
                  <a:pos x="266" y="41"/>
                </a:cxn>
                <a:cxn ang="0">
                  <a:pos x="266" y="36"/>
                </a:cxn>
                <a:cxn ang="0">
                  <a:pos x="270" y="31"/>
                </a:cxn>
              </a:cxnLst>
              <a:rect l="0" t="0" r="r" b="b"/>
              <a:pathLst>
                <a:path w="276" h="84">
                  <a:moveTo>
                    <a:pt x="270" y="31"/>
                  </a:moveTo>
                  <a:lnTo>
                    <a:pt x="257" y="25"/>
                  </a:lnTo>
                  <a:lnTo>
                    <a:pt x="255" y="23"/>
                  </a:lnTo>
                  <a:lnTo>
                    <a:pt x="254" y="16"/>
                  </a:lnTo>
                  <a:lnTo>
                    <a:pt x="250" y="15"/>
                  </a:lnTo>
                  <a:lnTo>
                    <a:pt x="247" y="13"/>
                  </a:lnTo>
                  <a:lnTo>
                    <a:pt x="239" y="7"/>
                  </a:lnTo>
                  <a:lnTo>
                    <a:pt x="233" y="8"/>
                  </a:lnTo>
                  <a:lnTo>
                    <a:pt x="221" y="8"/>
                  </a:lnTo>
                  <a:lnTo>
                    <a:pt x="220" y="7"/>
                  </a:lnTo>
                  <a:lnTo>
                    <a:pt x="205" y="15"/>
                  </a:lnTo>
                  <a:lnTo>
                    <a:pt x="189" y="15"/>
                  </a:lnTo>
                  <a:lnTo>
                    <a:pt x="172" y="16"/>
                  </a:lnTo>
                  <a:lnTo>
                    <a:pt x="167" y="15"/>
                  </a:lnTo>
                  <a:lnTo>
                    <a:pt x="164" y="16"/>
                  </a:lnTo>
                  <a:lnTo>
                    <a:pt x="154" y="12"/>
                  </a:lnTo>
                  <a:lnTo>
                    <a:pt x="146" y="12"/>
                  </a:lnTo>
                  <a:lnTo>
                    <a:pt x="141" y="5"/>
                  </a:lnTo>
                  <a:lnTo>
                    <a:pt x="138" y="7"/>
                  </a:lnTo>
                  <a:lnTo>
                    <a:pt x="135" y="7"/>
                  </a:lnTo>
                  <a:lnTo>
                    <a:pt x="132" y="5"/>
                  </a:lnTo>
                  <a:lnTo>
                    <a:pt x="127" y="0"/>
                  </a:lnTo>
                  <a:lnTo>
                    <a:pt x="122" y="2"/>
                  </a:lnTo>
                  <a:lnTo>
                    <a:pt x="101" y="2"/>
                  </a:lnTo>
                  <a:lnTo>
                    <a:pt x="88" y="7"/>
                  </a:lnTo>
                  <a:lnTo>
                    <a:pt x="71" y="15"/>
                  </a:lnTo>
                  <a:lnTo>
                    <a:pt x="42" y="13"/>
                  </a:lnTo>
                  <a:lnTo>
                    <a:pt x="40" y="16"/>
                  </a:lnTo>
                  <a:lnTo>
                    <a:pt x="43" y="18"/>
                  </a:lnTo>
                  <a:lnTo>
                    <a:pt x="52" y="20"/>
                  </a:lnTo>
                  <a:lnTo>
                    <a:pt x="40" y="21"/>
                  </a:lnTo>
                  <a:lnTo>
                    <a:pt x="39" y="21"/>
                  </a:lnTo>
                  <a:lnTo>
                    <a:pt x="42" y="23"/>
                  </a:lnTo>
                  <a:lnTo>
                    <a:pt x="37" y="25"/>
                  </a:lnTo>
                  <a:lnTo>
                    <a:pt x="26" y="25"/>
                  </a:lnTo>
                  <a:lnTo>
                    <a:pt x="26" y="23"/>
                  </a:lnTo>
                  <a:lnTo>
                    <a:pt x="21" y="23"/>
                  </a:lnTo>
                  <a:lnTo>
                    <a:pt x="23" y="25"/>
                  </a:lnTo>
                  <a:lnTo>
                    <a:pt x="15" y="23"/>
                  </a:lnTo>
                  <a:lnTo>
                    <a:pt x="8" y="25"/>
                  </a:lnTo>
                  <a:lnTo>
                    <a:pt x="2" y="29"/>
                  </a:lnTo>
                  <a:lnTo>
                    <a:pt x="0" y="31"/>
                  </a:lnTo>
                  <a:lnTo>
                    <a:pt x="0" y="36"/>
                  </a:lnTo>
                  <a:lnTo>
                    <a:pt x="10" y="36"/>
                  </a:lnTo>
                  <a:lnTo>
                    <a:pt x="8" y="41"/>
                  </a:lnTo>
                  <a:lnTo>
                    <a:pt x="13" y="45"/>
                  </a:lnTo>
                  <a:lnTo>
                    <a:pt x="10" y="47"/>
                  </a:lnTo>
                  <a:lnTo>
                    <a:pt x="15" y="50"/>
                  </a:lnTo>
                  <a:lnTo>
                    <a:pt x="8" y="50"/>
                  </a:lnTo>
                  <a:lnTo>
                    <a:pt x="5" y="47"/>
                  </a:lnTo>
                  <a:lnTo>
                    <a:pt x="5" y="50"/>
                  </a:lnTo>
                  <a:lnTo>
                    <a:pt x="3" y="52"/>
                  </a:lnTo>
                  <a:lnTo>
                    <a:pt x="16" y="55"/>
                  </a:lnTo>
                  <a:lnTo>
                    <a:pt x="18" y="57"/>
                  </a:lnTo>
                  <a:lnTo>
                    <a:pt x="16" y="60"/>
                  </a:lnTo>
                  <a:lnTo>
                    <a:pt x="16" y="61"/>
                  </a:lnTo>
                  <a:lnTo>
                    <a:pt x="21" y="60"/>
                  </a:lnTo>
                  <a:lnTo>
                    <a:pt x="19" y="63"/>
                  </a:lnTo>
                  <a:lnTo>
                    <a:pt x="23" y="65"/>
                  </a:lnTo>
                  <a:lnTo>
                    <a:pt x="19" y="68"/>
                  </a:lnTo>
                  <a:lnTo>
                    <a:pt x="21" y="68"/>
                  </a:lnTo>
                  <a:lnTo>
                    <a:pt x="32" y="68"/>
                  </a:lnTo>
                  <a:lnTo>
                    <a:pt x="35" y="68"/>
                  </a:lnTo>
                  <a:lnTo>
                    <a:pt x="24" y="71"/>
                  </a:lnTo>
                  <a:lnTo>
                    <a:pt x="23" y="73"/>
                  </a:lnTo>
                  <a:lnTo>
                    <a:pt x="31" y="71"/>
                  </a:lnTo>
                  <a:lnTo>
                    <a:pt x="32" y="73"/>
                  </a:lnTo>
                  <a:lnTo>
                    <a:pt x="34" y="71"/>
                  </a:lnTo>
                  <a:lnTo>
                    <a:pt x="39" y="71"/>
                  </a:lnTo>
                  <a:lnTo>
                    <a:pt x="43" y="73"/>
                  </a:lnTo>
                  <a:lnTo>
                    <a:pt x="45" y="71"/>
                  </a:lnTo>
                  <a:lnTo>
                    <a:pt x="47" y="73"/>
                  </a:lnTo>
                  <a:lnTo>
                    <a:pt x="48" y="76"/>
                  </a:lnTo>
                  <a:lnTo>
                    <a:pt x="50" y="77"/>
                  </a:lnTo>
                  <a:lnTo>
                    <a:pt x="60" y="79"/>
                  </a:lnTo>
                  <a:lnTo>
                    <a:pt x="68" y="77"/>
                  </a:lnTo>
                  <a:lnTo>
                    <a:pt x="69" y="69"/>
                  </a:lnTo>
                  <a:lnTo>
                    <a:pt x="74" y="69"/>
                  </a:lnTo>
                  <a:lnTo>
                    <a:pt x="88" y="74"/>
                  </a:lnTo>
                  <a:lnTo>
                    <a:pt x="98" y="79"/>
                  </a:lnTo>
                  <a:lnTo>
                    <a:pt x="103" y="81"/>
                  </a:lnTo>
                  <a:lnTo>
                    <a:pt x="120" y="76"/>
                  </a:lnTo>
                  <a:lnTo>
                    <a:pt x="127" y="71"/>
                  </a:lnTo>
                  <a:lnTo>
                    <a:pt x="128" y="71"/>
                  </a:lnTo>
                  <a:lnTo>
                    <a:pt x="141" y="74"/>
                  </a:lnTo>
                  <a:lnTo>
                    <a:pt x="143" y="73"/>
                  </a:lnTo>
                  <a:lnTo>
                    <a:pt x="145" y="71"/>
                  </a:lnTo>
                  <a:lnTo>
                    <a:pt x="148" y="69"/>
                  </a:lnTo>
                  <a:lnTo>
                    <a:pt x="151" y="71"/>
                  </a:lnTo>
                  <a:lnTo>
                    <a:pt x="148" y="74"/>
                  </a:lnTo>
                  <a:lnTo>
                    <a:pt x="148" y="84"/>
                  </a:lnTo>
                  <a:lnTo>
                    <a:pt x="151" y="84"/>
                  </a:lnTo>
                  <a:lnTo>
                    <a:pt x="151" y="82"/>
                  </a:lnTo>
                  <a:lnTo>
                    <a:pt x="154" y="81"/>
                  </a:lnTo>
                  <a:lnTo>
                    <a:pt x="154" y="77"/>
                  </a:lnTo>
                  <a:lnTo>
                    <a:pt x="159" y="77"/>
                  </a:lnTo>
                  <a:lnTo>
                    <a:pt x="156" y="74"/>
                  </a:lnTo>
                  <a:lnTo>
                    <a:pt x="157" y="69"/>
                  </a:lnTo>
                  <a:lnTo>
                    <a:pt x="164" y="71"/>
                  </a:lnTo>
                  <a:lnTo>
                    <a:pt x="164" y="73"/>
                  </a:lnTo>
                  <a:lnTo>
                    <a:pt x="170" y="73"/>
                  </a:lnTo>
                  <a:lnTo>
                    <a:pt x="183" y="69"/>
                  </a:lnTo>
                  <a:lnTo>
                    <a:pt x="188" y="71"/>
                  </a:lnTo>
                  <a:lnTo>
                    <a:pt x="196" y="71"/>
                  </a:lnTo>
                  <a:lnTo>
                    <a:pt x="217" y="66"/>
                  </a:lnTo>
                  <a:lnTo>
                    <a:pt x="233" y="66"/>
                  </a:lnTo>
                  <a:lnTo>
                    <a:pt x="239" y="63"/>
                  </a:lnTo>
                  <a:lnTo>
                    <a:pt x="241" y="66"/>
                  </a:lnTo>
                  <a:lnTo>
                    <a:pt x="241" y="66"/>
                  </a:lnTo>
                  <a:lnTo>
                    <a:pt x="249" y="61"/>
                  </a:lnTo>
                  <a:lnTo>
                    <a:pt x="255" y="63"/>
                  </a:lnTo>
                  <a:lnTo>
                    <a:pt x="268" y="63"/>
                  </a:lnTo>
                  <a:lnTo>
                    <a:pt x="271" y="65"/>
                  </a:lnTo>
                  <a:lnTo>
                    <a:pt x="274" y="65"/>
                  </a:lnTo>
                  <a:lnTo>
                    <a:pt x="276" y="65"/>
                  </a:lnTo>
                  <a:lnTo>
                    <a:pt x="276" y="61"/>
                  </a:lnTo>
                  <a:lnTo>
                    <a:pt x="268" y="57"/>
                  </a:lnTo>
                  <a:lnTo>
                    <a:pt x="266" y="41"/>
                  </a:lnTo>
                  <a:lnTo>
                    <a:pt x="263" y="37"/>
                  </a:lnTo>
                  <a:lnTo>
                    <a:pt x="266" y="36"/>
                  </a:lnTo>
                  <a:lnTo>
                    <a:pt x="270" y="31"/>
                  </a:lnTo>
                  <a:lnTo>
                    <a:pt x="270" y="3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96" name="Freeform 298"/>
            <p:cNvSpPr>
              <a:spLocks/>
            </p:cNvSpPr>
            <p:nvPr/>
          </p:nvSpPr>
          <p:spPr bwMode="auto">
            <a:xfrm>
              <a:off x="4919460" y="-2170439"/>
              <a:ext cx="129158" cy="85653"/>
            </a:xfrm>
            <a:custGeom>
              <a:avLst/>
              <a:gdLst/>
              <a:ahLst/>
              <a:cxnLst>
                <a:cxn ang="0">
                  <a:pos x="95" y="3"/>
                </a:cxn>
                <a:cxn ang="0">
                  <a:pos x="95" y="3"/>
                </a:cxn>
                <a:cxn ang="0">
                  <a:pos x="93" y="0"/>
                </a:cxn>
                <a:cxn ang="0">
                  <a:pos x="87" y="3"/>
                </a:cxn>
                <a:cxn ang="0">
                  <a:pos x="71" y="3"/>
                </a:cxn>
                <a:cxn ang="0">
                  <a:pos x="50" y="8"/>
                </a:cxn>
                <a:cxn ang="0">
                  <a:pos x="42" y="8"/>
                </a:cxn>
                <a:cxn ang="0">
                  <a:pos x="37" y="6"/>
                </a:cxn>
                <a:cxn ang="0">
                  <a:pos x="24" y="10"/>
                </a:cxn>
                <a:cxn ang="0">
                  <a:pos x="18" y="10"/>
                </a:cxn>
                <a:cxn ang="0">
                  <a:pos x="18" y="8"/>
                </a:cxn>
                <a:cxn ang="0">
                  <a:pos x="11" y="6"/>
                </a:cxn>
                <a:cxn ang="0">
                  <a:pos x="10" y="11"/>
                </a:cxn>
                <a:cxn ang="0">
                  <a:pos x="13" y="14"/>
                </a:cxn>
                <a:cxn ang="0">
                  <a:pos x="8" y="14"/>
                </a:cxn>
                <a:cxn ang="0">
                  <a:pos x="8" y="18"/>
                </a:cxn>
                <a:cxn ang="0">
                  <a:pos x="5" y="19"/>
                </a:cxn>
                <a:cxn ang="0">
                  <a:pos x="5" y="21"/>
                </a:cxn>
                <a:cxn ang="0">
                  <a:pos x="2" y="21"/>
                </a:cxn>
                <a:cxn ang="0">
                  <a:pos x="2" y="22"/>
                </a:cxn>
                <a:cxn ang="0">
                  <a:pos x="3" y="26"/>
                </a:cxn>
                <a:cxn ang="0">
                  <a:pos x="5" y="34"/>
                </a:cxn>
                <a:cxn ang="0">
                  <a:pos x="11" y="34"/>
                </a:cxn>
                <a:cxn ang="0">
                  <a:pos x="11" y="35"/>
                </a:cxn>
                <a:cxn ang="0">
                  <a:pos x="15" y="37"/>
                </a:cxn>
                <a:cxn ang="0">
                  <a:pos x="16" y="40"/>
                </a:cxn>
                <a:cxn ang="0">
                  <a:pos x="10" y="43"/>
                </a:cxn>
                <a:cxn ang="0">
                  <a:pos x="11" y="45"/>
                </a:cxn>
                <a:cxn ang="0">
                  <a:pos x="7" y="45"/>
                </a:cxn>
                <a:cxn ang="0">
                  <a:pos x="5" y="46"/>
                </a:cxn>
                <a:cxn ang="0">
                  <a:pos x="7" y="48"/>
                </a:cxn>
                <a:cxn ang="0">
                  <a:pos x="0" y="51"/>
                </a:cxn>
                <a:cxn ang="0">
                  <a:pos x="0" y="58"/>
                </a:cxn>
                <a:cxn ang="0">
                  <a:pos x="3" y="58"/>
                </a:cxn>
                <a:cxn ang="0">
                  <a:pos x="10" y="63"/>
                </a:cxn>
                <a:cxn ang="0">
                  <a:pos x="15" y="63"/>
                </a:cxn>
                <a:cxn ang="0">
                  <a:pos x="47" y="51"/>
                </a:cxn>
                <a:cxn ang="0">
                  <a:pos x="80" y="37"/>
                </a:cxn>
                <a:cxn ang="0">
                  <a:pos x="82" y="32"/>
                </a:cxn>
                <a:cxn ang="0">
                  <a:pos x="80" y="11"/>
                </a:cxn>
                <a:cxn ang="0">
                  <a:pos x="88" y="10"/>
                </a:cxn>
                <a:cxn ang="0">
                  <a:pos x="93" y="5"/>
                </a:cxn>
                <a:cxn ang="0">
                  <a:pos x="95" y="3"/>
                </a:cxn>
                <a:cxn ang="0">
                  <a:pos x="95" y="3"/>
                </a:cxn>
              </a:cxnLst>
              <a:rect l="0" t="0" r="r" b="b"/>
              <a:pathLst>
                <a:path w="95" h="63">
                  <a:moveTo>
                    <a:pt x="95" y="3"/>
                  </a:moveTo>
                  <a:lnTo>
                    <a:pt x="95" y="3"/>
                  </a:lnTo>
                  <a:lnTo>
                    <a:pt x="93" y="0"/>
                  </a:lnTo>
                  <a:lnTo>
                    <a:pt x="87" y="3"/>
                  </a:lnTo>
                  <a:lnTo>
                    <a:pt x="71" y="3"/>
                  </a:lnTo>
                  <a:lnTo>
                    <a:pt x="50" y="8"/>
                  </a:lnTo>
                  <a:lnTo>
                    <a:pt x="42" y="8"/>
                  </a:lnTo>
                  <a:lnTo>
                    <a:pt x="37" y="6"/>
                  </a:lnTo>
                  <a:lnTo>
                    <a:pt x="24" y="10"/>
                  </a:lnTo>
                  <a:lnTo>
                    <a:pt x="18" y="10"/>
                  </a:lnTo>
                  <a:lnTo>
                    <a:pt x="18" y="8"/>
                  </a:lnTo>
                  <a:lnTo>
                    <a:pt x="11" y="6"/>
                  </a:lnTo>
                  <a:lnTo>
                    <a:pt x="10" y="11"/>
                  </a:lnTo>
                  <a:lnTo>
                    <a:pt x="13" y="14"/>
                  </a:lnTo>
                  <a:lnTo>
                    <a:pt x="8" y="14"/>
                  </a:lnTo>
                  <a:lnTo>
                    <a:pt x="8" y="18"/>
                  </a:lnTo>
                  <a:lnTo>
                    <a:pt x="5" y="19"/>
                  </a:lnTo>
                  <a:lnTo>
                    <a:pt x="5" y="21"/>
                  </a:lnTo>
                  <a:lnTo>
                    <a:pt x="2" y="21"/>
                  </a:lnTo>
                  <a:lnTo>
                    <a:pt x="2" y="22"/>
                  </a:lnTo>
                  <a:lnTo>
                    <a:pt x="3" y="26"/>
                  </a:lnTo>
                  <a:lnTo>
                    <a:pt x="5" y="34"/>
                  </a:lnTo>
                  <a:lnTo>
                    <a:pt x="11" y="34"/>
                  </a:lnTo>
                  <a:lnTo>
                    <a:pt x="11" y="35"/>
                  </a:lnTo>
                  <a:lnTo>
                    <a:pt x="15" y="37"/>
                  </a:lnTo>
                  <a:lnTo>
                    <a:pt x="16" y="40"/>
                  </a:lnTo>
                  <a:lnTo>
                    <a:pt x="10" y="43"/>
                  </a:lnTo>
                  <a:lnTo>
                    <a:pt x="11" y="45"/>
                  </a:lnTo>
                  <a:lnTo>
                    <a:pt x="7" y="45"/>
                  </a:lnTo>
                  <a:lnTo>
                    <a:pt x="5" y="46"/>
                  </a:lnTo>
                  <a:lnTo>
                    <a:pt x="7" y="48"/>
                  </a:lnTo>
                  <a:lnTo>
                    <a:pt x="0" y="51"/>
                  </a:lnTo>
                  <a:lnTo>
                    <a:pt x="0" y="58"/>
                  </a:lnTo>
                  <a:lnTo>
                    <a:pt x="3" y="58"/>
                  </a:lnTo>
                  <a:lnTo>
                    <a:pt x="10" y="63"/>
                  </a:lnTo>
                  <a:lnTo>
                    <a:pt x="15" y="63"/>
                  </a:lnTo>
                  <a:lnTo>
                    <a:pt x="47" y="51"/>
                  </a:lnTo>
                  <a:lnTo>
                    <a:pt x="80" y="37"/>
                  </a:lnTo>
                  <a:lnTo>
                    <a:pt x="82" y="32"/>
                  </a:lnTo>
                  <a:lnTo>
                    <a:pt x="80" y="11"/>
                  </a:lnTo>
                  <a:lnTo>
                    <a:pt x="88" y="10"/>
                  </a:lnTo>
                  <a:lnTo>
                    <a:pt x="93" y="5"/>
                  </a:lnTo>
                  <a:lnTo>
                    <a:pt x="95" y="3"/>
                  </a:lnTo>
                  <a:lnTo>
                    <a:pt x="95"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97" name="Freeform 299"/>
            <p:cNvSpPr>
              <a:spLocks/>
            </p:cNvSpPr>
            <p:nvPr/>
          </p:nvSpPr>
          <p:spPr bwMode="auto">
            <a:xfrm>
              <a:off x="4908584" y="-2124214"/>
              <a:ext cx="32629" cy="28551"/>
            </a:xfrm>
            <a:custGeom>
              <a:avLst/>
              <a:gdLst/>
              <a:ahLst/>
              <a:cxnLst>
                <a:cxn ang="0">
                  <a:pos x="0" y="19"/>
                </a:cxn>
                <a:cxn ang="0">
                  <a:pos x="10" y="4"/>
                </a:cxn>
                <a:cxn ang="0">
                  <a:pos x="13" y="1"/>
                </a:cxn>
                <a:cxn ang="0">
                  <a:pos x="13" y="0"/>
                </a:cxn>
                <a:cxn ang="0">
                  <a:pos x="19" y="0"/>
                </a:cxn>
                <a:cxn ang="0">
                  <a:pos x="19" y="1"/>
                </a:cxn>
                <a:cxn ang="0">
                  <a:pos x="23" y="3"/>
                </a:cxn>
                <a:cxn ang="0">
                  <a:pos x="24" y="6"/>
                </a:cxn>
                <a:cxn ang="0">
                  <a:pos x="18" y="9"/>
                </a:cxn>
                <a:cxn ang="0">
                  <a:pos x="19" y="11"/>
                </a:cxn>
                <a:cxn ang="0">
                  <a:pos x="15" y="11"/>
                </a:cxn>
                <a:cxn ang="0">
                  <a:pos x="13" y="12"/>
                </a:cxn>
                <a:cxn ang="0">
                  <a:pos x="15" y="14"/>
                </a:cxn>
                <a:cxn ang="0">
                  <a:pos x="8" y="17"/>
                </a:cxn>
                <a:cxn ang="0">
                  <a:pos x="7" y="17"/>
                </a:cxn>
                <a:cxn ang="0">
                  <a:pos x="7" y="21"/>
                </a:cxn>
                <a:cxn ang="0">
                  <a:pos x="0" y="19"/>
                </a:cxn>
                <a:cxn ang="0">
                  <a:pos x="0" y="19"/>
                </a:cxn>
              </a:cxnLst>
              <a:rect l="0" t="0" r="r" b="b"/>
              <a:pathLst>
                <a:path w="24" h="21">
                  <a:moveTo>
                    <a:pt x="0" y="19"/>
                  </a:moveTo>
                  <a:lnTo>
                    <a:pt x="10" y="4"/>
                  </a:lnTo>
                  <a:lnTo>
                    <a:pt x="13" y="1"/>
                  </a:lnTo>
                  <a:lnTo>
                    <a:pt x="13" y="0"/>
                  </a:lnTo>
                  <a:lnTo>
                    <a:pt x="19" y="0"/>
                  </a:lnTo>
                  <a:lnTo>
                    <a:pt x="19" y="1"/>
                  </a:lnTo>
                  <a:lnTo>
                    <a:pt x="23" y="3"/>
                  </a:lnTo>
                  <a:lnTo>
                    <a:pt x="24" y="6"/>
                  </a:lnTo>
                  <a:lnTo>
                    <a:pt x="18" y="9"/>
                  </a:lnTo>
                  <a:lnTo>
                    <a:pt x="19" y="11"/>
                  </a:lnTo>
                  <a:lnTo>
                    <a:pt x="15" y="11"/>
                  </a:lnTo>
                  <a:lnTo>
                    <a:pt x="13" y="12"/>
                  </a:lnTo>
                  <a:lnTo>
                    <a:pt x="15" y="14"/>
                  </a:lnTo>
                  <a:lnTo>
                    <a:pt x="8" y="17"/>
                  </a:lnTo>
                  <a:lnTo>
                    <a:pt x="7" y="17"/>
                  </a:lnTo>
                  <a:lnTo>
                    <a:pt x="7" y="21"/>
                  </a:lnTo>
                  <a:lnTo>
                    <a:pt x="0" y="19"/>
                  </a:lnTo>
                  <a:lnTo>
                    <a:pt x="0" y="1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98" name="Freeform 300"/>
            <p:cNvSpPr>
              <a:spLocks/>
            </p:cNvSpPr>
            <p:nvPr/>
          </p:nvSpPr>
          <p:spPr bwMode="auto">
            <a:xfrm>
              <a:off x="4983360" y="-2283282"/>
              <a:ext cx="138675" cy="44866"/>
            </a:xfrm>
            <a:custGeom>
              <a:avLst/>
              <a:gdLst/>
              <a:ahLst/>
              <a:cxnLst>
                <a:cxn ang="0">
                  <a:pos x="0" y="1"/>
                </a:cxn>
                <a:cxn ang="0">
                  <a:pos x="11" y="0"/>
                </a:cxn>
                <a:cxn ang="0">
                  <a:pos x="27" y="4"/>
                </a:cxn>
                <a:cxn ang="0">
                  <a:pos x="45" y="4"/>
                </a:cxn>
                <a:cxn ang="0">
                  <a:pos x="61" y="12"/>
                </a:cxn>
                <a:cxn ang="0">
                  <a:pos x="78" y="11"/>
                </a:cxn>
                <a:cxn ang="0">
                  <a:pos x="86" y="14"/>
                </a:cxn>
                <a:cxn ang="0">
                  <a:pos x="86" y="17"/>
                </a:cxn>
                <a:cxn ang="0">
                  <a:pos x="97" y="22"/>
                </a:cxn>
                <a:cxn ang="0">
                  <a:pos x="94" y="25"/>
                </a:cxn>
                <a:cxn ang="0">
                  <a:pos x="101" y="30"/>
                </a:cxn>
                <a:cxn ang="0">
                  <a:pos x="102" y="32"/>
                </a:cxn>
                <a:cxn ang="0">
                  <a:pos x="101" y="32"/>
                </a:cxn>
                <a:cxn ang="0">
                  <a:pos x="93" y="32"/>
                </a:cxn>
                <a:cxn ang="0">
                  <a:pos x="85" y="28"/>
                </a:cxn>
                <a:cxn ang="0">
                  <a:pos x="77" y="30"/>
                </a:cxn>
                <a:cxn ang="0">
                  <a:pos x="54" y="33"/>
                </a:cxn>
                <a:cxn ang="0">
                  <a:pos x="46" y="27"/>
                </a:cxn>
                <a:cxn ang="0">
                  <a:pos x="40" y="28"/>
                </a:cxn>
                <a:cxn ang="0">
                  <a:pos x="28" y="28"/>
                </a:cxn>
                <a:cxn ang="0">
                  <a:pos x="27" y="27"/>
                </a:cxn>
                <a:cxn ang="0">
                  <a:pos x="30" y="25"/>
                </a:cxn>
                <a:cxn ang="0">
                  <a:pos x="30" y="20"/>
                </a:cxn>
                <a:cxn ang="0">
                  <a:pos x="22" y="11"/>
                </a:cxn>
                <a:cxn ang="0">
                  <a:pos x="16" y="8"/>
                </a:cxn>
                <a:cxn ang="0">
                  <a:pos x="6" y="4"/>
                </a:cxn>
                <a:cxn ang="0">
                  <a:pos x="0" y="1"/>
                </a:cxn>
                <a:cxn ang="0">
                  <a:pos x="0" y="1"/>
                </a:cxn>
              </a:cxnLst>
              <a:rect l="0" t="0" r="r" b="b"/>
              <a:pathLst>
                <a:path w="102" h="33">
                  <a:moveTo>
                    <a:pt x="0" y="1"/>
                  </a:moveTo>
                  <a:lnTo>
                    <a:pt x="11" y="0"/>
                  </a:lnTo>
                  <a:lnTo>
                    <a:pt x="27" y="4"/>
                  </a:lnTo>
                  <a:lnTo>
                    <a:pt x="45" y="4"/>
                  </a:lnTo>
                  <a:lnTo>
                    <a:pt x="61" y="12"/>
                  </a:lnTo>
                  <a:lnTo>
                    <a:pt x="78" y="11"/>
                  </a:lnTo>
                  <a:lnTo>
                    <a:pt x="86" y="14"/>
                  </a:lnTo>
                  <a:lnTo>
                    <a:pt x="86" y="17"/>
                  </a:lnTo>
                  <a:lnTo>
                    <a:pt x="97" y="22"/>
                  </a:lnTo>
                  <a:lnTo>
                    <a:pt x="94" y="25"/>
                  </a:lnTo>
                  <a:lnTo>
                    <a:pt x="101" y="30"/>
                  </a:lnTo>
                  <a:lnTo>
                    <a:pt x="102" y="32"/>
                  </a:lnTo>
                  <a:lnTo>
                    <a:pt x="101" y="32"/>
                  </a:lnTo>
                  <a:lnTo>
                    <a:pt x="93" y="32"/>
                  </a:lnTo>
                  <a:lnTo>
                    <a:pt x="85" y="28"/>
                  </a:lnTo>
                  <a:lnTo>
                    <a:pt x="77" y="30"/>
                  </a:lnTo>
                  <a:lnTo>
                    <a:pt x="54" y="33"/>
                  </a:lnTo>
                  <a:lnTo>
                    <a:pt x="46" y="27"/>
                  </a:lnTo>
                  <a:lnTo>
                    <a:pt x="40" y="28"/>
                  </a:lnTo>
                  <a:lnTo>
                    <a:pt x="28" y="28"/>
                  </a:lnTo>
                  <a:lnTo>
                    <a:pt x="27" y="27"/>
                  </a:lnTo>
                  <a:lnTo>
                    <a:pt x="30" y="25"/>
                  </a:lnTo>
                  <a:lnTo>
                    <a:pt x="30" y="20"/>
                  </a:lnTo>
                  <a:lnTo>
                    <a:pt x="22" y="11"/>
                  </a:lnTo>
                  <a:lnTo>
                    <a:pt x="16" y="8"/>
                  </a:lnTo>
                  <a:lnTo>
                    <a:pt x="6" y="4"/>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99" name="Freeform 301"/>
            <p:cNvSpPr>
              <a:spLocks/>
            </p:cNvSpPr>
            <p:nvPr/>
          </p:nvSpPr>
          <p:spPr bwMode="auto">
            <a:xfrm>
              <a:off x="4716887" y="-2253372"/>
              <a:ext cx="58461" cy="36708"/>
            </a:xfrm>
            <a:custGeom>
              <a:avLst/>
              <a:gdLst/>
              <a:ahLst/>
              <a:cxnLst>
                <a:cxn ang="0">
                  <a:pos x="27" y="2"/>
                </a:cxn>
                <a:cxn ang="0">
                  <a:pos x="18" y="2"/>
                </a:cxn>
                <a:cxn ang="0">
                  <a:pos x="13" y="0"/>
                </a:cxn>
                <a:cxn ang="0">
                  <a:pos x="2" y="3"/>
                </a:cxn>
                <a:cxn ang="0">
                  <a:pos x="6" y="6"/>
                </a:cxn>
                <a:cxn ang="0">
                  <a:pos x="5" y="8"/>
                </a:cxn>
                <a:cxn ang="0">
                  <a:pos x="3" y="10"/>
                </a:cxn>
                <a:cxn ang="0">
                  <a:pos x="2" y="16"/>
                </a:cxn>
                <a:cxn ang="0">
                  <a:pos x="0" y="18"/>
                </a:cxn>
                <a:cxn ang="0">
                  <a:pos x="2" y="19"/>
                </a:cxn>
                <a:cxn ang="0">
                  <a:pos x="11" y="19"/>
                </a:cxn>
                <a:cxn ang="0">
                  <a:pos x="3" y="23"/>
                </a:cxn>
                <a:cxn ang="0">
                  <a:pos x="3" y="27"/>
                </a:cxn>
                <a:cxn ang="0">
                  <a:pos x="21" y="14"/>
                </a:cxn>
                <a:cxn ang="0">
                  <a:pos x="42" y="14"/>
                </a:cxn>
                <a:cxn ang="0">
                  <a:pos x="43" y="11"/>
                </a:cxn>
                <a:cxn ang="0">
                  <a:pos x="29" y="6"/>
                </a:cxn>
                <a:cxn ang="0">
                  <a:pos x="27" y="5"/>
                </a:cxn>
                <a:cxn ang="0">
                  <a:pos x="27" y="2"/>
                </a:cxn>
                <a:cxn ang="0">
                  <a:pos x="27" y="2"/>
                </a:cxn>
              </a:cxnLst>
              <a:rect l="0" t="0" r="r" b="b"/>
              <a:pathLst>
                <a:path w="43" h="27">
                  <a:moveTo>
                    <a:pt x="27" y="2"/>
                  </a:moveTo>
                  <a:lnTo>
                    <a:pt x="18" y="2"/>
                  </a:lnTo>
                  <a:lnTo>
                    <a:pt x="13" y="0"/>
                  </a:lnTo>
                  <a:lnTo>
                    <a:pt x="2" y="3"/>
                  </a:lnTo>
                  <a:lnTo>
                    <a:pt x="6" y="6"/>
                  </a:lnTo>
                  <a:lnTo>
                    <a:pt x="5" y="8"/>
                  </a:lnTo>
                  <a:lnTo>
                    <a:pt x="3" y="10"/>
                  </a:lnTo>
                  <a:lnTo>
                    <a:pt x="2" y="16"/>
                  </a:lnTo>
                  <a:lnTo>
                    <a:pt x="0" y="18"/>
                  </a:lnTo>
                  <a:lnTo>
                    <a:pt x="2" y="19"/>
                  </a:lnTo>
                  <a:lnTo>
                    <a:pt x="11" y="19"/>
                  </a:lnTo>
                  <a:lnTo>
                    <a:pt x="3" y="23"/>
                  </a:lnTo>
                  <a:lnTo>
                    <a:pt x="3" y="27"/>
                  </a:lnTo>
                  <a:lnTo>
                    <a:pt x="21" y="14"/>
                  </a:lnTo>
                  <a:lnTo>
                    <a:pt x="42" y="14"/>
                  </a:lnTo>
                  <a:lnTo>
                    <a:pt x="43" y="11"/>
                  </a:lnTo>
                  <a:lnTo>
                    <a:pt x="29" y="6"/>
                  </a:lnTo>
                  <a:lnTo>
                    <a:pt x="27" y="5"/>
                  </a:lnTo>
                  <a:lnTo>
                    <a:pt x="27" y="2"/>
                  </a:lnTo>
                  <a:lnTo>
                    <a:pt x="27"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00" name="Freeform 302"/>
            <p:cNvSpPr>
              <a:spLocks/>
            </p:cNvSpPr>
            <p:nvPr/>
          </p:nvSpPr>
          <p:spPr bwMode="auto">
            <a:xfrm>
              <a:off x="4601324" y="-2249293"/>
              <a:ext cx="123720" cy="74776"/>
            </a:xfrm>
            <a:custGeom>
              <a:avLst/>
              <a:gdLst/>
              <a:ahLst/>
              <a:cxnLst>
                <a:cxn ang="0">
                  <a:pos x="0" y="29"/>
                </a:cxn>
                <a:cxn ang="0">
                  <a:pos x="11" y="18"/>
                </a:cxn>
                <a:cxn ang="0">
                  <a:pos x="10" y="13"/>
                </a:cxn>
                <a:cxn ang="0">
                  <a:pos x="19" y="13"/>
                </a:cxn>
                <a:cxn ang="0">
                  <a:pos x="27" y="10"/>
                </a:cxn>
                <a:cxn ang="0">
                  <a:pos x="32" y="10"/>
                </a:cxn>
                <a:cxn ang="0">
                  <a:pos x="38" y="7"/>
                </a:cxn>
                <a:cxn ang="0">
                  <a:pos x="59" y="3"/>
                </a:cxn>
                <a:cxn ang="0">
                  <a:pos x="75" y="8"/>
                </a:cxn>
                <a:cxn ang="0">
                  <a:pos x="80" y="7"/>
                </a:cxn>
                <a:cxn ang="0">
                  <a:pos x="83" y="5"/>
                </a:cxn>
                <a:cxn ang="0">
                  <a:pos x="85" y="0"/>
                </a:cxn>
                <a:cxn ang="0">
                  <a:pos x="87" y="0"/>
                </a:cxn>
                <a:cxn ang="0">
                  <a:pos x="91" y="3"/>
                </a:cxn>
                <a:cxn ang="0">
                  <a:pos x="90" y="5"/>
                </a:cxn>
                <a:cxn ang="0">
                  <a:pos x="88" y="7"/>
                </a:cxn>
                <a:cxn ang="0">
                  <a:pos x="87" y="13"/>
                </a:cxn>
                <a:cxn ang="0">
                  <a:pos x="85" y="15"/>
                </a:cxn>
                <a:cxn ang="0">
                  <a:pos x="69" y="11"/>
                </a:cxn>
                <a:cxn ang="0">
                  <a:pos x="66" y="13"/>
                </a:cxn>
                <a:cxn ang="0">
                  <a:pos x="61" y="13"/>
                </a:cxn>
                <a:cxn ang="0">
                  <a:pos x="50" y="16"/>
                </a:cxn>
                <a:cxn ang="0">
                  <a:pos x="56" y="20"/>
                </a:cxn>
                <a:cxn ang="0">
                  <a:pos x="59" y="23"/>
                </a:cxn>
                <a:cxn ang="0">
                  <a:pos x="51" y="20"/>
                </a:cxn>
                <a:cxn ang="0">
                  <a:pos x="51" y="21"/>
                </a:cxn>
                <a:cxn ang="0">
                  <a:pos x="55" y="23"/>
                </a:cxn>
                <a:cxn ang="0">
                  <a:pos x="55" y="26"/>
                </a:cxn>
                <a:cxn ang="0">
                  <a:pos x="51" y="23"/>
                </a:cxn>
                <a:cxn ang="0">
                  <a:pos x="47" y="21"/>
                </a:cxn>
                <a:cxn ang="0">
                  <a:pos x="50" y="26"/>
                </a:cxn>
                <a:cxn ang="0">
                  <a:pos x="48" y="26"/>
                </a:cxn>
                <a:cxn ang="0">
                  <a:pos x="45" y="21"/>
                </a:cxn>
                <a:cxn ang="0">
                  <a:pos x="38" y="20"/>
                </a:cxn>
                <a:cxn ang="0">
                  <a:pos x="38" y="16"/>
                </a:cxn>
                <a:cxn ang="0">
                  <a:pos x="35" y="18"/>
                </a:cxn>
                <a:cxn ang="0">
                  <a:pos x="35" y="26"/>
                </a:cxn>
                <a:cxn ang="0">
                  <a:pos x="45" y="36"/>
                </a:cxn>
                <a:cxn ang="0">
                  <a:pos x="43" y="37"/>
                </a:cxn>
                <a:cxn ang="0">
                  <a:pos x="42" y="34"/>
                </a:cxn>
                <a:cxn ang="0">
                  <a:pos x="40" y="34"/>
                </a:cxn>
                <a:cxn ang="0">
                  <a:pos x="42" y="39"/>
                </a:cxn>
                <a:cxn ang="0">
                  <a:pos x="35" y="39"/>
                </a:cxn>
                <a:cxn ang="0">
                  <a:pos x="47" y="42"/>
                </a:cxn>
                <a:cxn ang="0">
                  <a:pos x="48" y="45"/>
                </a:cxn>
                <a:cxn ang="0">
                  <a:pos x="58" y="48"/>
                </a:cxn>
                <a:cxn ang="0">
                  <a:pos x="58" y="55"/>
                </a:cxn>
                <a:cxn ang="0">
                  <a:pos x="51" y="52"/>
                </a:cxn>
                <a:cxn ang="0">
                  <a:pos x="43" y="52"/>
                </a:cxn>
                <a:cxn ang="0">
                  <a:pos x="42" y="52"/>
                </a:cxn>
                <a:cxn ang="0">
                  <a:pos x="45" y="50"/>
                </a:cxn>
                <a:cxn ang="0">
                  <a:pos x="45" y="48"/>
                </a:cxn>
                <a:cxn ang="0">
                  <a:pos x="37" y="47"/>
                </a:cxn>
                <a:cxn ang="0">
                  <a:pos x="35" y="47"/>
                </a:cxn>
                <a:cxn ang="0">
                  <a:pos x="18" y="45"/>
                </a:cxn>
                <a:cxn ang="0">
                  <a:pos x="14" y="47"/>
                </a:cxn>
                <a:cxn ang="0">
                  <a:pos x="8" y="40"/>
                </a:cxn>
                <a:cxn ang="0">
                  <a:pos x="14" y="40"/>
                </a:cxn>
                <a:cxn ang="0">
                  <a:pos x="13" y="39"/>
                </a:cxn>
                <a:cxn ang="0">
                  <a:pos x="10" y="37"/>
                </a:cxn>
                <a:cxn ang="0">
                  <a:pos x="8" y="39"/>
                </a:cxn>
                <a:cxn ang="0">
                  <a:pos x="0" y="29"/>
                </a:cxn>
                <a:cxn ang="0">
                  <a:pos x="0" y="29"/>
                </a:cxn>
              </a:cxnLst>
              <a:rect l="0" t="0" r="r" b="b"/>
              <a:pathLst>
                <a:path w="91" h="55">
                  <a:moveTo>
                    <a:pt x="0" y="29"/>
                  </a:moveTo>
                  <a:lnTo>
                    <a:pt x="11" y="18"/>
                  </a:lnTo>
                  <a:lnTo>
                    <a:pt x="10" y="13"/>
                  </a:lnTo>
                  <a:lnTo>
                    <a:pt x="19" y="13"/>
                  </a:lnTo>
                  <a:lnTo>
                    <a:pt x="27" y="10"/>
                  </a:lnTo>
                  <a:lnTo>
                    <a:pt x="32" y="10"/>
                  </a:lnTo>
                  <a:lnTo>
                    <a:pt x="38" y="7"/>
                  </a:lnTo>
                  <a:lnTo>
                    <a:pt x="59" y="3"/>
                  </a:lnTo>
                  <a:lnTo>
                    <a:pt x="75" y="8"/>
                  </a:lnTo>
                  <a:lnTo>
                    <a:pt x="80" y="7"/>
                  </a:lnTo>
                  <a:lnTo>
                    <a:pt x="83" y="5"/>
                  </a:lnTo>
                  <a:lnTo>
                    <a:pt x="85" y="0"/>
                  </a:lnTo>
                  <a:lnTo>
                    <a:pt x="87" y="0"/>
                  </a:lnTo>
                  <a:lnTo>
                    <a:pt x="91" y="3"/>
                  </a:lnTo>
                  <a:lnTo>
                    <a:pt x="90" y="5"/>
                  </a:lnTo>
                  <a:lnTo>
                    <a:pt x="88" y="7"/>
                  </a:lnTo>
                  <a:lnTo>
                    <a:pt x="87" y="13"/>
                  </a:lnTo>
                  <a:lnTo>
                    <a:pt x="85" y="15"/>
                  </a:lnTo>
                  <a:lnTo>
                    <a:pt x="69" y="11"/>
                  </a:lnTo>
                  <a:lnTo>
                    <a:pt x="66" y="13"/>
                  </a:lnTo>
                  <a:lnTo>
                    <a:pt x="61" y="13"/>
                  </a:lnTo>
                  <a:lnTo>
                    <a:pt x="50" y="16"/>
                  </a:lnTo>
                  <a:lnTo>
                    <a:pt x="56" y="20"/>
                  </a:lnTo>
                  <a:lnTo>
                    <a:pt x="59" y="23"/>
                  </a:lnTo>
                  <a:lnTo>
                    <a:pt x="51" y="20"/>
                  </a:lnTo>
                  <a:lnTo>
                    <a:pt x="51" y="21"/>
                  </a:lnTo>
                  <a:lnTo>
                    <a:pt x="55" y="23"/>
                  </a:lnTo>
                  <a:lnTo>
                    <a:pt x="55" y="26"/>
                  </a:lnTo>
                  <a:lnTo>
                    <a:pt x="51" y="23"/>
                  </a:lnTo>
                  <a:lnTo>
                    <a:pt x="47" y="21"/>
                  </a:lnTo>
                  <a:lnTo>
                    <a:pt x="50" y="26"/>
                  </a:lnTo>
                  <a:lnTo>
                    <a:pt x="48" y="26"/>
                  </a:lnTo>
                  <a:lnTo>
                    <a:pt x="45" y="21"/>
                  </a:lnTo>
                  <a:lnTo>
                    <a:pt x="38" y="20"/>
                  </a:lnTo>
                  <a:lnTo>
                    <a:pt x="38" y="16"/>
                  </a:lnTo>
                  <a:lnTo>
                    <a:pt x="35" y="18"/>
                  </a:lnTo>
                  <a:lnTo>
                    <a:pt x="35" y="26"/>
                  </a:lnTo>
                  <a:lnTo>
                    <a:pt x="45" y="36"/>
                  </a:lnTo>
                  <a:lnTo>
                    <a:pt x="43" y="37"/>
                  </a:lnTo>
                  <a:lnTo>
                    <a:pt x="42" y="34"/>
                  </a:lnTo>
                  <a:lnTo>
                    <a:pt x="40" y="34"/>
                  </a:lnTo>
                  <a:lnTo>
                    <a:pt x="42" y="39"/>
                  </a:lnTo>
                  <a:lnTo>
                    <a:pt x="35" y="39"/>
                  </a:lnTo>
                  <a:lnTo>
                    <a:pt x="47" y="42"/>
                  </a:lnTo>
                  <a:lnTo>
                    <a:pt x="48" y="45"/>
                  </a:lnTo>
                  <a:lnTo>
                    <a:pt x="58" y="48"/>
                  </a:lnTo>
                  <a:lnTo>
                    <a:pt x="58" y="55"/>
                  </a:lnTo>
                  <a:lnTo>
                    <a:pt x="51" y="52"/>
                  </a:lnTo>
                  <a:lnTo>
                    <a:pt x="43" y="52"/>
                  </a:lnTo>
                  <a:lnTo>
                    <a:pt x="42" y="52"/>
                  </a:lnTo>
                  <a:lnTo>
                    <a:pt x="45" y="50"/>
                  </a:lnTo>
                  <a:lnTo>
                    <a:pt x="45" y="48"/>
                  </a:lnTo>
                  <a:lnTo>
                    <a:pt x="37" y="47"/>
                  </a:lnTo>
                  <a:lnTo>
                    <a:pt x="35" y="47"/>
                  </a:lnTo>
                  <a:lnTo>
                    <a:pt x="18" y="45"/>
                  </a:lnTo>
                  <a:lnTo>
                    <a:pt x="14" y="47"/>
                  </a:lnTo>
                  <a:lnTo>
                    <a:pt x="8" y="40"/>
                  </a:lnTo>
                  <a:lnTo>
                    <a:pt x="14" y="40"/>
                  </a:lnTo>
                  <a:lnTo>
                    <a:pt x="13" y="39"/>
                  </a:lnTo>
                  <a:lnTo>
                    <a:pt x="10" y="37"/>
                  </a:lnTo>
                  <a:lnTo>
                    <a:pt x="8" y="39"/>
                  </a:lnTo>
                  <a:lnTo>
                    <a:pt x="0" y="29"/>
                  </a:lnTo>
                  <a:lnTo>
                    <a:pt x="0" y="2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01" name="Freeform 303"/>
            <p:cNvSpPr>
              <a:spLocks/>
            </p:cNvSpPr>
            <p:nvPr/>
          </p:nvSpPr>
          <p:spPr bwMode="auto">
            <a:xfrm>
              <a:off x="4638032" y="-2292799"/>
              <a:ext cx="125079" cy="54382"/>
            </a:xfrm>
            <a:custGeom>
              <a:avLst/>
              <a:gdLst/>
              <a:ahLst/>
              <a:cxnLst>
                <a:cxn ang="0">
                  <a:pos x="11" y="39"/>
                </a:cxn>
                <a:cxn ang="0">
                  <a:pos x="8" y="31"/>
                </a:cxn>
                <a:cxn ang="0">
                  <a:pos x="2" y="26"/>
                </a:cxn>
                <a:cxn ang="0">
                  <a:pos x="2" y="23"/>
                </a:cxn>
                <a:cxn ang="0">
                  <a:pos x="8" y="15"/>
                </a:cxn>
                <a:cxn ang="0">
                  <a:pos x="0" y="10"/>
                </a:cxn>
                <a:cxn ang="0">
                  <a:pos x="0" y="5"/>
                </a:cxn>
                <a:cxn ang="0">
                  <a:pos x="0" y="2"/>
                </a:cxn>
                <a:cxn ang="0">
                  <a:pos x="5" y="0"/>
                </a:cxn>
                <a:cxn ang="0">
                  <a:pos x="8" y="0"/>
                </a:cxn>
                <a:cxn ang="0">
                  <a:pos x="7" y="3"/>
                </a:cxn>
                <a:cxn ang="0">
                  <a:pos x="10" y="5"/>
                </a:cxn>
                <a:cxn ang="0">
                  <a:pos x="45" y="7"/>
                </a:cxn>
                <a:cxn ang="0">
                  <a:pos x="66" y="0"/>
                </a:cxn>
                <a:cxn ang="0">
                  <a:pos x="71" y="0"/>
                </a:cxn>
                <a:cxn ang="0">
                  <a:pos x="80" y="3"/>
                </a:cxn>
                <a:cxn ang="0">
                  <a:pos x="87" y="5"/>
                </a:cxn>
                <a:cxn ang="0">
                  <a:pos x="92" y="5"/>
                </a:cxn>
                <a:cxn ang="0">
                  <a:pos x="90" y="10"/>
                </a:cxn>
                <a:cxn ang="0">
                  <a:pos x="85" y="11"/>
                </a:cxn>
                <a:cxn ang="0">
                  <a:pos x="82" y="15"/>
                </a:cxn>
                <a:cxn ang="0">
                  <a:pos x="82" y="19"/>
                </a:cxn>
                <a:cxn ang="0">
                  <a:pos x="77" y="23"/>
                </a:cxn>
                <a:cxn ang="0">
                  <a:pos x="85" y="31"/>
                </a:cxn>
                <a:cxn ang="0">
                  <a:pos x="76" y="31"/>
                </a:cxn>
                <a:cxn ang="0">
                  <a:pos x="71" y="29"/>
                </a:cxn>
                <a:cxn ang="0">
                  <a:pos x="60" y="32"/>
                </a:cxn>
                <a:cxn ang="0">
                  <a:pos x="58" y="32"/>
                </a:cxn>
                <a:cxn ang="0">
                  <a:pos x="56" y="37"/>
                </a:cxn>
                <a:cxn ang="0">
                  <a:pos x="53" y="39"/>
                </a:cxn>
                <a:cxn ang="0">
                  <a:pos x="48" y="40"/>
                </a:cxn>
                <a:cxn ang="0">
                  <a:pos x="32" y="35"/>
                </a:cxn>
                <a:cxn ang="0">
                  <a:pos x="11" y="39"/>
                </a:cxn>
                <a:cxn ang="0">
                  <a:pos x="11" y="39"/>
                </a:cxn>
              </a:cxnLst>
              <a:rect l="0" t="0" r="r" b="b"/>
              <a:pathLst>
                <a:path w="92" h="40">
                  <a:moveTo>
                    <a:pt x="11" y="39"/>
                  </a:moveTo>
                  <a:lnTo>
                    <a:pt x="8" y="31"/>
                  </a:lnTo>
                  <a:lnTo>
                    <a:pt x="2" y="26"/>
                  </a:lnTo>
                  <a:lnTo>
                    <a:pt x="2" y="23"/>
                  </a:lnTo>
                  <a:lnTo>
                    <a:pt x="8" y="15"/>
                  </a:lnTo>
                  <a:lnTo>
                    <a:pt x="0" y="10"/>
                  </a:lnTo>
                  <a:lnTo>
                    <a:pt x="0" y="5"/>
                  </a:lnTo>
                  <a:lnTo>
                    <a:pt x="0" y="2"/>
                  </a:lnTo>
                  <a:lnTo>
                    <a:pt x="5" y="0"/>
                  </a:lnTo>
                  <a:lnTo>
                    <a:pt x="8" y="0"/>
                  </a:lnTo>
                  <a:lnTo>
                    <a:pt x="7" y="3"/>
                  </a:lnTo>
                  <a:lnTo>
                    <a:pt x="10" y="5"/>
                  </a:lnTo>
                  <a:lnTo>
                    <a:pt x="45" y="7"/>
                  </a:lnTo>
                  <a:lnTo>
                    <a:pt x="66" y="0"/>
                  </a:lnTo>
                  <a:lnTo>
                    <a:pt x="71" y="0"/>
                  </a:lnTo>
                  <a:lnTo>
                    <a:pt x="80" y="3"/>
                  </a:lnTo>
                  <a:lnTo>
                    <a:pt x="87" y="5"/>
                  </a:lnTo>
                  <a:lnTo>
                    <a:pt x="92" y="5"/>
                  </a:lnTo>
                  <a:lnTo>
                    <a:pt x="90" y="10"/>
                  </a:lnTo>
                  <a:lnTo>
                    <a:pt x="85" y="11"/>
                  </a:lnTo>
                  <a:lnTo>
                    <a:pt x="82" y="15"/>
                  </a:lnTo>
                  <a:lnTo>
                    <a:pt x="82" y="19"/>
                  </a:lnTo>
                  <a:lnTo>
                    <a:pt x="77" y="23"/>
                  </a:lnTo>
                  <a:lnTo>
                    <a:pt x="85" y="31"/>
                  </a:lnTo>
                  <a:lnTo>
                    <a:pt x="76" y="31"/>
                  </a:lnTo>
                  <a:lnTo>
                    <a:pt x="71" y="29"/>
                  </a:lnTo>
                  <a:lnTo>
                    <a:pt x="60" y="32"/>
                  </a:lnTo>
                  <a:lnTo>
                    <a:pt x="58" y="32"/>
                  </a:lnTo>
                  <a:lnTo>
                    <a:pt x="56" y="37"/>
                  </a:lnTo>
                  <a:lnTo>
                    <a:pt x="53" y="39"/>
                  </a:lnTo>
                  <a:lnTo>
                    <a:pt x="48" y="40"/>
                  </a:lnTo>
                  <a:lnTo>
                    <a:pt x="32" y="35"/>
                  </a:lnTo>
                  <a:lnTo>
                    <a:pt x="11" y="39"/>
                  </a:lnTo>
                  <a:lnTo>
                    <a:pt x="11" y="3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02" name="Freeform 304"/>
            <p:cNvSpPr>
              <a:spLocks/>
            </p:cNvSpPr>
            <p:nvPr/>
          </p:nvSpPr>
          <p:spPr bwMode="auto">
            <a:xfrm>
              <a:off x="4510234" y="-2379811"/>
              <a:ext cx="127798" cy="57101"/>
            </a:xfrm>
            <a:custGeom>
              <a:avLst/>
              <a:gdLst/>
              <a:ahLst/>
              <a:cxnLst>
                <a:cxn ang="0">
                  <a:pos x="94" y="8"/>
                </a:cxn>
                <a:cxn ang="0">
                  <a:pos x="91" y="5"/>
                </a:cxn>
                <a:cxn ang="0">
                  <a:pos x="85" y="2"/>
                </a:cxn>
                <a:cxn ang="0">
                  <a:pos x="65" y="0"/>
                </a:cxn>
                <a:cxn ang="0">
                  <a:pos x="61" y="2"/>
                </a:cxn>
                <a:cxn ang="0">
                  <a:pos x="59" y="3"/>
                </a:cxn>
                <a:cxn ang="0">
                  <a:pos x="54" y="5"/>
                </a:cxn>
                <a:cxn ang="0">
                  <a:pos x="49" y="5"/>
                </a:cxn>
                <a:cxn ang="0">
                  <a:pos x="37" y="8"/>
                </a:cxn>
                <a:cxn ang="0">
                  <a:pos x="32" y="11"/>
                </a:cxn>
                <a:cxn ang="0">
                  <a:pos x="24" y="11"/>
                </a:cxn>
                <a:cxn ang="0">
                  <a:pos x="14" y="6"/>
                </a:cxn>
                <a:cxn ang="0">
                  <a:pos x="12" y="13"/>
                </a:cxn>
                <a:cxn ang="0">
                  <a:pos x="6" y="13"/>
                </a:cxn>
                <a:cxn ang="0">
                  <a:pos x="4" y="14"/>
                </a:cxn>
                <a:cxn ang="0">
                  <a:pos x="6" y="16"/>
                </a:cxn>
                <a:cxn ang="0">
                  <a:pos x="4" y="19"/>
                </a:cxn>
                <a:cxn ang="0">
                  <a:pos x="4" y="22"/>
                </a:cxn>
                <a:cxn ang="0">
                  <a:pos x="0" y="26"/>
                </a:cxn>
                <a:cxn ang="0">
                  <a:pos x="3" y="26"/>
                </a:cxn>
                <a:cxn ang="0">
                  <a:pos x="8" y="31"/>
                </a:cxn>
                <a:cxn ang="0">
                  <a:pos x="20" y="39"/>
                </a:cxn>
                <a:cxn ang="0">
                  <a:pos x="27" y="42"/>
                </a:cxn>
                <a:cxn ang="0">
                  <a:pos x="38" y="39"/>
                </a:cxn>
                <a:cxn ang="0">
                  <a:pos x="53" y="35"/>
                </a:cxn>
                <a:cxn ang="0">
                  <a:pos x="57" y="34"/>
                </a:cxn>
                <a:cxn ang="0">
                  <a:pos x="61" y="35"/>
                </a:cxn>
                <a:cxn ang="0">
                  <a:pos x="72" y="32"/>
                </a:cxn>
                <a:cxn ang="0">
                  <a:pos x="81" y="19"/>
                </a:cxn>
                <a:cxn ang="0">
                  <a:pos x="85" y="14"/>
                </a:cxn>
                <a:cxn ang="0">
                  <a:pos x="94" y="8"/>
                </a:cxn>
                <a:cxn ang="0">
                  <a:pos x="94" y="8"/>
                </a:cxn>
              </a:cxnLst>
              <a:rect l="0" t="0" r="r" b="b"/>
              <a:pathLst>
                <a:path w="94" h="42">
                  <a:moveTo>
                    <a:pt x="94" y="8"/>
                  </a:moveTo>
                  <a:lnTo>
                    <a:pt x="91" y="5"/>
                  </a:lnTo>
                  <a:lnTo>
                    <a:pt x="85" y="2"/>
                  </a:lnTo>
                  <a:lnTo>
                    <a:pt x="65" y="0"/>
                  </a:lnTo>
                  <a:lnTo>
                    <a:pt x="61" y="2"/>
                  </a:lnTo>
                  <a:lnTo>
                    <a:pt x="59" y="3"/>
                  </a:lnTo>
                  <a:lnTo>
                    <a:pt x="54" y="5"/>
                  </a:lnTo>
                  <a:lnTo>
                    <a:pt x="49" y="5"/>
                  </a:lnTo>
                  <a:lnTo>
                    <a:pt x="37" y="8"/>
                  </a:lnTo>
                  <a:lnTo>
                    <a:pt x="32" y="11"/>
                  </a:lnTo>
                  <a:lnTo>
                    <a:pt x="24" y="11"/>
                  </a:lnTo>
                  <a:lnTo>
                    <a:pt x="14" y="6"/>
                  </a:lnTo>
                  <a:lnTo>
                    <a:pt x="12" y="13"/>
                  </a:lnTo>
                  <a:lnTo>
                    <a:pt x="6" y="13"/>
                  </a:lnTo>
                  <a:lnTo>
                    <a:pt x="4" y="14"/>
                  </a:lnTo>
                  <a:lnTo>
                    <a:pt x="6" y="16"/>
                  </a:lnTo>
                  <a:lnTo>
                    <a:pt x="4" y="19"/>
                  </a:lnTo>
                  <a:lnTo>
                    <a:pt x="4" y="22"/>
                  </a:lnTo>
                  <a:lnTo>
                    <a:pt x="0" y="26"/>
                  </a:lnTo>
                  <a:lnTo>
                    <a:pt x="3" y="26"/>
                  </a:lnTo>
                  <a:lnTo>
                    <a:pt x="8" y="31"/>
                  </a:lnTo>
                  <a:lnTo>
                    <a:pt x="20" y="39"/>
                  </a:lnTo>
                  <a:lnTo>
                    <a:pt x="27" y="42"/>
                  </a:lnTo>
                  <a:lnTo>
                    <a:pt x="38" y="39"/>
                  </a:lnTo>
                  <a:lnTo>
                    <a:pt x="53" y="35"/>
                  </a:lnTo>
                  <a:lnTo>
                    <a:pt x="57" y="34"/>
                  </a:lnTo>
                  <a:lnTo>
                    <a:pt x="61" y="35"/>
                  </a:lnTo>
                  <a:lnTo>
                    <a:pt x="72" y="32"/>
                  </a:lnTo>
                  <a:lnTo>
                    <a:pt x="81" y="19"/>
                  </a:lnTo>
                  <a:lnTo>
                    <a:pt x="85" y="14"/>
                  </a:lnTo>
                  <a:lnTo>
                    <a:pt x="94" y="8"/>
                  </a:lnTo>
                  <a:lnTo>
                    <a:pt x="94"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03" name="Freeform 305"/>
            <p:cNvSpPr>
              <a:spLocks/>
            </p:cNvSpPr>
            <p:nvPr/>
          </p:nvSpPr>
          <p:spPr bwMode="auto">
            <a:xfrm>
              <a:off x="4459930" y="-2344462"/>
              <a:ext cx="61180" cy="29910"/>
            </a:xfrm>
            <a:custGeom>
              <a:avLst/>
              <a:gdLst/>
              <a:ahLst/>
              <a:cxnLst>
                <a:cxn ang="0">
                  <a:pos x="1" y="19"/>
                </a:cxn>
                <a:cxn ang="0">
                  <a:pos x="14" y="21"/>
                </a:cxn>
                <a:cxn ang="0">
                  <a:pos x="16" y="17"/>
                </a:cxn>
                <a:cxn ang="0">
                  <a:pos x="19" y="21"/>
                </a:cxn>
                <a:cxn ang="0">
                  <a:pos x="21" y="21"/>
                </a:cxn>
                <a:cxn ang="0">
                  <a:pos x="25" y="22"/>
                </a:cxn>
                <a:cxn ang="0">
                  <a:pos x="27" y="21"/>
                </a:cxn>
                <a:cxn ang="0">
                  <a:pos x="25" y="17"/>
                </a:cxn>
                <a:cxn ang="0">
                  <a:pos x="32" y="14"/>
                </a:cxn>
                <a:cxn ang="0">
                  <a:pos x="32" y="13"/>
                </a:cxn>
                <a:cxn ang="0">
                  <a:pos x="30" y="11"/>
                </a:cxn>
                <a:cxn ang="0">
                  <a:pos x="30" y="9"/>
                </a:cxn>
                <a:cxn ang="0">
                  <a:pos x="40" y="6"/>
                </a:cxn>
                <a:cxn ang="0">
                  <a:pos x="40" y="3"/>
                </a:cxn>
                <a:cxn ang="0">
                  <a:pos x="43" y="5"/>
                </a:cxn>
                <a:cxn ang="0">
                  <a:pos x="45" y="5"/>
                </a:cxn>
                <a:cxn ang="0">
                  <a:pos x="40" y="0"/>
                </a:cxn>
                <a:cxn ang="0">
                  <a:pos x="37" y="0"/>
                </a:cxn>
                <a:cxn ang="0">
                  <a:pos x="33" y="1"/>
                </a:cxn>
                <a:cxn ang="0">
                  <a:pos x="19" y="3"/>
                </a:cxn>
                <a:cxn ang="0">
                  <a:pos x="14" y="6"/>
                </a:cxn>
                <a:cxn ang="0">
                  <a:pos x="3" y="5"/>
                </a:cxn>
                <a:cxn ang="0">
                  <a:pos x="0" y="9"/>
                </a:cxn>
                <a:cxn ang="0">
                  <a:pos x="1" y="9"/>
                </a:cxn>
                <a:cxn ang="0">
                  <a:pos x="0" y="13"/>
                </a:cxn>
                <a:cxn ang="0">
                  <a:pos x="1" y="14"/>
                </a:cxn>
                <a:cxn ang="0">
                  <a:pos x="6" y="17"/>
                </a:cxn>
                <a:cxn ang="0">
                  <a:pos x="3" y="19"/>
                </a:cxn>
                <a:cxn ang="0">
                  <a:pos x="1" y="19"/>
                </a:cxn>
                <a:cxn ang="0">
                  <a:pos x="1" y="19"/>
                </a:cxn>
              </a:cxnLst>
              <a:rect l="0" t="0" r="r" b="b"/>
              <a:pathLst>
                <a:path w="45" h="22">
                  <a:moveTo>
                    <a:pt x="1" y="19"/>
                  </a:moveTo>
                  <a:lnTo>
                    <a:pt x="14" y="21"/>
                  </a:lnTo>
                  <a:lnTo>
                    <a:pt x="16" y="17"/>
                  </a:lnTo>
                  <a:lnTo>
                    <a:pt x="19" y="21"/>
                  </a:lnTo>
                  <a:lnTo>
                    <a:pt x="21" y="21"/>
                  </a:lnTo>
                  <a:lnTo>
                    <a:pt x="25" y="22"/>
                  </a:lnTo>
                  <a:lnTo>
                    <a:pt x="27" y="21"/>
                  </a:lnTo>
                  <a:lnTo>
                    <a:pt x="25" y="17"/>
                  </a:lnTo>
                  <a:lnTo>
                    <a:pt x="32" y="14"/>
                  </a:lnTo>
                  <a:lnTo>
                    <a:pt x="32" y="13"/>
                  </a:lnTo>
                  <a:lnTo>
                    <a:pt x="30" y="11"/>
                  </a:lnTo>
                  <a:lnTo>
                    <a:pt x="30" y="9"/>
                  </a:lnTo>
                  <a:lnTo>
                    <a:pt x="40" y="6"/>
                  </a:lnTo>
                  <a:lnTo>
                    <a:pt x="40" y="3"/>
                  </a:lnTo>
                  <a:lnTo>
                    <a:pt x="43" y="5"/>
                  </a:lnTo>
                  <a:lnTo>
                    <a:pt x="45" y="5"/>
                  </a:lnTo>
                  <a:lnTo>
                    <a:pt x="40" y="0"/>
                  </a:lnTo>
                  <a:lnTo>
                    <a:pt x="37" y="0"/>
                  </a:lnTo>
                  <a:lnTo>
                    <a:pt x="33" y="1"/>
                  </a:lnTo>
                  <a:lnTo>
                    <a:pt x="19" y="3"/>
                  </a:lnTo>
                  <a:lnTo>
                    <a:pt x="14" y="6"/>
                  </a:lnTo>
                  <a:lnTo>
                    <a:pt x="3" y="5"/>
                  </a:lnTo>
                  <a:lnTo>
                    <a:pt x="0" y="9"/>
                  </a:lnTo>
                  <a:lnTo>
                    <a:pt x="1" y="9"/>
                  </a:lnTo>
                  <a:lnTo>
                    <a:pt x="0" y="13"/>
                  </a:lnTo>
                  <a:lnTo>
                    <a:pt x="1" y="14"/>
                  </a:lnTo>
                  <a:lnTo>
                    <a:pt x="6" y="17"/>
                  </a:lnTo>
                  <a:lnTo>
                    <a:pt x="3" y="19"/>
                  </a:lnTo>
                  <a:lnTo>
                    <a:pt x="1" y="19"/>
                  </a:lnTo>
                  <a:lnTo>
                    <a:pt x="1" y="1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04" name="Freeform 306"/>
            <p:cNvSpPr>
              <a:spLocks/>
            </p:cNvSpPr>
            <p:nvPr/>
          </p:nvSpPr>
          <p:spPr bwMode="auto">
            <a:xfrm>
              <a:off x="4522470" y="-2401564"/>
              <a:ext cx="107405" cy="36708"/>
            </a:xfrm>
            <a:custGeom>
              <a:avLst/>
              <a:gdLst/>
              <a:ahLst/>
              <a:cxnLst>
                <a:cxn ang="0">
                  <a:pos x="76" y="18"/>
                </a:cxn>
                <a:cxn ang="0">
                  <a:pos x="56" y="16"/>
                </a:cxn>
                <a:cxn ang="0">
                  <a:pos x="52" y="18"/>
                </a:cxn>
                <a:cxn ang="0">
                  <a:pos x="50" y="19"/>
                </a:cxn>
                <a:cxn ang="0">
                  <a:pos x="45" y="21"/>
                </a:cxn>
                <a:cxn ang="0">
                  <a:pos x="40" y="21"/>
                </a:cxn>
                <a:cxn ang="0">
                  <a:pos x="28" y="24"/>
                </a:cxn>
                <a:cxn ang="0">
                  <a:pos x="23" y="27"/>
                </a:cxn>
                <a:cxn ang="0">
                  <a:pos x="15" y="27"/>
                </a:cxn>
                <a:cxn ang="0">
                  <a:pos x="5" y="22"/>
                </a:cxn>
                <a:cxn ang="0">
                  <a:pos x="0" y="16"/>
                </a:cxn>
                <a:cxn ang="0">
                  <a:pos x="3" y="13"/>
                </a:cxn>
                <a:cxn ang="0">
                  <a:pos x="10" y="13"/>
                </a:cxn>
                <a:cxn ang="0">
                  <a:pos x="13" y="11"/>
                </a:cxn>
                <a:cxn ang="0">
                  <a:pos x="18" y="8"/>
                </a:cxn>
                <a:cxn ang="0">
                  <a:pos x="18" y="5"/>
                </a:cxn>
                <a:cxn ang="0">
                  <a:pos x="28" y="0"/>
                </a:cxn>
                <a:cxn ang="0">
                  <a:pos x="31" y="2"/>
                </a:cxn>
                <a:cxn ang="0">
                  <a:pos x="36" y="0"/>
                </a:cxn>
                <a:cxn ang="0">
                  <a:pos x="42" y="5"/>
                </a:cxn>
                <a:cxn ang="0">
                  <a:pos x="50" y="3"/>
                </a:cxn>
                <a:cxn ang="0">
                  <a:pos x="56" y="3"/>
                </a:cxn>
                <a:cxn ang="0">
                  <a:pos x="64" y="2"/>
                </a:cxn>
                <a:cxn ang="0">
                  <a:pos x="79" y="6"/>
                </a:cxn>
                <a:cxn ang="0">
                  <a:pos x="76" y="18"/>
                </a:cxn>
                <a:cxn ang="0">
                  <a:pos x="76" y="18"/>
                </a:cxn>
              </a:cxnLst>
              <a:rect l="0" t="0" r="r" b="b"/>
              <a:pathLst>
                <a:path w="79" h="27">
                  <a:moveTo>
                    <a:pt x="76" y="18"/>
                  </a:moveTo>
                  <a:lnTo>
                    <a:pt x="56" y="16"/>
                  </a:lnTo>
                  <a:lnTo>
                    <a:pt x="52" y="18"/>
                  </a:lnTo>
                  <a:lnTo>
                    <a:pt x="50" y="19"/>
                  </a:lnTo>
                  <a:lnTo>
                    <a:pt x="45" y="21"/>
                  </a:lnTo>
                  <a:lnTo>
                    <a:pt x="40" y="21"/>
                  </a:lnTo>
                  <a:lnTo>
                    <a:pt x="28" y="24"/>
                  </a:lnTo>
                  <a:lnTo>
                    <a:pt x="23" y="27"/>
                  </a:lnTo>
                  <a:lnTo>
                    <a:pt x="15" y="27"/>
                  </a:lnTo>
                  <a:lnTo>
                    <a:pt x="5" y="22"/>
                  </a:lnTo>
                  <a:lnTo>
                    <a:pt x="0" y="16"/>
                  </a:lnTo>
                  <a:lnTo>
                    <a:pt x="3" y="13"/>
                  </a:lnTo>
                  <a:lnTo>
                    <a:pt x="10" y="13"/>
                  </a:lnTo>
                  <a:lnTo>
                    <a:pt x="13" y="11"/>
                  </a:lnTo>
                  <a:lnTo>
                    <a:pt x="18" y="8"/>
                  </a:lnTo>
                  <a:lnTo>
                    <a:pt x="18" y="5"/>
                  </a:lnTo>
                  <a:lnTo>
                    <a:pt x="28" y="0"/>
                  </a:lnTo>
                  <a:lnTo>
                    <a:pt x="31" y="2"/>
                  </a:lnTo>
                  <a:lnTo>
                    <a:pt x="36" y="0"/>
                  </a:lnTo>
                  <a:lnTo>
                    <a:pt x="42" y="5"/>
                  </a:lnTo>
                  <a:lnTo>
                    <a:pt x="50" y="3"/>
                  </a:lnTo>
                  <a:lnTo>
                    <a:pt x="56" y="3"/>
                  </a:lnTo>
                  <a:lnTo>
                    <a:pt x="64" y="2"/>
                  </a:lnTo>
                  <a:lnTo>
                    <a:pt x="79" y="6"/>
                  </a:lnTo>
                  <a:lnTo>
                    <a:pt x="76" y="18"/>
                  </a:lnTo>
                  <a:lnTo>
                    <a:pt x="76" y="1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05" name="Freeform 307"/>
            <p:cNvSpPr>
              <a:spLocks/>
            </p:cNvSpPr>
            <p:nvPr/>
          </p:nvSpPr>
          <p:spPr bwMode="auto">
            <a:xfrm>
              <a:off x="4424582" y="-2434193"/>
              <a:ext cx="135956" cy="54382"/>
            </a:xfrm>
            <a:custGeom>
              <a:avLst/>
              <a:gdLst/>
              <a:ahLst/>
              <a:cxnLst>
                <a:cxn ang="0">
                  <a:pos x="100" y="24"/>
                </a:cxn>
                <a:cxn ang="0">
                  <a:pos x="95" y="22"/>
                </a:cxn>
                <a:cxn ang="0">
                  <a:pos x="88" y="18"/>
                </a:cxn>
                <a:cxn ang="0">
                  <a:pos x="83" y="16"/>
                </a:cxn>
                <a:cxn ang="0">
                  <a:pos x="82" y="13"/>
                </a:cxn>
                <a:cxn ang="0">
                  <a:pos x="71" y="11"/>
                </a:cxn>
                <a:cxn ang="0">
                  <a:pos x="72" y="13"/>
                </a:cxn>
                <a:cxn ang="0">
                  <a:pos x="69" y="14"/>
                </a:cxn>
                <a:cxn ang="0">
                  <a:pos x="61" y="11"/>
                </a:cxn>
                <a:cxn ang="0">
                  <a:pos x="63" y="8"/>
                </a:cxn>
                <a:cxn ang="0">
                  <a:pos x="56" y="5"/>
                </a:cxn>
                <a:cxn ang="0">
                  <a:pos x="50" y="5"/>
                </a:cxn>
                <a:cxn ang="0">
                  <a:pos x="45" y="2"/>
                </a:cxn>
                <a:cxn ang="0">
                  <a:pos x="42" y="5"/>
                </a:cxn>
                <a:cxn ang="0">
                  <a:pos x="40" y="3"/>
                </a:cxn>
                <a:cxn ang="0">
                  <a:pos x="32" y="0"/>
                </a:cxn>
                <a:cxn ang="0">
                  <a:pos x="31" y="3"/>
                </a:cxn>
                <a:cxn ang="0">
                  <a:pos x="7" y="13"/>
                </a:cxn>
                <a:cxn ang="0">
                  <a:pos x="5" y="14"/>
                </a:cxn>
                <a:cxn ang="0">
                  <a:pos x="0" y="13"/>
                </a:cxn>
                <a:cxn ang="0">
                  <a:pos x="0" y="14"/>
                </a:cxn>
                <a:cxn ang="0">
                  <a:pos x="7" y="18"/>
                </a:cxn>
                <a:cxn ang="0">
                  <a:pos x="7" y="24"/>
                </a:cxn>
                <a:cxn ang="0">
                  <a:pos x="10" y="26"/>
                </a:cxn>
                <a:cxn ang="0">
                  <a:pos x="27" y="37"/>
                </a:cxn>
                <a:cxn ang="0">
                  <a:pos x="34" y="38"/>
                </a:cxn>
                <a:cxn ang="0">
                  <a:pos x="39" y="38"/>
                </a:cxn>
                <a:cxn ang="0">
                  <a:pos x="43" y="37"/>
                </a:cxn>
                <a:cxn ang="0">
                  <a:pos x="47" y="34"/>
                </a:cxn>
                <a:cxn ang="0">
                  <a:pos x="55" y="34"/>
                </a:cxn>
                <a:cxn ang="0">
                  <a:pos x="61" y="37"/>
                </a:cxn>
                <a:cxn ang="0">
                  <a:pos x="71" y="35"/>
                </a:cxn>
                <a:cxn ang="0">
                  <a:pos x="72" y="40"/>
                </a:cxn>
                <a:cxn ang="0">
                  <a:pos x="75" y="37"/>
                </a:cxn>
                <a:cxn ang="0">
                  <a:pos x="82" y="37"/>
                </a:cxn>
                <a:cxn ang="0">
                  <a:pos x="85" y="35"/>
                </a:cxn>
                <a:cxn ang="0">
                  <a:pos x="90" y="32"/>
                </a:cxn>
                <a:cxn ang="0">
                  <a:pos x="90" y="29"/>
                </a:cxn>
                <a:cxn ang="0">
                  <a:pos x="100" y="24"/>
                </a:cxn>
                <a:cxn ang="0">
                  <a:pos x="100" y="24"/>
                </a:cxn>
              </a:cxnLst>
              <a:rect l="0" t="0" r="r" b="b"/>
              <a:pathLst>
                <a:path w="100" h="40">
                  <a:moveTo>
                    <a:pt x="100" y="24"/>
                  </a:moveTo>
                  <a:lnTo>
                    <a:pt x="95" y="22"/>
                  </a:lnTo>
                  <a:lnTo>
                    <a:pt x="88" y="18"/>
                  </a:lnTo>
                  <a:lnTo>
                    <a:pt x="83" y="16"/>
                  </a:lnTo>
                  <a:lnTo>
                    <a:pt x="82" y="13"/>
                  </a:lnTo>
                  <a:lnTo>
                    <a:pt x="71" y="11"/>
                  </a:lnTo>
                  <a:lnTo>
                    <a:pt x="72" y="13"/>
                  </a:lnTo>
                  <a:lnTo>
                    <a:pt x="69" y="14"/>
                  </a:lnTo>
                  <a:lnTo>
                    <a:pt x="61" y="11"/>
                  </a:lnTo>
                  <a:lnTo>
                    <a:pt x="63" y="8"/>
                  </a:lnTo>
                  <a:lnTo>
                    <a:pt x="56" y="5"/>
                  </a:lnTo>
                  <a:lnTo>
                    <a:pt x="50" y="5"/>
                  </a:lnTo>
                  <a:lnTo>
                    <a:pt x="45" y="2"/>
                  </a:lnTo>
                  <a:lnTo>
                    <a:pt x="42" y="5"/>
                  </a:lnTo>
                  <a:lnTo>
                    <a:pt x="40" y="3"/>
                  </a:lnTo>
                  <a:lnTo>
                    <a:pt x="32" y="0"/>
                  </a:lnTo>
                  <a:lnTo>
                    <a:pt x="31" y="3"/>
                  </a:lnTo>
                  <a:lnTo>
                    <a:pt x="7" y="13"/>
                  </a:lnTo>
                  <a:lnTo>
                    <a:pt x="5" y="14"/>
                  </a:lnTo>
                  <a:lnTo>
                    <a:pt x="0" y="13"/>
                  </a:lnTo>
                  <a:lnTo>
                    <a:pt x="0" y="14"/>
                  </a:lnTo>
                  <a:lnTo>
                    <a:pt x="7" y="18"/>
                  </a:lnTo>
                  <a:lnTo>
                    <a:pt x="7" y="24"/>
                  </a:lnTo>
                  <a:lnTo>
                    <a:pt x="10" y="26"/>
                  </a:lnTo>
                  <a:lnTo>
                    <a:pt x="27" y="37"/>
                  </a:lnTo>
                  <a:lnTo>
                    <a:pt x="34" y="38"/>
                  </a:lnTo>
                  <a:lnTo>
                    <a:pt x="39" y="38"/>
                  </a:lnTo>
                  <a:lnTo>
                    <a:pt x="43" y="37"/>
                  </a:lnTo>
                  <a:lnTo>
                    <a:pt x="47" y="34"/>
                  </a:lnTo>
                  <a:lnTo>
                    <a:pt x="55" y="34"/>
                  </a:lnTo>
                  <a:lnTo>
                    <a:pt x="61" y="37"/>
                  </a:lnTo>
                  <a:lnTo>
                    <a:pt x="71" y="35"/>
                  </a:lnTo>
                  <a:lnTo>
                    <a:pt x="72" y="40"/>
                  </a:lnTo>
                  <a:lnTo>
                    <a:pt x="75" y="37"/>
                  </a:lnTo>
                  <a:lnTo>
                    <a:pt x="82" y="37"/>
                  </a:lnTo>
                  <a:lnTo>
                    <a:pt x="85" y="35"/>
                  </a:lnTo>
                  <a:lnTo>
                    <a:pt x="90" y="32"/>
                  </a:lnTo>
                  <a:lnTo>
                    <a:pt x="90" y="29"/>
                  </a:lnTo>
                  <a:lnTo>
                    <a:pt x="100" y="24"/>
                  </a:lnTo>
                  <a:lnTo>
                    <a:pt x="100" y="2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06" name="Freeform 308"/>
            <p:cNvSpPr>
              <a:spLocks/>
            </p:cNvSpPr>
            <p:nvPr/>
          </p:nvSpPr>
          <p:spPr bwMode="auto">
            <a:xfrm>
              <a:off x="4381076" y="-2387968"/>
              <a:ext cx="148192" cy="51663"/>
            </a:xfrm>
            <a:custGeom>
              <a:avLst/>
              <a:gdLst/>
              <a:ahLst/>
              <a:cxnLst>
                <a:cxn ang="0">
                  <a:pos x="61" y="37"/>
                </a:cxn>
                <a:cxn ang="0">
                  <a:pos x="43" y="33"/>
                </a:cxn>
                <a:cxn ang="0">
                  <a:pos x="40" y="33"/>
                </a:cxn>
                <a:cxn ang="0">
                  <a:pos x="37" y="28"/>
                </a:cxn>
                <a:cxn ang="0">
                  <a:pos x="18" y="32"/>
                </a:cxn>
                <a:cxn ang="0">
                  <a:pos x="13" y="32"/>
                </a:cxn>
                <a:cxn ang="0">
                  <a:pos x="2" y="30"/>
                </a:cxn>
                <a:cxn ang="0">
                  <a:pos x="0" y="27"/>
                </a:cxn>
                <a:cxn ang="0">
                  <a:pos x="2" y="24"/>
                </a:cxn>
                <a:cxn ang="0">
                  <a:pos x="0" y="22"/>
                </a:cxn>
                <a:cxn ang="0">
                  <a:pos x="5" y="22"/>
                </a:cxn>
                <a:cxn ang="0">
                  <a:pos x="11" y="24"/>
                </a:cxn>
                <a:cxn ang="0">
                  <a:pos x="14" y="22"/>
                </a:cxn>
                <a:cxn ang="0">
                  <a:pos x="24" y="24"/>
                </a:cxn>
                <a:cxn ang="0">
                  <a:pos x="39" y="19"/>
                </a:cxn>
                <a:cxn ang="0">
                  <a:pos x="47" y="19"/>
                </a:cxn>
                <a:cxn ang="0">
                  <a:pos x="47" y="20"/>
                </a:cxn>
                <a:cxn ang="0">
                  <a:pos x="50" y="20"/>
                </a:cxn>
                <a:cxn ang="0">
                  <a:pos x="47" y="12"/>
                </a:cxn>
                <a:cxn ang="0">
                  <a:pos x="48" y="11"/>
                </a:cxn>
                <a:cxn ang="0">
                  <a:pos x="53" y="9"/>
                </a:cxn>
                <a:cxn ang="0">
                  <a:pos x="55" y="6"/>
                </a:cxn>
                <a:cxn ang="0">
                  <a:pos x="59" y="4"/>
                </a:cxn>
                <a:cxn ang="0">
                  <a:pos x="59" y="3"/>
                </a:cxn>
                <a:cxn ang="0">
                  <a:pos x="66" y="4"/>
                </a:cxn>
                <a:cxn ang="0">
                  <a:pos x="71" y="4"/>
                </a:cxn>
                <a:cxn ang="0">
                  <a:pos x="75" y="3"/>
                </a:cxn>
                <a:cxn ang="0">
                  <a:pos x="79" y="0"/>
                </a:cxn>
                <a:cxn ang="0">
                  <a:pos x="87" y="0"/>
                </a:cxn>
                <a:cxn ang="0">
                  <a:pos x="93" y="3"/>
                </a:cxn>
                <a:cxn ang="0">
                  <a:pos x="103" y="1"/>
                </a:cxn>
                <a:cxn ang="0">
                  <a:pos x="104" y="6"/>
                </a:cxn>
                <a:cxn ang="0">
                  <a:pos x="109" y="12"/>
                </a:cxn>
                <a:cxn ang="0">
                  <a:pos x="107" y="19"/>
                </a:cxn>
                <a:cxn ang="0">
                  <a:pos x="101" y="19"/>
                </a:cxn>
                <a:cxn ang="0">
                  <a:pos x="99" y="20"/>
                </a:cxn>
                <a:cxn ang="0">
                  <a:pos x="101" y="22"/>
                </a:cxn>
                <a:cxn ang="0">
                  <a:pos x="99" y="25"/>
                </a:cxn>
                <a:cxn ang="0">
                  <a:pos x="99" y="28"/>
                </a:cxn>
                <a:cxn ang="0">
                  <a:pos x="95" y="32"/>
                </a:cxn>
                <a:cxn ang="0">
                  <a:pos x="91" y="33"/>
                </a:cxn>
                <a:cxn ang="0">
                  <a:pos x="77" y="35"/>
                </a:cxn>
                <a:cxn ang="0">
                  <a:pos x="72" y="38"/>
                </a:cxn>
                <a:cxn ang="0">
                  <a:pos x="61" y="37"/>
                </a:cxn>
                <a:cxn ang="0">
                  <a:pos x="61" y="37"/>
                </a:cxn>
              </a:cxnLst>
              <a:rect l="0" t="0" r="r" b="b"/>
              <a:pathLst>
                <a:path w="109" h="38">
                  <a:moveTo>
                    <a:pt x="61" y="37"/>
                  </a:moveTo>
                  <a:lnTo>
                    <a:pt x="43" y="33"/>
                  </a:lnTo>
                  <a:lnTo>
                    <a:pt x="40" y="33"/>
                  </a:lnTo>
                  <a:lnTo>
                    <a:pt x="37" y="28"/>
                  </a:lnTo>
                  <a:lnTo>
                    <a:pt x="18" y="32"/>
                  </a:lnTo>
                  <a:lnTo>
                    <a:pt x="13" y="32"/>
                  </a:lnTo>
                  <a:lnTo>
                    <a:pt x="2" y="30"/>
                  </a:lnTo>
                  <a:lnTo>
                    <a:pt x="0" y="27"/>
                  </a:lnTo>
                  <a:lnTo>
                    <a:pt x="2" y="24"/>
                  </a:lnTo>
                  <a:lnTo>
                    <a:pt x="0" y="22"/>
                  </a:lnTo>
                  <a:lnTo>
                    <a:pt x="5" y="22"/>
                  </a:lnTo>
                  <a:lnTo>
                    <a:pt x="11" y="24"/>
                  </a:lnTo>
                  <a:lnTo>
                    <a:pt x="14" y="22"/>
                  </a:lnTo>
                  <a:lnTo>
                    <a:pt x="24" y="24"/>
                  </a:lnTo>
                  <a:lnTo>
                    <a:pt x="39" y="19"/>
                  </a:lnTo>
                  <a:lnTo>
                    <a:pt x="47" y="19"/>
                  </a:lnTo>
                  <a:lnTo>
                    <a:pt x="47" y="20"/>
                  </a:lnTo>
                  <a:lnTo>
                    <a:pt x="50" y="20"/>
                  </a:lnTo>
                  <a:lnTo>
                    <a:pt x="47" y="12"/>
                  </a:lnTo>
                  <a:lnTo>
                    <a:pt x="48" y="11"/>
                  </a:lnTo>
                  <a:lnTo>
                    <a:pt x="53" y="9"/>
                  </a:lnTo>
                  <a:lnTo>
                    <a:pt x="55" y="6"/>
                  </a:lnTo>
                  <a:lnTo>
                    <a:pt x="59" y="4"/>
                  </a:lnTo>
                  <a:lnTo>
                    <a:pt x="59" y="3"/>
                  </a:lnTo>
                  <a:lnTo>
                    <a:pt x="66" y="4"/>
                  </a:lnTo>
                  <a:lnTo>
                    <a:pt x="71" y="4"/>
                  </a:lnTo>
                  <a:lnTo>
                    <a:pt x="75" y="3"/>
                  </a:lnTo>
                  <a:lnTo>
                    <a:pt x="79" y="0"/>
                  </a:lnTo>
                  <a:lnTo>
                    <a:pt x="87" y="0"/>
                  </a:lnTo>
                  <a:lnTo>
                    <a:pt x="93" y="3"/>
                  </a:lnTo>
                  <a:lnTo>
                    <a:pt x="103" y="1"/>
                  </a:lnTo>
                  <a:lnTo>
                    <a:pt x="104" y="6"/>
                  </a:lnTo>
                  <a:lnTo>
                    <a:pt x="109" y="12"/>
                  </a:lnTo>
                  <a:lnTo>
                    <a:pt x="107" y="19"/>
                  </a:lnTo>
                  <a:lnTo>
                    <a:pt x="101" y="19"/>
                  </a:lnTo>
                  <a:lnTo>
                    <a:pt x="99" y="20"/>
                  </a:lnTo>
                  <a:lnTo>
                    <a:pt x="101" y="22"/>
                  </a:lnTo>
                  <a:lnTo>
                    <a:pt x="99" y="25"/>
                  </a:lnTo>
                  <a:lnTo>
                    <a:pt x="99" y="28"/>
                  </a:lnTo>
                  <a:lnTo>
                    <a:pt x="95" y="32"/>
                  </a:lnTo>
                  <a:lnTo>
                    <a:pt x="91" y="33"/>
                  </a:lnTo>
                  <a:lnTo>
                    <a:pt x="77" y="35"/>
                  </a:lnTo>
                  <a:lnTo>
                    <a:pt x="72" y="38"/>
                  </a:lnTo>
                  <a:lnTo>
                    <a:pt x="61" y="37"/>
                  </a:lnTo>
                  <a:lnTo>
                    <a:pt x="61" y="3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07" name="Freeform 309"/>
            <p:cNvSpPr>
              <a:spLocks/>
            </p:cNvSpPr>
            <p:nvPr/>
          </p:nvSpPr>
          <p:spPr bwMode="auto">
            <a:xfrm>
              <a:off x="4381076" y="-2355339"/>
              <a:ext cx="4079" cy="8157"/>
            </a:xfrm>
            <a:custGeom>
              <a:avLst/>
              <a:gdLst/>
              <a:ahLst/>
              <a:cxnLst>
                <a:cxn ang="0">
                  <a:pos x="2" y="6"/>
                </a:cxn>
                <a:cxn ang="0">
                  <a:pos x="3" y="3"/>
                </a:cxn>
                <a:cxn ang="0">
                  <a:pos x="2" y="0"/>
                </a:cxn>
                <a:cxn ang="0">
                  <a:pos x="0" y="3"/>
                </a:cxn>
                <a:cxn ang="0">
                  <a:pos x="2" y="6"/>
                </a:cxn>
                <a:cxn ang="0">
                  <a:pos x="2" y="6"/>
                </a:cxn>
              </a:cxnLst>
              <a:rect l="0" t="0" r="r" b="b"/>
              <a:pathLst>
                <a:path w="3" h="6">
                  <a:moveTo>
                    <a:pt x="2" y="6"/>
                  </a:moveTo>
                  <a:lnTo>
                    <a:pt x="3" y="3"/>
                  </a:lnTo>
                  <a:lnTo>
                    <a:pt x="2" y="0"/>
                  </a:lnTo>
                  <a:lnTo>
                    <a:pt x="0" y="3"/>
                  </a:lnTo>
                  <a:lnTo>
                    <a:pt x="2" y="6"/>
                  </a:lnTo>
                  <a:lnTo>
                    <a:pt x="2"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08" name="Freeform 310"/>
            <p:cNvSpPr>
              <a:spLocks/>
            </p:cNvSpPr>
            <p:nvPr/>
          </p:nvSpPr>
          <p:spPr bwMode="auto">
            <a:xfrm>
              <a:off x="4329413" y="-2349901"/>
              <a:ext cx="236563" cy="171304"/>
            </a:xfrm>
            <a:custGeom>
              <a:avLst/>
              <a:gdLst/>
              <a:ahLst/>
              <a:cxnLst>
                <a:cxn ang="0">
                  <a:pos x="20" y="47"/>
                </a:cxn>
                <a:cxn ang="0">
                  <a:pos x="30" y="39"/>
                </a:cxn>
                <a:cxn ang="0">
                  <a:pos x="51" y="45"/>
                </a:cxn>
                <a:cxn ang="0">
                  <a:pos x="65" y="65"/>
                </a:cxn>
                <a:cxn ang="0">
                  <a:pos x="70" y="66"/>
                </a:cxn>
                <a:cxn ang="0">
                  <a:pos x="77" y="71"/>
                </a:cxn>
                <a:cxn ang="0">
                  <a:pos x="94" y="82"/>
                </a:cxn>
                <a:cxn ang="0">
                  <a:pos x="109" y="87"/>
                </a:cxn>
                <a:cxn ang="0">
                  <a:pos x="113" y="90"/>
                </a:cxn>
                <a:cxn ang="0">
                  <a:pos x="123" y="97"/>
                </a:cxn>
                <a:cxn ang="0">
                  <a:pos x="133" y="98"/>
                </a:cxn>
                <a:cxn ang="0">
                  <a:pos x="136" y="118"/>
                </a:cxn>
                <a:cxn ang="0">
                  <a:pos x="134" y="122"/>
                </a:cxn>
                <a:cxn ang="0">
                  <a:pos x="141" y="126"/>
                </a:cxn>
                <a:cxn ang="0">
                  <a:pos x="147" y="121"/>
                </a:cxn>
                <a:cxn ang="0">
                  <a:pos x="155" y="113"/>
                </a:cxn>
                <a:cxn ang="0">
                  <a:pos x="145" y="103"/>
                </a:cxn>
                <a:cxn ang="0">
                  <a:pos x="149" y="95"/>
                </a:cxn>
                <a:cxn ang="0">
                  <a:pos x="166" y="97"/>
                </a:cxn>
                <a:cxn ang="0">
                  <a:pos x="173" y="102"/>
                </a:cxn>
                <a:cxn ang="0">
                  <a:pos x="166" y="89"/>
                </a:cxn>
                <a:cxn ang="0">
                  <a:pos x="134" y="77"/>
                </a:cxn>
                <a:cxn ang="0">
                  <a:pos x="139" y="74"/>
                </a:cxn>
                <a:cxn ang="0">
                  <a:pos x="125" y="73"/>
                </a:cxn>
                <a:cxn ang="0">
                  <a:pos x="117" y="71"/>
                </a:cxn>
                <a:cxn ang="0">
                  <a:pos x="99" y="50"/>
                </a:cxn>
                <a:cxn ang="0">
                  <a:pos x="80" y="39"/>
                </a:cxn>
                <a:cxn ang="0">
                  <a:pos x="83" y="33"/>
                </a:cxn>
                <a:cxn ang="0">
                  <a:pos x="80" y="29"/>
                </a:cxn>
                <a:cxn ang="0">
                  <a:pos x="93" y="20"/>
                </a:cxn>
                <a:cxn ang="0">
                  <a:pos x="99" y="23"/>
                </a:cxn>
                <a:cxn ang="0">
                  <a:pos x="97" y="18"/>
                </a:cxn>
                <a:cxn ang="0">
                  <a:pos x="97" y="13"/>
                </a:cxn>
                <a:cxn ang="0">
                  <a:pos x="99" y="9"/>
                </a:cxn>
                <a:cxn ang="0">
                  <a:pos x="78" y="5"/>
                </a:cxn>
                <a:cxn ang="0">
                  <a:pos x="56" y="4"/>
                </a:cxn>
                <a:cxn ang="0">
                  <a:pos x="51" y="7"/>
                </a:cxn>
                <a:cxn ang="0">
                  <a:pos x="48" y="12"/>
                </a:cxn>
                <a:cxn ang="0">
                  <a:pos x="32" y="18"/>
                </a:cxn>
                <a:cxn ang="0">
                  <a:pos x="24" y="10"/>
                </a:cxn>
                <a:cxn ang="0">
                  <a:pos x="3" y="18"/>
                </a:cxn>
                <a:cxn ang="0">
                  <a:pos x="4" y="28"/>
                </a:cxn>
                <a:cxn ang="0">
                  <a:pos x="0" y="33"/>
                </a:cxn>
                <a:cxn ang="0">
                  <a:pos x="3" y="39"/>
                </a:cxn>
                <a:cxn ang="0">
                  <a:pos x="12" y="42"/>
                </a:cxn>
                <a:cxn ang="0">
                  <a:pos x="12" y="47"/>
                </a:cxn>
              </a:cxnLst>
              <a:rect l="0" t="0" r="r" b="b"/>
              <a:pathLst>
                <a:path w="174" h="126">
                  <a:moveTo>
                    <a:pt x="12" y="47"/>
                  </a:moveTo>
                  <a:lnTo>
                    <a:pt x="20" y="47"/>
                  </a:lnTo>
                  <a:lnTo>
                    <a:pt x="25" y="41"/>
                  </a:lnTo>
                  <a:lnTo>
                    <a:pt x="30" y="39"/>
                  </a:lnTo>
                  <a:lnTo>
                    <a:pt x="35" y="41"/>
                  </a:lnTo>
                  <a:lnTo>
                    <a:pt x="51" y="45"/>
                  </a:lnTo>
                  <a:lnTo>
                    <a:pt x="56" y="58"/>
                  </a:lnTo>
                  <a:lnTo>
                    <a:pt x="65" y="65"/>
                  </a:lnTo>
                  <a:lnTo>
                    <a:pt x="65" y="68"/>
                  </a:lnTo>
                  <a:lnTo>
                    <a:pt x="70" y="66"/>
                  </a:lnTo>
                  <a:lnTo>
                    <a:pt x="72" y="68"/>
                  </a:lnTo>
                  <a:lnTo>
                    <a:pt x="77" y="71"/>
                  </a:lnTo>
                  <a:lnTo>
                    <a:pt x="78" y="73"/>
                  </a:lnTo>
                  <a:lnTo>
                    <a:pt x="94" y="82"/>
                  </a:lnTo>
                  <a:lnTo>
                    <a:pt x="104" y="82"/>
                  </a:lnTo>
                  <a:lnTo>
                    <a:pt x="109" y="87"/>
                  </a:lnTo>
                  <a:lnTo>
                    <a:pt x="113" y="89"/>
                  </a:lnTo>
                  <a:lnTo>
                    <a:pt x="113" y="90"/>
                  </a:lnTo>
                  <a:lnTo>
                    <a:pt x="120" y="90"/>
                  </a:lnTo>
                  <a:lnTo>
                    <a:pt x="123" y="97"/>
                  </a:lnTo>
                  <a:lnTo>
                    <a:pt x="129" y="100"/>
                  </a:lnTo>
                  <a:lnTo>
                    <a:pt x="133" y="98"/>
                  </a:lnTo>
                  <a:lnTo>
                    <a:pt x="142" y="114"/>
                  </a:lnTo>
                  <a:lnTo>
                    <a:pt x="136" y="118"/>
                  </a:lnTo>
                  <a:lnTo>
                    <a:pt x="137" y="119"/>
                  </a:lnTo>
                  <a:lnTo>
                    <a:pt x="134" y="122"/>
                  </a:lnTo>
                  <a:lnTo>
                    <a:pt x="136" y="126"/>
                  </a:lnTo>
                  <a:lnTo>
                    <a:pt x="141" y="126"/>
                  </a:lnTo>
                  <a:lnTo>
                    <a:pt x="144" y="122"/>
                  </a:lnTo>
                  <a:lnTo>
                    <a:pt x="147" y="121"/>
                  </a:lnTo>
                  <a:lnTo>
                    <a:pt x="149" y="114"/>
                  </a:lnTo>
                  <a:lnTo>
                    <a:pt x="155" y="113"/>
                  </a:lnTo>
                  <a:lnTo>
                    <a:pt x="153" y="106"/>
                  </a:lnTo>
                  <a:lnTo>
                    <a:pt x="145" y="103"/>
                  </a:lnTo>
                  <a:lnTo>
                    <a:pt x="147" y="97"/>
                  </a:lnTo>
                  <a:lnTo>
                    <a:pt x="149" y="95"/>
                  </a:lnTo>
                  <a:lnTo>
                    <a:pt x="155" y="92"/>
                  </a:lnTo>
                  <a:lnTo>
                    <a:pt x="166" y="97"/>
                  </a:lnTo>
                  <a:lnTo>
                    <a:pt x="170" y="100"/>
                  </a:lnTo>
                  <a:lnTo>
                    <a:pt x="173" y="102"/>
                  </a:lnTo>
                  <a:lnTo>
                    <a:pt x="174" y="98"/>
                  </a:lnTo>
                  <a:lnTo>
                    <a:pt x="166" y="89"/>
                  </a:lnTo>
                  <a:lnTo>
                    <a:pt x="136" y="79"/>
                  </a:lnTo>
                  <a:lnTo>
                    <a:pt x="134" y="77"/>
                  </a:lnTo>
                  <a:lnTo>
                    <a:pt x="139" y="76"/>
                  </a:lnTo>
                  <a:lnTo>
                    <a:pt x="139" y="74"/>
                  </a:lnTo>
                  <a:lnTo>
                    <a:pt x="137" y="73"/>
                  </a:lnTo>
                  <a:lnTo>
                    <a:pt x="125" y="73"/>
                  </a:lnTo>
                  <a:lnTo>
                    <a:pt x="125" y="74"/>
                  </a:lnTo>
                  <a:lnTo>
                    <a:pt x="117" y="71"/>
                  </a:lnTo>
                  <a:lnTo>
                    <a:pt x="109" y="65"/>
                  </a:lnTo>
                  <a:lnTo>
                    <a:pt x="99" y="50"/>
                  </a:lnTo>
                  <a:lnTo>
                    <a:pt x="83" y="42"/>
                  </a:lnTo>
                  <a:lnTo>
                    <a:pt x="80" y="39"/>
                  </a:lnTo>
                  <a:lnTo>
                    <a:pt x="80" y="36"/>
                  </a:lnTo>
                  <a:lnTo>
                    <a:pt x="83" y="33"/>
                  </a:lnTo>
                  <a:lnTo>
                    <a:pt x="83" y="31"/>
                  </a:lnTo>
                  <a:lnTo>
                    <a:pt x="80" y="29"/>
                  </a:lnTo>
                  <a:lnTo>
                    <a:pt x="80" y="25"/>
                  </a:lnTo>
                  <a:lnTo>
                    <a:pt x="93" y="20"/>
                  </a:lnTo>
                  <a:lnTo>
                    <a:pt x="99" y="20"/>
                  </a:lnTo>
                  <a:lnTo>
                    <a:pt x="99" y="23"/>
                  </a:lnTo>
                  <a:lnTo>
                    <a:pt x="102" y="21"/>
                  </a:lnTo>
                  <a:lnTo>
                    <a:pt x="97" y="18"/>
                  </a:lnTo>
                  <a:lnTo>
                    <a:pt x="96" y="17"/>
                  </a:lnTo>
                  <a:lnTo>
                    <a:pt x="97" y="13"/>
                  </a:lnTo>
                  <a:lnTo>
                    <a:pt x="96" y="13"/>
                  </a:lnTo>
                  <a:lnTo>
                    <a:pt x="99" y="9"/>
                  </a:lnTo>
                  <a:lnTo>
                    <a:pt x="81" y="5"/>
                  </a:lnTo>
                  <a:lnTo>
                    <a:pt x="78" y="5"/>
                  </a:lnTo>
                  <a:lnTo>
                    <a:pt x="75" y="0"/>
                  </a:lnTo>
                  <a:lnTo>
                    <a:pt x="56" y="4"/>
                  </a:lnTo>
                  <a:lnTo>
                    <a:pt x="51" y="4"/>
                  </a:lnTo>
                  <a:lnTo>
                    <a:pt x="51" y="7"/>
                  </a:lnTo>
                  <a:lnTo>
                    <a:pt x="48" y="7"/>
                  </a:lnTo>
                  <a:lnTo>
                    <a:pt x="48" y="12"/>
                  </a:lnTo>
                  <a:lnTo>
                    <a:pt x="35" y="10"/>
                  </a:lnTo>
                  <a:lnTo>
                    <a:pt x="32" y="18"/>
                  </a:lnTo>
                  <a:lnTo>
                    <a:pt x="25" y="13"/>
                  </a:lnTo>
                  <a:lnTo>
                    <a:pt x="24" y="10"/>
                  </a:lnTo>
                  <a:lnTo>
                    <a:pt x="16" y="17"/>
                  </a:lnTo>
                  <a:lnTo>
                    <a:pt x="3" y="18"/>
                  </a:lnTo>
                  <a:lnTo>
                    <a:pt x="0" y="20"/>
                  </a:lnTo>
                  <a:lnTo>
                    <a:pt x="4" y="28"/>
                  </a:lnTo>
                  <a:lnTo>
                    <a:pt x="0" y="29"/>
                  </a:lnTo>
                  <a:lnTo>
                    <a:pt x="0" y="33"/>
                  </a:lnTo>
                  <a:lnTo>
                    <a:pt x="3" y="34"/>
                  </a:lnTo>
                  <a:lnTo>
                    <a:pt x="3" y="39"/>
                  </a:lnTo>
                  <a:lnTo>
                    <a:pt x="4" y="42"/>
                  </a:lnTo>
                  <a:lnTo>
                    <a:pt x="12" y="42"/>
                  </a:lnTo>
                  <a:lnTo>
                    <a:pt x="12" y="47"/>
                  </a:lnTo>
                  <a:lnTo>
                    <a:pt x="12" y="4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09" name="Freeform 311"/>
            <p:cNvSpPr>
              <a:spLocks/>
            </p:cNvSpPr>
            <p:nvPr/>
          </p:nvSpPr>
          <p:spPr bwMode="auto">
            <a:xfrm>
              <a:off x="4461290" y="-2340383"/>
              <a:ext cx="115563" cy="69338"/>
            </a:xfrm>
            <a:custGeom>
              <a:avLst/>
              <a:gdLst/>
              <a:ahLst/>
              <a:cxnLst>
                <a:cxn ang="0">
                  <a:pos x="74" y="10"/>
                </a:cxn>
                <a:cxn ang="0">
                  <a:pos x="63" y="13"/>
                </a:cxn>
                <a:cxn ang="0">
                  <a:pos x="56" y="10"/>
                </a:cxn>
                <a:cxn ang="0">
                  <a:pos x="44" y="2"/>
                </a:cxn>
                <a:cxn ang="0">
                  <a:pos x="42" y="2"/>
                </a:cxn>
                <a:cxn ang="0">
                  <a:pos x="39" y="0"/>
                </a:cxn>
                <a:cxn ang="0">
                  <a:pos x="39" y="3"/>
                </a:cxn>
                <a:cxn ang="0">
                  <a:pos x="29" y="6"/>
                </a:cxn>
                <a:cxn ang="0">
                  <a:pos x="29" y="8"/>
                </a:cxn>
                <a:cxn ang="0">
                  <a:pos x="31" y="10"/>
                </a:cxn>
                <a:cxn ang="0">
                  <a:pos x="31" y="11"/>
                </a:cxn>
                <a:cxn ang="0">
                  <a:pos x="24" y="14"/>
                </a:cxn>
                <a:cxn ang="0">
                  <a:pos x="26" y="18"/>
                </a:cxn>
                <a:cxn ang="0">
                  <a:pos x="24" y="19"/>
                </a:cxn>
                <a:cxn ang="0">
                  <a:pos x="20" y="18"/>
                </a:cxn>
                <a:cxn ang="0">
                  <a:pos x="18" y="18"/>
                </a:cxn>
                <a:cxn ang="0">
                  <a:pos x="15" y="14"/>
                </a:cxn>
                <a:cxn ang="0">
                  <a:pos x="13" y="18"/>
                </a:cxn>
                <a:cxn ang="0">
                  <a:pos x="0" y="16"/>
                </a:cxn>
                <a:cxn ang="0">
                  <a:pos x="0" y="16"/>
                </a:cxn>
                <a:cxn ang="0">
                  <a:pos x="2" y="21"/>
                </a:cxn>
                <a:cxn ang="0">
                  <a:pos x="5" y="26"/>
                </a:cxn>
                <a:cxn ang="0">
                  <a:pos x="8" y="26"/>
                </a:cxn>
                <a:cxn ang="0">
                  <a:pos x="12" y="19"/>
                </a:cxn>
                <a:cxn ang="0">
                  <a:pos x="15" y="19"/>
                </a:cxn>
                <a:cxn ang="0">
                  <a:pos x="20" y="22"/>
                </a:cxn>
                <a:cxn ang="0">
                  <a:pos x="23" y="30"/>
                </a:cxn>
                <a:cxn ang="0">
                  <a:pos x="29" y="34"/>
                </a:cxn>
                <a:cxn ang="0">
                  <a:pos x="26" y="34"/>
                </a:cxn>
                <a:cxn ang="0">
                  <a:pos x="26" y="35"/>
                </a:cxn>
                <a:cxn ang="0">
                  <a:pos x="36" y="42"/>
                </a:cxn>
                <a:cxn ang="0">
                  <a:pos x="37" y="45"/>
                </a:cxn>
                <a:cxn ang="0">
                  <a:pos x="50" y="46"/>
                </a:cxn>
                <a:cxn ang="0">
                  <a:pos x="60" y="51"/>
                </a:cxn>
                <a:cxn ang="0">
                  <a:pos x="60" y="51"/>
                </a:cxn>
                <a:cxn ang="0">
                  <a:pos x="63" y="51"/>
                </a:cxn>
                <a:cxn ang="0">
                  <a:pos x="56" y="46"/>
                </a:cxn>
                <a:cxn ang="0">
                  <a:pos x="55" y="45"/>
                </a:cxn>
                <a:cxn ang="0">
                  <a:pos x="39" y="34"/>
                </a:cxn>
                <a:cxn ang="0">
                  <a:pos x="39" y="29"/>
                </a:cxn>
                <a:cxn ang="0">
                  <a:pos x="36" y="26"/>
                </a:cxn>
                <a:cxn ang="0">
                  <a:pos x="32" y="24"/>
                </a:cxn>
                <a:cxn ang="0">
                  <a:pos x="32" y="19"/>
                </a:cxn>
                <a:cxn ang="0">
                  <a:pos x="37" y="19"/>
                </a:cxn>
                <a:cxn ang="0">
                  <a:pos x="42" y="22"/>
                </a:cxn>
                <a:cxn ang="0">
                  <a:pos x="44" y="19"/>
                </a:cxn>
                <a:cxn ang="0">
                  <a:pos x="47" y="19"/>
                </a:cxn>
                <a:cxn ang="0">
                  <a:pos x="50" y="18"/>
                </a:cxn>
                <a:cxn ang="0">
                  <a:pos x="63" y="21"/>
                </a:cxn>
                <a:cxn ang="0">
                  <a:pos x="65" y="21"/>
                </a:cxn>
                <a:cxn ang="0">
                  <a:pos x="76" y="21"/>
                </a:cxn>
                <a:cxn ang="0">
                  <a:pos x="77" y="24"/>
                </a:cxn>
                <a:cxn ang="0">
                  <a:pos x="82" y="24"/>
                </a:cxn>
                <a:cxn ang="0">
                  <a:pos x="82" y="19"/>
                </a:cxn>
                <a:cxn ang="0">
                  <a:pos x="85" y="19"/>
                </a:cxn>
                <a:cxn ang="0">
                  <a:pos x="79" y="18"/>
                </a:cxn>
                <a:cxn ang="0">
                  <a:pos x="79" y="14"/>
                </a:cxn>
                <a:cxn ang="0">
                  <a:pos x="77" y="14"/>
                </a:cxn>
                <a:cxn ang="0">
                  <a:pos x="77" y="11"/>
                </a:cxn>
                <a:cxn ang="0">
                  <a:pos x="74" y="10"/>
                </a:cxn>
                <a:cxn ang="0">
                  <a:pos x="74" y="10"/>
                </a:cxn>
              </a:cxnLst>
              <a:rect l="0" t="0" r="r" b="b"/>
              <a:pathLst>
                <a:path w="85" h="51">
                  <a:moveTo>
                    <a:pt x="74" y="10"/>
                  </a:moveTo>
                  <a:lnTo>
                    <a:pt x="63" y="13"/>
                  </a:lnTo>
                  <a:lnTo>
                    <a:pt x="56" y="10"/>
                  </a:lnTo>
                  <a:lnTo>
                    <a:pt x="44" y="2"/>
                  </a:lnTo>
                  <a:lnTo>
                    <a:pt x="42" y="2"/>
                  </a:lnTo>
                  <a:lnTo>
                    <a:pt x="39" y="0"/>
                  </a:lnTo>
                  <a:lnTo>
                    <a:pt x="39" y="3"/>
                  </a:lnTo>
                  <a:lnTo>
                    <a:pt x="29" y="6"/>
                  </a:lnTo>
                  <a:lnTo>
                    <a:pt x="29" y="8"/>
                  </a:lnTo>
                  <a:lnTo>
                    <a:pt x="31" y="10"/>
                  </a:lnTo>
                  <a:lnTo>
                    <a:pt x="31" y="11"/>
                  </a:lnTo>
                  <a:lnTo>
                    <a:pt x="24" y="14"/>
                  </a:lnTo>
                  <a:lnTo>
                    <a:pt x="26" y="18"/>
                  </a:lnTo>
                  <a:lnTo>
                    <a:pt x="24" y="19"/>
                  </a:lnTo>
                  <a:lnTo>
                    <a:pt x="20" y="18"/>
                  </a:lnTo>
                  <a:lnTo>
                    <a:pt x="18" y="18"/>
                  </a:lnTo>
                  <a:lnTo>
                    <a:pt x="15" y="14"/>
                  </a:lnTo>
                  <a:lnTo>
                    <a:pt x="13" y="18"/>
                  </a:lnTo>
                  <a:lnTo>
                    <a:pt x="0" y="16"/>
                  </a:lnTo>
                  <a:lnTo>
                    <a:pt x="0" y="16"/>
                  </a:lnTo>
                  <a:lnTo>
                    <a:pt x="2" y="21"/>
                  </a:lnTo>
                  <a:lnTo>
                    <a:pt x="5" y="26"/>
                  </a:lnTo>
                  <a:lnTo>
                    <a:pt x="8" y="26"/>
                  </a:lnTo>
                  <a:lnTo>
                    <a:pt x="12" y="19"/>
                  </a:lnTo>
                  <a:lnTo>
                    <a:pt x="15" y="19"/>
                  </a:lnTo>
                  <a:lnTo>
                    <a:pt x="20" y="22"/>
                  </a:lnTo>
                  <a:lnTo>
                    <a:pt x="23" y="30"/>
                  </a:lnTo>
                  <a:lnTo>
                    <a:pt x="29" y="34"/>
                  </a:lnTo>
                  <a:lnTo>
                    <a:pt x="26" y="34"/>
                  </a:lnTo>
                  <a:lnTo>
                    <a:pt x="26" y="35"/>
                  </a:lnTo>
                  <a:lnTo>
                    <a:pt x="36" y="42"/>
                  </a:lnTo>
                  <a:lnTo>
                    <a:pt x="37" y="45"/>
                  </a:lnTo>
                  <a:lnTo>
                    <a:pt x="50" y="46"/>
                  </a:lnTo>
                  <a:lnTo>
                    <a:pt x="60" y="51"/>
                  </a:lnTo>
                  <a:lnTo>
                    <a:pt x="60" y="51"/>
                  </a:lnTo>
                  <a:lnTo>
                    <a:pt x="63" y="51"/>
                  </a:lnTo>
                  <a:lnTo>
                    <a:pt x="56" y="46"/>
                  </a:lnTo>
                  <a:lnTo>
                    <a:pt x="55" y="45"/>
                  </a:lnTo>
                  <a:lnTo>
                    <a:pt x="39" y="34"/>
                  </a:lnTo>
                  <a:lnTo>
                    <a:pt x="39" y="29"/>
                  </a:lnTo>
                  <a:lnTo>
                    <a:pt x="36" y="26"/>
                  </a:lnTo>
                  <a:lnTo>
                    <a:pt x="32" y="24"/>
                  </a:lnTo>
                  <a:lnTo>
                    <a:pt x="32" y="19"/>
                  </a:lnTo>
                  <a:lnTo>
                    <a:pt x="37" y="19"/>
                  </a:lnTo>
                  <a:lnTo>
                    <a:pt x="42" y="22"/>
                  </a:lnTo>
                  <a:lnTo>
                    <a:pt x="44" y="19"/>
                  </a:lnTo>
                  <a:lnTo>
                    <a:pt x="47" y="19"/>
                  </a:lnTo>
                  <a:lnTo>
                    <a:pt x="50" y="18"/>
                  </a:lnTo>
                  <a:lnTo>
                    <a:pt x="63" y="21"/>
                  </a:lnTo>
                  <a:lnTo>
                    <a:pt x="65" y="21"/>
                  </a:lnTo>
                  <a:lnTo>
                    <a:pt x="76" y="21"/>
                  </a:lnTo>
                  <a:lnTo>
                    <a:pt x="77" y="24"/>
                  </a:lnTo>
                  <a:lnTo>
                    <a:pt x="82" y="24"/>
                  </a:lnTo>
                  <a:lnTo>
                    <a:pt x="82" y="19"/>
                  </a:lnTo>
                  <a:lnTo>
                    <a:pt x="85" y="19"/>
                  </a:lnTo>
                  <a:lnTo>
                    <a:pt x="79" y="18"/>
                  </a:lnTo>
                  <a:lnTo>
                    <a:pt x="79" y="14"/>
                  </a:lnTo>
                  <a:lnTo>
                    <a:pt x="77" y="14"/>
                  </a:lnTo>
                  <a:lnTo>
                    <a:pt x="77" y="11"/>
                  </a:lnTo>
                  <a:lnTo>
                    <a:pt x="74" y="10"/>
                  </a:lnTo>
                  <a:lnTo>
                    <a:pt x="74" y="1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10" name="Freeform 312"/>
            <p:cNvSpPr>
              <a:spLocks/>
            </p:cNvSpPr>
            <p:nvPr/>
          </p:nvSpPr>
          <p:spPr bwMode="auto">
            <a:xfrm>
              <a:off x="4629875" y="-2646284"/>
              <a:ext cx="89731" cy="55742"/>
            </a:xfrm>
            <a:custGeom>
              <a:avLst/>
              <a:gdLst/>
              <a:ahLst/>
              <a:cxnLst>
                <a:cxn ang="0">
                  <a:pos x="14" y="36"/>
                </a:cxn>
                <a:cxn ang="0">
                  <a:pos x="16" y="26"/>
                </a:cxn>
                <a:cxn ang="0">
                  <a:pos x="13" y="26"/>
                </a:cxn>
                <a:cxn ang="0">
                  <a:pos x="9" y="29"/>
                </a:cxn>
                <a:cxn ang="0">
                  <a:pos x="5" y="28"/>
                </a:cxn>
                <a:cxn ang="0">
                  <a:pos x="1" y="21"/>
                </a:cxn>
                <a:cxn ang="0">
                  <a:pos x="5" y="20"/>
                </a:cxn>
                <a:cxn ang="0">
                  <a:pos x="0" y="18"/>
                </a:cxn>
                <a:cxn ang="0">
                  <a:pos x="0" y="10"/>
                </a:cxn>
                <a:cxn ang="0">
                  <a:pos x="13" y="5"/>
                </a:cxn>
                <a:cxn ang="0">
                  <a:pos x="17" y="5"/>
                </a:cxn>
                <a:cxn ang="0">
                  <a:pos x="17" y="4"/>
                </a:cxn>
                <a:cxn ang="0">
                  <a:pos x="26" y="4"/>
                </a:cxn>
                <a:cxn ang="0">
                  <a:pos x="30" y="0"/>
                </a:cxn>
                <a:cxn ang="0">
                  <a:pos x="48" y="5"/>
                </a:cxn>
                <a:cxn ang="0">
                  <a:pos x="59" y="5"/>
                </a:cxn>
                <a:cxn ang="0">
                  <a:pos x="62" y="5"/>
                </a:cxn>
                <a:cxn ang="0">
                  <a:pos x="62" y="4"/>
                </a:cxn>
                <a:cxn ang="0">
                  <a:pos x="66" y="5"/>
                </a:cxn>
                <a:cxn ang="0">
                  <a:pos x="61" y="12"/>
                </a:cxn>
                <a:cxn ang="0">
                  <a:pos x="50" y="15"/>
                </a:cxn>
                <a:cxn ang="0">
                  <a:pos x="62" y="36"/>
                </a:cxn>
                <a:cxn ang="0">
                  <a:pos x="58" y="41"/>
                </a:cxn>
                <a:cxn ang="0">
                  <a:pos x="58" y="41"/>
                </a:cxn>
                <a:cxn ang="0">
                  <a:pos x="46" y="41"/>
                </a:cxn>
                <a:cxn ang="0">
                  <a:pos x="38" y="36"/>
                </a:cxn>
                <a:cxn ang="0">
                  <a:pos x="27" y="32"/>
                </a:cxn>
                <a:cxn ang="0">
                  <a:pos x="14" y="36"/>
                </a:cxn>
                <a:cxn ang="0">
                  <a:pos x="14" y="36"/>
                </a:cxn>
              </a:cxnLst>
              <a:rect l="0" t="0" r="r" b="b"/>
              <a:pathLst>
                <a:path w="66" h="41">
                  <a:moveTo>
                    <a:pt x="14" y="36"/>
                  </a:moveTo>
                  <a:lnTo>
                    <a:pt x="16" y="26"/>
                  </a:lnTo>
                  <a:lnTo>
                    <a:pt x="13" y="26"/>
                  </a:lnTo>
                  <a:lnTo>
                    <a:pt x="9" y="29"/>
                  </a:lnTo>
                  <a:lnTo>
                    <a:pt x="5" y="28"/>
                  </a:lnTo>
                  <a:lnTo>
                    <a:pt x="1" y="21"/>
                  </a:lnTo>
                  <a:lnTo>
                    <a:pt x="5" y="20"/>
                  </a:lnTo>
                  <a:lnTo>
                    <a:pt x="0" y="18"/>
                  </a:lnTo>
                  <a:lnTo>
                    <a:pt x="0" y="10"/>
                  </a:lnTo>
                  <a:lnTo>
                    <a:pt x="13" y="5"/>
                  </a:lnTo>
                  <a:lnTo>
                    <a:pt x="17" y="5"/>
                  </a:lnTo>
                  <a:lnTo>
                    <a:pt x="17" y="4"/>
                  </a:lnTo>
                  <a:lnTo>
                    <a:pt x="26" y="4"/>
                  </a:lnTo>
                  <a:lnTo>
                    <a:pt x="30" y="0"/>
                  </a:lnTo>
                  <a:lnTo>
                    <a:pt x="48" y="5"/>
                  </a:lnTo>
                  <a:lnTo>
                    <a:pt x="59" y="5"/>
                  </a:lnTo>
                  <a:lnTo>
                    <a:pt x="62" y="5"/>
                  </a:lnTo>
                  <a:lnTo>
                    <a:pt x="62" y="4"/>
                  </a:lnTo>
                  <a:lnTo>
                    <a:pt x="66" y="5"/>
                  </a:lnTo>
                  <a:lnTo>
                    <a:pt x="61" y="12"/>
                  </a:lnTo>
                  <a:lnTo>
                    <a:pt x="50" y="15"/>
                  </a:lnTo>
                  <a:lnTo>
                    <a:pt x="62" y="36"/>
                  </a:lnTo>
                  <a:lnTo>
                    <a:pt x="58" y="41"/>
                  </a:lnTo>
                  <a:lnTo>
                    <a:pt x="58" y="41"/>
                  </a:lnTo>
                  <a:lnTo>
                    <a:pt x="46" y="41"/>
                  </a:lnTo>
                  <a:lnTo>
                    <a:pt x="38" y="36"/>
                  </a:lnTo>
                  <a:lnTo>
                    <a:pt x="27" y="32"/>
                  </a:lnTo>
                  <a:lnTo>
                    <a:pt x="14" y="36"/>
                  </a:lnTo>
                  <a:lnTo>
                    <a:pt x="14" y="3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11" name="Freeform 313"/>
            <p:cNvSpPr>
              <a:spLocks/>
            </p:cNvSpPr>
            <p:nvPr/>
          </p:nvSpPr>
          <p:spPr bwMode="auto">
            <a:xfrm>
              <a:off x="4464009" y="-2521205"/>
              <a:ext cx="194417" cy="127798"/>
            </a:xfrm>
            <a:custGeom>
              <a:avLst/>
              <a:gdLst/>
              <a:ahLst/>
              <a:cxnLst>
                <a:cxn ang="0">
                  <a:pos x="0" y="19"/>
                </a:cxn>
                <a:cxn ang="0">
                  <a:pos x="2" y="24"/>
                </a:cxn>
                <a:cxn ang="0">
                  <a:pos x="3" y="27"/>
                </a:cxn>
                <a:cxn ang="0">
                  <a:pos x="0" y="35"/>
                </a:cxn>
                <a:cxn ang="0">
                  <a:pos x="3" y="38"/>
                </a:cxn>
                <a:cxn ang="0">
                  <a:pos x="6" y="48"/>
                </a:cxn>
                <a:cxn ang="0">
                  <a:pos x="8" y="54"/>
                </a:cxn>
                <a:cxn ang="0">
                  <a:pos x="13" y="59"/>
                </a:cxn>
                <a:cxn ang="0">
                  <a:pos x="11" y="67"/>
                </a:cxn>
                <a:cxn ang="0">
                  <a:pos x="13" y="69"/>
                </a:cxn>
                <a:cxn ang="0">
                  <a:pos x="16" y="66"/>
                </a:cxn>
                <a:cxn ang="0">
                  <a:pos x="21" y="69"/>
                </a:cxn>
                <a:cxn ang="0">
                  <a:pos x="27" y="69"/>
                </a:cxn>
                <a:cxn ang="0">
                  <a:pos x="34" y="72"/>
                </a:cxn>
                <a:cxn ang="0">
                  <a:pos x="32" y="75"/>
                </a:cxn>
                <a:cxn ang="0">
                  <a:pos x="40" y="78"/>
                </a:cxn>
                <a:cxn ang="0">
                  <a:pos x="43" y="77"/>
                </a:cxn>
                <a:cxn ang="0">
                  <a:pos x="42" y="75"/>
                </a:cxn>
                <a:cxn ang="0">
                  <a:pos x="53" y="77"/>
                </a:cxn>
                <a:cxn ang="0">
                  <a:pos x="54" y="80"/>
                </a:cxn>
                <a:cxn ang="0">
                  <a:pos x="59" y="82"/>
                </a:cxn>
                <a:cxn ang="0">
                  <a:pos x="66" y="86"/>
                </a:cxn>
                <a:cxn ang="0">
                  <a:pos x="71" y="88"/>
                </a:cxn>
                <a:cxn ang="0">
                  <a:pos x="74" y="90"/>
                </a:cxn>
                <a:cxn ang="0">
                  <a:pos x="79" y="88"/>
                </a:cxn>
                <a:cxn ang="0">
                  <a:pos x="85" y="93"/>
                </a:cxn>
                <a:cxn ang="0">
                  <a:pos x="93" y="91"/>
                </a:cxn>
                <a:cxn ang="0">
                  <a:pos x="99" y="91"/>
                </a:cxn>
                <a:cxn ang="0">
                  <a:pos x="107" y="90"/>
                </a:cxn>
                <a:cxn ang="0">
                  <a:pos x="122" y="94"/>
                </a:cxn>
                <a:cxn ang="0">
                  <a:pos x="125" y="94"/>
                </a:cxn>
                <a:cxn ang="0">
                  <a:pos x="125" y="90"/>
                </a:cxn>
                <a:cxn ang="0">
                  <a:pos x="130" y="83"/>
                </a:cxn>
                <a:cxn ang="0">
                  <a:pos x="143" y="74"/>
                </a:cxn>
                <a:cxn ang="0">
                  <a:pos x="143" y="72"/>
                </a:cxn>
                <a:cxn ang="0">
                  <a:pos x="141" y="66"/>
                </a:cxn>
                <a:cxn ang="0">
                  <a:pos x="138" y="64"/>
                </a:cxn>
                <a:cxn ang="0">
                  <a:pos x="133" y="54"/>
                </a:cxn>
                <a:cxn ang="0">
                  <a:pos x="135" y="48"/>
                </a:cxn>
                <a:cxn ang="0">
                  <a:pos x="128" y="43"/>
                </a:cxn>
                <a:cxn ang="0">
                  <a:pos x="138" y="37"/>
                </a:cxn>
                <a:cxn ang="0">
                  <a:pos x="136" y="30"/>
                </a:cxn>
                <a:cxn ang="0">
                  <a:pos x="130" y="14"/>
                </a:cxn>
                <a:cxn ang="0">
                  <a:pos x="130" y="11"/>
                </a:cxn>
                <a:cxn ang="0">
                  <a:pos x="120" y="8"/>
                </a:cxn>
                <a:cxn ang="0">
                  <a:pos x="95" y="9"/>
                </a:cxn>
                <a:cxn ang="0">
                  <a:pos x="75" y="8"/>
                </a:cxn>
                <a:cxn ang="0">
                  <a:pos x="64" y="9"/>
                </a:cxn>
                <a:cxn ang="0">
                  <a:pos x="59" y="3"/>
                </a:cxn>
                <a:cxn ang="0">
                  <a:pos x="63" y="5"/>
                </a:cxn>
                <a:cxn ang="0">
                  <a:pos x="61" y="1"/>
                </a:cxn>
                <a:cxn ang="0">
                  <a:pos x="53" y="0"/>
                </a:cxn>
                <a:cxn ang="0">
                  <a:pos x="42" y="1"/>
                </a:cxn>
                <a:cxn ang="0">
                  <a:pos x="24" y="11"/>
                </a:cxn>
                <a:cxn ang="0">
                  <a:pos x="3" y="17"/>
                </a:cxn>
                <a:cxn ang="0">
                  <a:pos x="0" y="17"/>
                </a:cxn>
                <a:cxn ang="0">
                  <a:pos x="5" y="19"/>
                </a:cxn>
                <a:cxn ang="0">
                  <a:pos x="3" y="21"/>
                </a:cxn>
                <a:cxn ang="0">
                  <a:pos x="0" y="19"/>
                </a:cxn>
                <a:cxn ang="0">
                  <a:pos x="0" y="19"/>
                </a:cxn>
              </a:cxnLst>
              <a:rect l="0" t="0" r="r" b="b"/>
              <a:pathLst>
                <a:path w="143" h="94">
                  <a:moveTo>
                    <a:pt x="0" y="19"/>
                  </a:moveTo>
                  <a:lnTo>
                    <a:pt x="2" y="24"/>
                  </a:lnTo>
                  <a:lnTo>
                    <a:pt x="3" y="27"/>
                  </a:lnTo>
                  <a:lnTo>
                    <a:pt x="0" y="35"/>
                  </a:lnTo>
                  <a:lnTo>
                    <a:pt x="3" y="38"/>
                  </a:lnTo>
                  <a:lnTo>
                    <a:pt x="6" y="48"/>
                  </a:lnTo>
                  <a:lnTo>
                    <a:pt x="8" y="54"/>
                  </a:lnTo>
                  <a:lnTo>
                    <a:pt x="13" y="59"/>
                  </a:lnTo>
                  <a:lnTo>
                    <a:pt x="11" y="67"/>
                  </a:lnTo>
                  <a:lnTo>
                    <a:pt x="13" y="69"/>
                  </a:lnTo>
                  <a:lnTo>
                    <a:pt x="16" y="66"/>
                  </a:lnTo>
                  <a:lnTo>
                    <a:pt x="21" y="69"/>
                  </a:lnTo>
                  <a:lnTo>
                    <a:pt x="27" y="69"/>
                  </a:lnTo>
                  <a:lnTo>
                    <a:pt x="34" y="72"/>
                  </a:lnTo>
                  <a:lnTo>
                    <a:pt x="32" y="75"/>
                  </a:lnTo>
                  <a:lnTo>
                    <a:pt x="40" y="78"/>
                  </a:lnTo>
                  <a:lnTo>
                    <a:pt x="43" y="77"/>
                  </a:lnTo>
                  <a:lnTo>
                    <a:pt x="42" y="75"/>
                  </a:lnTo>
                  <a:lnTo>
                    <a:pt x="53" y="77"/>
                  </a:lnTo>
                  <a:lnTo>
                    <a:pt x="54" y="80"/>
                  </a:lnTo>
                  <a:lnTo>
                    <a:pt x="59" y="82"/>
                  </a:lnTo>
                  <a:lnTo>
                    <a:pt x="66" y="86"/>
                  </a:lnTo>
                  <a:lnTo>
                    <a:pt x="71" y="88"/>
                  </a:lnTo>
                  <a:lnTo>
                    <a:pt x="74" y="90"/>
                  </a:lnTo>
                  <a:lnTo>
                    <a:pt x="79" y="88"/>
                  </a:lnTo>
                  <a:lnTo>
                    <a:pt x="85" y="93"/>
                  </a:lnTo>
                  <a:lnTo>
                    <a:pt x="93" y="91"/>
                  </a:lnTo>
                  <a:lnTo>
                    <a:pt x="99" y="91"/>
                  </a:lnTo>
                  <a:lnTo>
                    <a:pt x="107" y="90"/>
                  </a:lnTo>
                  <a:lnTo>
                    <a:pt x="122" y="94"/>
                  </a:lnTo>
                  <a:lnTo>
                    <a:pt x="125" y="94"/>
                  </a:lnTo>
                  <a:lnTo>
                    <a:pt x="125" y="90"/>
                  </a:lnTo>
                  <a:lnTo>
                    <a:pt x="130" y="83"/>
                  </a:lnTo>
                  <a:lnTo>
                    <a:pt x="143" y="74"/>
                  </a:lnTo>
                  <a:lnTo>
                    <a:pt x="143" y="72"/>
                  </a:lnTo>
                  <a:lnTo>
                    <a:pt x="141" y="66"/>
                  </a:lnTo>
                  <a:lnTo>
                    <a:pt x="138" y="64"/>
                  </a:lnTo>
                  <a:lnTo>
                    <a:pt x="133" y="54"/>
                  </a:lnTo>
                  <a:lnTo>
                    <a:pt x="135" y="48"/>
                  </a:lnTo>
                  <a:lnTo>
                    <a:pt x="128" y="43"/>
                  </a:lnTo>
                  <a:lnTo>
                    <a:pt x="138" y="37"/>
                  </a:lnTo>
                  <a:lnTo>
                    <a:pt x="136" y="30"/>
                  </a:lnTo>
                  <a:lnTo>
                    <a:pt x="130" y="14"/>
                  </a:lnTo>
                  <a:lnTo>
                    <a:pt x="130" y="11"/>
                  </a:lnTo>
                  <a:lnTo>
                    <a:pt x="120" y="8"/>
                  </a:lnTo>
                  <a:lnTo>
                    <a:pt x="95" y="9"/>
                  </a:lnTo>
                  <a:lnTo>
                    <a:pt x="75" y="8"/>
                  </a:lnTo>
                  <a:lnTo>
                    <a:pt x="64" y="9"/>
                  </a:lnTo>
                  <a:lnTo>
                    <a:pt x="59" y="3"/>
                  </a:lnTo>
                  <a:lnTo>
                    <a:pt x="63" y="5"/>
                  </a:lnTo>
                  <a:lnTo>
                    <a:pt x="61" y="1"/>
                  </a:lnTo>
                  <a:lnTo>
                    <a:pt x="53" y="0"/>
                  </a:lnTo>
                  <a:lnTo>
                    <a:pt x="42" y="1"/>
                  </a:lnTo>
                  <a:lnTo>
                    <a:pt x="24" y="11"/>
                  </a:lnTo>
                  <a:lnTo>
                    <a:pt x="3" y="17"/>
                  </a:lnTo>
                  <a:lnTo>
                    <a:pt x="0" y="17"/>
                  </a:lnTo>
                  <a:lnTo>
                    <a:pt x="5" y="19"/>
                  </a:lnTo>
                  <a:lnTo>
                    <a:pt x="3" y="21"/>
                  </a:lnTo>
                  <a:lnTo>
                    <a:pt x="0" y="19"/>
                  </a:lnTo>
                  <a:lnTo>
                    <a:pt x="0" y="1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12" name="Freeform 314"/>
            <p:cNvSpPr>
              <a:spLocks/>
            </p:cNvSpPr>
            <p:nvPr/>
          </p:nvSpPr>
          <p:spPr bwMode="auto">
            <a:xfrm>
              <a:off x="4587728" y="-2602778"/>
              <a:ext cx="140035" cy="59821"/>
            </a:xfrm>
            <a:custGeom>
              <a:avLst/>
              <a:gdLst/>
              <a:ahLst/>
              <a:cxnLst>
                <a:cxn ang="0">
                  <a:pos x="82" y="44"/>
                </a:cxn>
                <a:cxn ang="0">
                  <a:pos x="87" y="42"/>
                </a:cxn>
                <a:cxn ang="0">
                  <a:pos x="93" y="42"/>
                </a:cxn>
                <a:cxn ang="0">
                  <a:pos x="98" y="36"/>
                </a:cxn>
                <a:cxn ang="0">
                  <a:pos x="103" y="36"/>
                </a:cxn>
                <a:cxn ang="0">
                  <a:pos x="101" y="28"/>
                </a:cxn>
                <a:cxn ang="0">
                  <a:pos x="93" y="21"/>
                </a:cxn>
                <a:cxn ang="0">
                  <a:pos x="95" y="13"/>
                </a:cxn>
                <a:cxn ang="0">
                  <a:pos x="89" y="9"/>
                </a:cxn>
                <a:cxn ang="0">
                  <a:pos x="89" y="9"/>
                </a:cxn>
                <a:cxn ang="0">
                  <a:pos x="77" y="9"/>
                </a:cxn>
                <a:cxn ang="0">
                  <a:pos x="69" y="4"/>
                </a:cxn>
                <a:cxn ang="0">
                  <a:pos x="58" y="0"/>
                </a:cxn>
                <a:cxn ang="0">
                  <a:pos x="45" y="4"/>
                </a:cxn>
                <a:cxn ang="0">
                  <a:pos x="45" y="5"/>
                </a:cxn>
                <a:cxn ang="0">
                  <a:pos x="47" y="17"/>
                </a:cxn>
                <a:cxn ang="0">
                  <a:pos x="44" y="21"/>
                </a:cxn>
                <a:cxn ang="0">
                  <a:pos x="42" y="20"/>
                </a:cxn>
                <a:cxn ang="0">
                  <a:pos x="37" y="21"/>
                </a:cxn>
                <a:cxn ang="0">
                  <a:pos x="32" y="20"/>
                </a:cxn>
                <a:cxn ang="0">
                  <a:pos x="29" y="15"/>
                </a:cxn>
                <a:cxn ang="0">
                  <a:pos x="29" y="17"/>
                </a:cxn>
                <a:cxn ang="0">
                  <a:pos x="20" y="7"/>
                </a:cxn>
                <a:cxn ang="0">
                  <a:pos x="10" y="10"/>
                </a:cxn>
                <a:cxn ang="0">
                  <a:pos x="2" y="26"/>
                </a:cxn>
                <a:cxn ang="0">
                  <a:pos x="0" y="36"/>
                </a:cxn>
                <a:cxn ang="0">
                  <a:pos x="0" y="37"/>
                </a:cxn>
                <a:cxn ang="0">
                  <a:pos x="4" y="37"/>
                </a:cxn>
                <a:cxn ang="0">
                  <a:pos x="7" y="34"/>
                </a:cxn>
                <a:cxn ang="0">
                  <a:pos x="16" y="31"/>
                </a:cxn>
                <a:cxn ang="0">
                  <a:pos x="39" y="31"/>
                </a:cxn>
                <a:cxn ang="0">
                  <a:pos x="47" y="33"/>
                </a:cxn>
                <a:cxn ang="0">
                  <a:pos x="55" y="29"/>
                </a:cxn>
                <a:cxn ang="0">
                  <a:pos x="60" y="36"/>
                </a:cxn>
                <a:cxn ang="0">
                  <a:pos x="66" y="36"/>
                </a:cxn>
                <a:cxn ang="0">
                  <a:pos x="82" y="44"/>
                </a:cxn>
                <a:cxn ang="0">
                  <a:pos x="82" y="44"/>
                </a:cxn>
              </a:cxnLst>
              <a:rect l="0" t="0" r="r" b="b"/>
              <a:pathLst>
                <a:path w="103" h="44">
                  <a:moveTo>
                    <a:pt x="82" y="44"/>
                  </a:moveTo>
                  <a:lnTo>
                    <a:pt x="87" y="42"/>
                  </a:lnTo>
                  <a:lnTo>
                    <a:pt x="93" y="42"/>
                  </a:lnTo>
                  <a:lnTo>
                    <a:pt x="98" y="36"/>
                  </a:lnTo>
                  <a:lnTo>
                    <a:pt x="103" y="36"/>
                  </a:lnTo>
                  <a:lnTo>
                    <a:pt x="101" y="28"/>
                  </a:lnTo>
                  <a:lnTo>
                    <a:pt x="93" y="21"/>
                  </a:lnTo>
                  <a:lnTo>
                    <a:pt x="95" y="13"/>
                  </a:lnTo>
                  <a:lnTo>
                    <a:pt x="89" y="9"/>
                  </a:lnTo>
                  <a:lnTo>
                    <a:pt x="89" y="9"/>
                  </a:lnTo>
                  <a:lnTo>
                    <a:pt x="77" y="9"/>
                  </a:lnTo>
                  <a:lnTo>
                    <a:pt x="69" y="4"/>
                  </a:lnTo>
                  <a:lnTo>
                    <a:pt x="58" y="0"/>
                  </a:lnTo>
                  <a:lnTo>
                    <a:pt x="45" y="4"/>
                  </a:lnTo>
                  <a:lnTo>
                    <a:pt x="45" y="5"/>
                  </a:lnTo>
                  <a:lnTo>
                    <a:pt x="47" y="17"/>
                  </a:lnTo>
                  <a:lnTo>
                    <a:pt x="44" y="21"/>
                  </a:lnTo>
                  <a:lnTo>
                    <a:pt x="42" y="20"/>
                  </a:lnTo>
                  <a:lnTo>
                    <a:pt x="37" y="21"/>
                  </a:lnTo>
                  <a:lnTo>
                    <a:pt x="32" y="20"/>
                  </a:lnTo>
                  <a:lnTo>
                    <a:pt x="29" y="15"/>
                  </a:lnTo>
                  <a:lnTo>
                    <a:pt x="29" y="17"/>
                  </a:lnTo>
                  <a:lnTo>
                    <a:pt x="20" y="7"/>
                  </a:lnTo>
                  <a:lnTo>
                    <a:pt x="10" y="10"/>
                  </a:lnTo>
                  <a:lnTo>
                    <a:pt x="2" y="26"/>
                  </a:lnTo>
                  <a:lnTo>
                    <a:pt x="0" y="36"/>
                  </a:lnTo>
                  <a:lnTo>
                    <a:pt x="0" y="37"/>
                  </a:lnTo>
                  <a:lnTo>
                    <a:pt x="4" y="37"/>
                  </a:lnTo>
                  <a:lnTo>
                    <a:pt x="7" y="34"/>
                  </a:lnTo>
                  <a:lnTo>
                    <a:pt x="16" y="31"/>
                  </a:lnTo>
                  <a:lnTo>
                    <a:pt x="39" y="31"/>
                  </a:lnTo>
                  <a:lnTo>
                    <a:pt x="47" y="33"/>
                  </a:lnTo>
                  <a:lnTo>
                    <a:pt x="55" y="29"/>
                  </a:lnTo>
                  <a:lnTo>
                    <a:pt x="60" y="36"/>
                  </a:lnTo>
                  <a:lnTo>
                    <a:pt x="66" y="36"/>
                  </a:lnTo>
                  <a:lnTo>
                    <a:pt x="82" y="44"/>
                  </a:lnTo>
                  <a:lnTo>
                    <a:pt x="82" y="4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13" name="Freeform 315"/>
            <p:cNvSpPr>
              <a:spLocks/>
            </p:cNvSpPr>
            <p:nvPr/>
          </p:nvSpPr>
          <p:spPr bwMode="auto">
            <a:xfrm>
              <a:off x="4587728" y="-2563351"/>
              <a:ext cx="114203" cy="61180"/>
            </a:xfrm>
            <a:custGeom>
              <a:avLst/>
              <a:gdLst/>
              <a:ahLst/>
              <a:cxnLst>
                <a:cxn ang="0">
                  <a:pos x="58" y="45"/>
                </a:cxn>
                <a:cxn ang="0">
                  <a:pos x="57" y="42"/>
                </a:cxn>
                <a:cxn ang="0">
                  <a:pos x="65" y="40"/>
                </a:cxn>
                <a:cxn ang="0">
                  <a:pos x="71" y="42"/>
                </a:cxn>
                <a:cxn ang="0">
                  <a:pos x="68" y="37"/>
                </a:cxn>
                <a:cxn ang="0">
                  <a:pos x="71" y="34"/>
                </a:cxn>
                <a:cxn ang="0">
                  <a:pos x="71" y="28"/>
                </a:cxn>
                <a:cxn ang="0">
                  <a:pos x="81" y="24"/>
                </a:cxn>
                <a:cxn ang="0">
                  <a:pos x="84" y="21"/>
                </a:cxn>
                <a:cxn ang="0">
                  <a:pos x="79" y="21"/>
                </a:cxn>
                <a:cxn ang="0">
                  <a:pos x="79" y="18"/>
                </a:cxn>
                <a:cxn ang="0">
                  <a:pos x="82" y="15"/>
                </a:cxn>
                <a:cxn ang="0">
                  <a:pos x="82" y="15"/>
                </a:cxn>
                <a:cxn ang="0">
                  <a:pos x="66" y="7"/>
                </a:cxn>
                <a:cxn ang="0">
                  <a:pos x="60" y="7"/>
                </a:cxn>
                <a:cxn ang="0">
                  <a:pos x="55" y="0"/>
                </a:cxn>
                <a:cxn ang="0">
                  <a:pos x="47" y="4"/>
                </a:cxn>
                <a:cxn ang="0">
                  <a:pos x="39" y="2"/>
                </a:cxn>
                <a:cxn ang="0">
                  <a:pos x="16" y="2"/>
                </a:cxn>
                <a:cxn ang="0">
                  <a:pos x="7" y="5"/>
                </a:cxn>
                <a:cxn ang="0">
                  <a:pos x="4" y="8"/>
                </a:cxn>
                <a:cxn ang="0">
                  <a:pos x="0" y="8"/>
                </a:cxn>
                <a:cxn ang="0">
                  <a:pos x="7" y="23"/>
                </a:cxn>
                <a:cxn ang="0">
                  <a:pos x="26" y="26"/>
                </a:cxn>
                <a:cxn ang="0">
                  <a:pos x="29" y="31"/>
                </a:cxn>
                <a:cxn ang="0">
                  <a:pos x="28" y="34"/>
                </a:cxn>
                <a:cxn ang="0">
                  <a:pos x="29" y="39"/>
                </a:cxn>
                <a:cxn ang="0">
                  <a:pos x="39" y="42"/>
                </a:cxn>
                <a:cxn ang="0">
                  <a:pos x="39" y="45"/>
                </a:cxn>
                <a:cxn ang="0">
                  <a:pos x="58" y="45"/>
                </a:cxn>
                <a:cxn ang="0">
                  <a:pos x="58" y="45"/>
                </a:cxn>
              </a:cxnLst>
              <a:rect l="0" t="0" r="r" b="b"/>
              <a:pathLst>
                <a:path w="84" h="45">
                  <a:moveTo>
                    <a:pt x="58" y="45"/>
                  </a:moveTo>
                  <a:lnTo>
                    <a:pt x="57" y="42"/>
                  </a:lnTo>
                  <a:lnTo>
                    <a:pt x="65" y="40"/>
                  </a:lnTo>
                  <a:lnTo>
                    <a:pt x="71" y="42"/>
                  </a:lnTo>
                  <a:lnTo>
                    <a:pt x="68" y="37"/>
                  </a:lnTo>
                  <a:lnTo>
                    <a:pt x="71" y="34"/>
                  </a:lnTo>
                  <a:lnTo>
                    <a:pt x="71" y="28"/>
                  </a:lnTo>
                  <a:lnTo>
                    <a:pt x="81" y="24"/>
                  </a:lnTo>
                  <a:lnTo>
                    <a:pt x="84" y="21"/>
                  </a:lnTo>
                  <a:lnTo>
                    <a:pt x="79" y="21"/>
                  </a:lnTo>
                  <a:lnTo>
                    <a:pt x="79" y="18"/>
                  </a:lnTo>
                  <a:lnTo>
                    <a:pt x="82" y="15"/>
                  </a:lnTo>
                  <a:lnTo>
                    <a:pt x="82" y="15"/>
                  </a:lnTo>
                  <a:lnTo>
                    <a:pt x="66" y="7"/>
                  </a:lnTo>
                  <a:lnTo>
                    <a:pt x="60" y="7"/>
                  </a:lnTo>
                  <a:lnTo>
                    <a:pt x="55" y="0"/>
                  </a:lnTo>
                  <a:lnTo>
                    <a:pt x="47" y="4"/>
                  </a:lnTo>
                  <a:lnTo>
                    <a:pt x="39" y="2"/>
                  </a:lnTo>
                  <a:lnTo>
                    <a:pt x="16" y="2"/>
                  </a:lnTo>
                  <a:lnTo>
                    <a:pt x="7" y="5"/>
                  </a:lnTo>
                  <a:lnTo>
                    <a:pt x="4" y="8"/>
                  </a:lnTo>
                  <a:lnTo>
                    <a:pt x="0" y="8"/>
                  </a:lnTo>
                  <a:lnTo>
                    <a:pt x="7" y="23"/>
                  </a:lnTo>
                  <a:lnTo>
                    <a:pt x="26" y="26"/>
                  </a:lnTo>
                  <a:lnTo>
                    <a:pt x="29" y="31"/>
                  </a:lnTo>
                  <a:lnTo>
                    <a:pt x="28" y="34"/>
                  </a:lnTo>
                  <a:lnTo>
                    <a:pt x="29" y="39"/>
                  </a:lnTo>
                  <a:lnTo>
                    <a:pt x="39" y="42"/>
                  </a:lnTo>
                  <a:lnTo>
                    <a:pt x="39" y="45"/>
                  </a:lnTo>
                  <a:lnTo>
                    <a:pt x="58" y="45"/>
                  </a:lnTo>
                  <a:lnTo>
                    <a:pt x="58" y="4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14" name="Freeform 316"/>
            <p:cNvSpPr>
              <a:spLocks/>
            </p:cNvSpPr>
            <p:nvPr/>
          </p:nvSpPr>
          <p:spPr bwMode="auto">
            <a:xfrm>
              <a:off x="4565976" y="-2541598"/>
              <a:ext cx="61180" cy="32629"/>
            </a:xfrm>
            <a:custGeom>
              <a:avLst/>
              <a:gdLst/>
              <a:ahLst/>
              <a:cxnLst>
                <a:cxn ang="0">
                  <a:pos x="0" y="23"/>
                </a:cxn>
                <a:cxn ang="0">
                  <a:pos x="20" y="24"/>
                </a:cxn>
                <a:cxn ang="0">
                  <a:pos x="45" y="23"/>
                </a:cxn>
                <a:cxn ang="0">
                  <a:pos x="44" y="18"/>
                </a:cxn>
                <a:cxn ang="0">
                  <a:pos x="45" y="15"/>
                </a:cxn>
                <a:cxn ang="0">
                  <a:pos x="42" y="10"/>
                </a:cxn>
                <a:cxn ang="0">
                  <a:pos x="23" y="7"/>
                </a:cxn>
                <a:cxn ang="0">
                  <a:pos x="21" y="13"/>
                </a:cxn>
                <a:cxn ang="0">
                  <a:pos x="13" y="12"/>
                </a:cxn>
                <a:cxn ang="0">
                  <a:pos x="20" y="5"/>
                </a:cxn>
                <a:cxn ang="0">
                  <a:pos x="20" y="0"/>
                </a:cxn>
                <a:cxn ang="0">
                  <a:pos x="15" y="8"/>
                </a:cxn>
                <a:cxn ang="0">
                  <a:pos x="12" y="13"/>
                </a:cxn>
                <a:cxn ang="0">
                  <a:pos x="5" y="13"/>
                </a:cxn>
                <a:cxn ang="0">
                  <a:pos x="4" y="20"/>
                </a:cxn>
                <a:cxn ang="0">
                  <a:pos x="0" y="23"/>
                </a:cxn>
                <a:cxn ang="0">
                  <a:pos x="0" y="23"/>
                </a:cxn>
              </a:cxnLst>
              <a:rect l="0" t="0" r="r" b="b"/>
              <a:pathLst>
                <a:path w="45" h="24">
                  <a:moveTo>
                    <a:pt x="0" y="23"/>
                  </a:moveTo>
                  <a:lnTo>
                    <a:pt x="20" y="24"/>
                  </a:lnTo>
                  <a:lnTo>
                    <a:pt x="45" y="23"/>
                  </a:lnTo>
                  <a:lnTo>
                    <a:pt x="44" y="18"/>
                  </a:lnTo>
                  <a:lnTo>
                    <a:pt x="45" y="15"/>
                  </a:lnTo>
                  <a:lnTo>
                    <a:pt x="42" y="10"/>
                  </a:lnTo>
                  <a:lnTo>
                    <a:pt x="23" y="7"/>
                  </a:lnTo>
                  <a:lnTo>
                    <a:pt x="21" y="13"/>
                  </a:lnTo>
                  <a:lnTo>
                    <a:pt x="13" y="12"/>
                  </a:lnTo>
                  <a:lnTo>
                    <a:pt x="20" y="5"/>
                  </a:lnTo>
                  <a:lnTo>
                    <a:pt x="20" y="0"/>
                  </a:lnTo>
                  <a:lnTo>
                    <a:pt x="15" y="8"/>
                  </a:lnTo>
                  <a:lnTo>
                    <a:pt x="12" y="13"/>
                  </a:lnTo>
                  <a:lnTo>
                    <a:pt x="5" y="13"/>
                  </a:lnTo>
                  <a:lnTo>
                    <a:pt x="4" y="20"/>
                  </a:lnTo>
                  <a:lnTo>
                    <a:pt x="0" y="23"/>
                  </a:lnTo>
                  <a:lnTo>
                    <a:pt x="0" y="2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15" name="Freeform 317"/>
            <p:cNvSpPr>
              <a:spLocks/>
            </p:cNvSpPr>
            <p:nvPr/>
          </p:nvSpPr>
          <p:spPr bwMode="auto">
            <a:xfrm>
              <a:off x="4016715" y="-2281923"/>
              <a:ext cx="248799" cy="137316"/>
            </a:xfrm>
            <a:custGeom>
              <a:avLst/>
              <a:gdLst/>
              <a:ahLst/>
              <a:cxnLst>
                <a:cxn ang="0">
                  <a:pos x="28" y="82"/>
                </a:cxn>
                <a:cxn ang="0">
                  <a:pos x="31" y="69"/>
                </a:cxn>
                <a:cxn ang="0">
                  <a:pos x="29" y="56"/>
                </a:cxn>
                <a:cxn ang="0">
                  <a:pos x="36" y="47"/>
                </a:cxn>
                <a:cxn ang="0">
                  <a:pos x="44" y="34"/>
                </a:cxn>
                <a:cxn ang="0">
                  <a:pos x="42" y="26"/>
                </a:cxn>
                <a:cxn ang="0">
                  <a:pos x="18" y="26"/>
                </a:cxn>
                <a:cxn ang="0">
                  <a:pos x="10" y="24"/>
                </a:cxn>
                <a:cxn ang="0">
                  <a:pos x="7" y="24"/>
                </a:cxn>
                <a:cxn ang="0">
                  <a:pos x="7" y="19"/>
                </a:cxn>
                <a:cxn ang="0">
                  <a:pos x="5" y="18"/>
                </a:cxn>
                <a:cxn ang="0">
                  <a:pos x="5" y="15"/>
                </a:cxn>
                <a:cxn ang="0">
                  <a:pos x="0" y="11"/>
                </a:cxn>
                <a:cxn ang="0">
                  <a:pos x="13" y="7"/>
                </a:cxn>
                <a:cxn ang="0">
                  <a:pos x="23" y="0"/>
                </a:cxn>
                <a:cxn ang="0">
                  <a:pos x="48" y="2"/>
                </a:cxn>
                <a:cxn ang="0">
                  <a:pos x="82" y="3"/>
                </a:cxn>
                <a:cxn ang="0">
                  <a:pos x="114" y="8"/>
                </a:cxn>
                <a:cxn ang="0">
                  <a:pos x="141" y="15"/>
                </a:cxn>
                <a:cxn ang="0">
                  <a:pos x="154" y="15"/>
                </a:cxn>
                <a:cxn ang="0">
                  <a:pos x="159" y="16"/>
                </a:cxn>
                <a:cxn ang="0">
                  <a:pos x="180" y="18"/>
                </a:cxn>
                <a:cxn ang="0">
                  <a:pos x="180" y="21"/>
                </a:cxn>
                <a:cxn ang="0">
                  <a:pos x="180" y="26"/>
                </a:cxn>
                <a:cxn ang="0">
                  <a:pos x="151" y="37"/>
                </a:cxn>
                <a:cxn ang="0">
                  <a:pos x="133" y="55"/>
                </a:cxn>
                <a:cxn ang="0">
                  <a:pos x="133" y="63"/>
                </a:cxn>
                <a:cxn ang="0">
                  <a:pos x="138" y="68"/>
                </a:cxn>
                <a:cxn ang="0">
                  <a:pos x="125" y="79"/>
                </a:cxn>
                <a:cxn ang="0">
                  <a:pos x="117" y="82"/>
                </a:cxn>
                <a:cxn ang="0">
                  <a:pos x="108" y="92"/>
                </a:cxn>
                <a:cxn ang="0">
                  <a:pos x="69" y="95"/>
                </a:cxn>
                <a:cxn ang="0">
                  <a:pos x="56" y="101"/>
                </a:cxn>
                <a:cxn ang="0">
                  <a:pos x="44" y="90"/>
                </a:cxn>
                <a:cxn ang="0">
                  <a:pos x="34" y="87"/>
                </a:cxn>
                <a:cxn ang="0">
                  <a:pos x="28" y="87"/>
                </a:cxn>
              </a:cxnLst>
              <a:rect l="0" t="0" r="r" b="b"/>
              <a:pathLst>
                <a:path w="183" h="101">
                  <a:moveTo>
                    <a:pt x="28" y="87"/>
                  </a:moveTo>
                  <a:lnTo>
                    <a:pt x="28" y="82"/>
                  </a:lnTo>
                  <a:lnTo>
                    <a:pt x="34" y="76"/>
                  </a:lnTo>
                  <a:lnTo>
                    <a:pt x="31" y="69"/>
                  </a:lnTo>
                  <a:lnTo>
                    <a:pt x="34" y="63"/>
                  </a:lnTo>
                  <a:lnTo>
                    <a:pt x="29" y="56"/>
                  </a:lnTo>
                  <a:lnTo>
                    <a:pt x="37" y="52"/>
                  </a:lnTo>
                  <a:lnTo>
                    <a:pt x="36" y="47"/>
                  </a:lnTo>
                  <a:lnTo>
                    <a:pt x="37" y="37"/>
                  </a:lnTo>
                  <a:lnTo>
                    <a:pt x="44" y="34"/>
                  </a:lnTo>
                  <a:lnTo>
                    <a:pt x="45" y="29"/>
                  </a:lnTo>
                  <a:lnTo>
                    <a:pt x="42" y="26"/>
                  </a:lnTo>
                  <a:lnTo>
                    <a:pt x="19" y="26"/>
                  </a:lnTo>
                  <a:lnTo>
                    <a:pt x="18" y="26"/>
                  </a:lnTo>
                  <a:lnTo>
                    <a:pt x="18" y="23"/>
                  </a:lnTo>
                  <a:lnTo>
                    <a:pt x="10" y="24"/>
                  </a:lnTo>
                  <a:lnTo>
                    <a:pt x="8" y="26"/>
                  </a:lnTo>
                  <a:lnTo>
                    <a:pt x="7" y="24"/>
                  </a:lnTo>
                  <a:lnTo>
                    <a:pt x="10" y="19"/>
                  </a:lnTo>
                  <a:lnTo>
                    <a:pt x="7" y="19"/>
                  </a:lnTo>
                  <a:lnTo>
                    <a:pt x="8" y="18"/>
                  </a:lnTo>
                  <a:lnTo>
                    <a:pt x="5" y="18"/>
                  </a:lnTo>
                  <a:lnTo>
                    <a:pt x="8" y="15"/>
                  </a:lnTo>
                  <a:lnTo>
                    <a:pt x="5" y="15"/>
                  </a:lnTo>
                  <a:lnTo>
                    <a:pt x="5" y="13"/>
                  </a:lnTo>
                  <a:lnTo>
                    <a:pt x="0" y="11"/>
                  </a:lnTo>
                  <a:lnTo>
                    <a:pt x="5" y="7"/>
                  </a:lnTo>
                  <a:lnTo>
                    <a:pt x="13" y="7"/>
                  </a:lnTo>
                  <a:lnTo>
                    <a:pt x="16" y="2"/>
                  </a:lnTo>
                  <a:lnTo>
                    <a:pt x="23" y="0"/>
                  </a:lnTo>
                  <a:lnTo>
                    <a:pt x="34" y="2"/>
                  </a:lnTo>
                  <a:lnTo>
                    <a:pt x="48" y="2"/>
                  </a:lnTo>
                  <a:lnTo>
                    <a:pt x="68" y="3"/>
                  </a:lnTo>
                  <a:lnTo>
                    <a:pt x="82" y="3"/>
                  </a:lnTo>
                  <a:lnTo>
                    <a:pt x="108" y="5"/>
                  </a:lnTo>
                  <a:lnTo>
                    <a:pt x="114" y="8"/>
                  </a:lnTo>
                  <a:lnTo>
                    <a:pt x="125" y="13"/>
                  </a:lnTo>
                  <a:lnTo>
                    <a:pt x="141" y="15"/>
                  </a:lnTo>
                  <a:lnTo>
                    <a:pt x="148" y="13"/>
                  </a:lnTo>
                  <a:lnTo>
                    <a:pt x="154" y="15"/>
                  </a:lnTo>
                  <a:lnTo>
                    <a:pt x="156" y="18"/>
                  </a:lnTo>
                  <a:lnTo>
                    <a:pt x="159" y="16"/>
                  </a:lnTo>
                  <a:lnTo>
                    <a:pt x="164" y="19"/>
                  </a:lnTo>
                  <a:lnTo>
                    <a:pt x="180" y="18"/>
                  </a:lnTo>
                  <a:lnTo>
                    <a:pt x="183" y="19"/>
                  </a:lnTo>
                  <a:lnTo>
                    <a:pt x="180" y="21"/>
                  </a:lnTo>
                  <a:lnTo>
                    <a:pt x="181" y="24"/>
                  </a:lnTo>
                  <a:lnTo>
                    <a:pt x="180" y="26"/>
                  </a:lnTo>
                  <a:lnTo>
                    <a:pt x="165" y="32"/>
                  </a:lnTo>
                  <a:lnTo>
                    <a:pt x="151" y="37"/>
                  </a:lnTo>
                  <a:lnTo>
                    <a:pt x="148" y="40"/>
                  </a:lnTo>
                  <a:lnTo>
                    <a:pt x="133" y="55"/>
                  </a:lnTo>
                  <a:lnTo>
                    <a:pt x="130" y="60"/>
                  </a:lnTo>
                  <a:lnTo>
                    <a:pt x="133" y="63"/>
                  </a:lnTo>
                  <a:lnTo>
                    <a:pt x="138" y="66"/>
                  </a:lnTo>
                  <a:lnTo>
                    <a:pt x="138" y="68"/>
                  </a:lnTo>
                  <a:lnTo>
                    <a:pt x="130" y="72"/>
                  </a:lnTo>
                  <a:lnTo>
                    <a:pt x="125" y="79"/>
                  </a:lnTo>
                  <a:lnTo>
                    <a:pt x="125" y="82"/>
                  </a:lnTo>
                  <a:lnTo>
                    <a:pt x="117" y="82"/>
                  </a:lnTo>
                  <a:lnTo>
                    <a:pt x="111" y="85"/>
                  </a:lnTo>
                  <a:lnTo>
                    <a:pt x="108" y="92"/>
                  </a:lnTo>
                  <a:lnTo>
                    <a:pt x="72" y="93"/>
                  </a:lnTo>
                  <a:lnTo>
                    <a:pt x="69" y="95"/>
                  </a:lnTo>
                  <a:lnTo>
                    <a:pt x="63" y="96"/>
                  </a:lnTo>
                  <a:lnTo>
                    <a:pt x="56" y="101"/>
                  </a:lnTo>
                  <a:lnTo>
                    <a:pt x="48" y="100"/>
                  </a:lnTo>
                  <a:lnTo>
                    <a:pt x="44" y="90"/>
                  </a:lnTo>
                  <a:lnTo>
                    <a:pt x="40" y="88"/>
                  </a:lnTo>
                  <a:lnTo>
                    <a:pt x="34" y="87"/>
                  </a:lnTo>
                  <a:lnTo>
                    <a:pt x="28" y="87"/>
                  </a:lnTo>
                  <a:lnTo>
                    <a:pt x="28" y="8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16" name="Freeform 318"/>
            <p:cNvSpPr>
              <a:spLocks/>
            </p:cNvSpPr>
            <p:nvPr/>
          </p:nvSpPr>
          <p:spPr bwMode="auto">
            <a:xfrm>
              <a:off x="4106445" y="-2431474"/>
              <a:ext cx="244720" cy="175383"/>
            </a:xfrm>
            <a:custGeom>
              <a:avLst/>
              <a:gdLst/>
              <a:ahLst/>
              <a:cxnLst>
                <a:cxn ang="0">
                  <a:pos x="91" y="3"/>
                </a:cxn>
                <a:cxn ang="0">
                  <a:pos x="90" y="14"/>
                </a:cxn>
                <a:cxn ang="0">
                  <a:pos x="71" y="20"/>
                </a:cxn>
                <a:cxn ang="0">
                  <a:pos x="74" y="25"/>
                </a:cxn>
                <a:cxn ang="0">
                  <a:pos x="51" y="27"/>
                </a:cxn>
                <a:cxn ang="0">
                  <a:pos x="50" y="22"/>
                </a:cxn>
                <a:cxn ang="0">
                  <a:pos x="45" y="36"/>
                </a:cxn>
                <a:cxn ang="0">
                  <a:pos x="46" y="38"/>
                </a:cxn>
                <a:cxn ang="0">
                  <a:pos x="30" y="40"/>
                </a:cxn>
                <a:cxn ang="0">
                  <a:pos x="18" y="35"/>
                </a:cxn>
                <a:cxn ang="0">
                  <a:pos x="0" y="40"/>
                </a:cxn>
                <a:cxn ang="0">
                  <a:pos x="5" y="43"/>
                </a:cxn>
                <a:cxn ang="0">
                  <a:pos x="5" y="46"/>
                </a:cxn>
                <a:cxn ang="0">
                  <a:pos x="5" y="51"/>
                </a:cxn>
                <a:cxn ang="0">
                  <a:pos x="22" y="54"/>
                </a:cxn>
                <a:cxn ang="0">
                  <a:pos x="32" y="59"/>
                </a:cxn>
                <a:cxn ang="0">
                  <a:pos x="37" y="60"/>
                </a:cxn>
                <a:cxn ang="0">
                  <a:pos x="43" y="70"/>
                </a:cxn>
                <a:cxn ang="0">
                  <a:pos x="53" y="78"/>
                </a:cxn>
                <a:cxn ang="0">
                  <a:pos x="58" y="86"/>
                </a:cxn>
                <a:cxn ang="0">
                  <a:pos x="55" y="85"/>
                </a:cxn>
                <a:cxn ang="0">
                  <a:pos x="55" y="97"/>
                </a:cxn>
                <a:cxn ang="0">
                  <a:pos x="48" y="112"/>
                </a:cxn>
                <a:cxn ang="0">
                  <a:pos x="42" y="115"/>
                </a:cxn>
                <a:cxn ang="0">
                  <a:pos x="59" y="123"/>
                </a:cxn>
                <a:cxn ang="0">
                  <a:pos x="82" y="123"/>
                </a:cxn>
                <a:cxn ang="0">
                  <a:pos x="91" y="125"/>
                </a:cxn>
                <a:cxn ang="0">
                  <a:pos x="98" y="129"/>
                </a:cxn>
                <a:cxn ang="0">
                  <a:pos x="112" y="121"/>
                </a:cxn>
                <a:cxn ang="0">
                  <a:pos x="127" y="112"/>
                </a:cxn>
                <a:cxn ang="0">
                  <a:pos x="141" y="115"/>
                </a:cxn>
                <a:cxn ang="0">
                  <a:pos x="164" y="117"/>
                </a:cxn>
                <a:cxn ang="0">
                  <a:pos x="176" y="107"/>
                </a:cxn>
                <a:cxn ang="0">
                  <a:pos x="168" y="102"/>
                </a:cxn>
                <a:cxn ang="0">
                  <a:pos x="167" y="94"/>
                </a:cxn>
                <a:cxn ang="0">
                  <a:pos x="164" y="89"/>
                </a:cxn>
                <a:cxn ang="0">
                  <a:pos x="164" y="80"/>
                </a:cxn>
                <a:cxn ang="0">
                  <a:pos x="167" y="77"/>
                </a:cxn>
                <a:cxn ang="0">
                  <a:pos x="164" y="72"/>
                </a:cxn>
                <a:cxn ang="0">
                  <a:pos x="154" y="75"/>
                </a:cxn>
                <a:cxn ang="0">
                  <a:pos x="160" y="60"/>
                </a:cxn>
                <a:cxn ang="0">
                  <a:pos x="165" y="56"/>
                </a:cxn>
                <a:cxn ang="0">
                  <a:pos x="173" y="52"/>
                </a:cxn>
                <a:cxn ang="0">
                  <a:pos x="175" y="38"/>
                </a:cxn>
                <a:cxn ang="0">
                  <a:pos x="160" y="28"/>
                </a:cxn>
                <a:cxn ang="0">
                  <a:pos x="146" y="22"/>
                </a:cxn>
                <a:cxn ang="0">
                  <a:pos x="136" y="20"/>
                </a:cxn>
                <a:cxn ang="0">
                  <a:pos x="131" y="17"/>
                </a:cxn>
                <a:cxn ang="0">
                  <a:pos x="123" y="11"/>
                </a:cxn>
                <a:cxn ang="0">
                  <a:pos x="111" y="4"/>
                </a:cxn>
                <a:cxn ang="0">
                  <a:pos x="104" y="0"/>
                </a:cxn>
              </a:cxnLst>
              <a:rect l="0" t="0" r="r" b="b"/>
              <a:pathLst>
                <a:path w="180" h="129">
                  <a:moveTo>
                    <a:pt x="104" y="0"/>
                  </a:moveTo>
                  <a:lnTo>
                    <a:pt x="91" y="3"/>
                  </a:lnTo>
                  <a:lnTo>
                    <a:pt x="90" y="6"/>
                  </a:lnTo>
                  <a:lnTo>
                    <a:pt x="90" y="14"/>
                  </a:lnTo>
                  <a:lnTo>
                    <a:pt x="83" y="17"/>
                  </a:lnTo>
                  <a:lnTo>
                    <a:pt x="71" y="20"/>
                  </a:lnTo>
                  <a:lnTo>
                    <a:pt x="69" y="25"/>
                  </a:lnTo>
                  <a:lnTo>
                    <a:pt x="74" y="25"/>
                  </a:lnTo>
                  <a:lnTo>
                    <a:pt x="64" y="28"/>
                  </a:lnTo>
                  <a:lnTo>
                    <a:pt x="51" y="27"/>
                  </a:lnTo>
                  <a:lnTo>
                    <a:pt x="48" y="24"/>
                  </a:lnTo>
                  <a:lnTo>
                    <a:pt x="50" y="22"/>
                  </a:lnTo>
                  <a:lnTo>
                    <a:pt x="40" y="22"/>
                  </a:lnTo>
                  <a:lnTo>
                    <a:pt x="45" y="36"/>
                  </a:lnTo>
                  <a:lnTo>
                    <a:pt x="46" y="38"/>
                  </a:lnTo>
                  <a:lnTo>
                    <a:pt x="46" y="38"/>
                  </a:lnTo>
                  <a:lnTo>
                    <a:pt x="42" y="38"/>
                  </a:lnTo>
                  <a:lnTo>
                    <a:pt x="30" y="40"/>
                  </a:lnTo>
                  <a:lnTo>
                    <a:pt x="24" y="35"/>
                  </a:lnTo>
                  <a:lnTo>
                    <a:pt x="18" y="35"/>
                  </a:lnTo>
                  <a:lnTo>
                    <a:pt x="16" y="36"/>
                  </a:lnTo>
                  <a:lnTo>
                    <a:pt x="0" y="40"/>
                  </a:lnTo>
                  <a:lnTo>
                    <a:pt x="0" y="43"/>
                  </a:lnTo>
                  <a:lnTo>
                    <a:pt x="5" y="43"/>
                  </a:lnTo>
                  <a:lnTo>
                    <a:pt x="2" y="44"/>
                  </a:lnTo>
                  <a:lnTo>
                    <a:pt x="5" y="46"/>
                  </a:lnTo>
                  <a:lnTo>
                    <a:pt x="0" y="48"/>
                  </a:lnTo>
                  <a:lnTo>
                    <a:pt x="5" y="51"/>
                  </a:lnTo>
                  <a:lnTo>
                    <a:pt x="11" y="49"/>
                  </a:lnTo>
                  <a:lnTo>
                    <a:pt x="22" y="54"/>
                  </a:lnTo>
                  <a:lnTo>
                    <a:pt x="32" y="54"/>
                  </a:lnTo>
                  <a:lnTo>
                    <a:pt x="32" y="59"/>
                  </a:lnTo>
                  <a:lnTo>
                    <a:pt x="43" y="59"/>
                  </a:lnTo>
                  <a:lnTo>
                    <a:pt x="37" y="60"/>
                  </a:lnTo>
                  <a:lnTo>
                    <a:pt x="38" y="65"/>
                  </a:lnTo>
                  <a:lnTo>
                    <a:pt x="43" y="70"/>
                  </a:lnTo>
                  <a:lnTo>
                    <a:pt x="51" y="73"/>
                  </a:lnTo>
                  <a:lnTo>
                    <a:pt x="53" y="78"/>
                  </a:lnTo>
                  <a:lnTo>
                    <a:pt x="51" y="81"/>
                  </a:lnTo>
                  <a:lnTo>
                    <a:pt x="58" y="86"/>
                  </a:lnTo>
                  <a:lnTo>
                    <a:pt x="58" y="88"/>
                  </a:lnTo>
                  <a:lnTo>
                    <a:pt x="55" y="85"/>
                  </a:lnTo>
                  <a:lnTo>
                    <a:pt x="51" y="96"/>
                  </a:lnTo>
                  <a:lnTo>
                    <a:pt x="55" y="97"/>
                  </a:lnTo>
                  <a:lnTo>
                    <a:pt x="51" y="101"/>
                  </a:lnTo>
                  <a:lnTo>
                    <a:pt x="48" y="112"/>
                  </a:lnTo>
                  <a:lnTo>
                    <a:pt x="48" y="113"/>
                  </a:lnTo>
                  <a:lnTo>
                    <a:pt x="42" y="115"/>
                  </a:lnTo>
                  <a:lnTo>
                    <a:pt x="48" y="118"/>
                  </a:lnTo>
                  <a:lnTo>
                    <a:pt x="59" y="123"/>
                  </a:lnTo>
                  <a:lnTo>
                    <a:pt x="75" y="125"/>
                  </a:lnTo>
                  <a:lnTo>
                    <a:pt x="82" y="123"/>
                  </a:lnTo>
                  <a:lnTo>
                    <a:pt x="88" y="125"/>
                  </a:lnTo>
                  <a:lnTo>
                    <a:pt x="91" y="125"/>
                  </a:lnTo>
                  <a:lnTo>
                    <a:pt x="93" y="126"/>
                  </a:lnTo>
                  <a:lnTo>
                    <a:pt x="98" y="129"/>
                  </a:lnTo>
                  <a:lnTo>
                    <a:pt x="114" y="128"/>
                  </a:lnTo>
                  <a:lnTo>
                    <a:pt x="112" y="121"/>
                  </a:lnTo>
                  <a:lnTo>
                    <a:pt x="114" y="117"/>
                  </a:lnTo>
                  <a:lnTo>
                    <a:pt x="127" y="112"/>
                  </a:lnTo>
                  <a:lnTo>
                    <a:pt x="136" y="115"/>
                  </a:lnTo>
                  <a:lnTo>
                    <a:pt x="141" y="115"/>
                  </a:lnTo>
                  <a:lnTo>
                    <a:pt x="157" y="118"/>
                  </a:lnTo>
                  <a:lnTo>
                    <a:pt x="164" y="117"/>
                  </a:lnTo>
                  <a:lnTo>
                    <a:pt x="172" y="110"/>
                  </a:lnTo>
                  <a:lnTo>
                    <a:pt x="176" y="107"/>
                  </a:lnTo>
                  <a:lnTo>
                    <a:pt x="176" y="102"/>
                  </a:lnTo>
                  <a:lnTo>
                    <a:pt x="168" y="102"/>
                  </a:lnTo>
                  <a:lnTo>
                    <a:pt x="167" y="99"/>
                  </a:lnTo>
                  <a:lnTo>
                    <a:pt x="167" y="94"/>
                  </a:lnTo>
                  <a:lnTo>
                    <a:pt x="164" y="93"/>
                  </a:lnTo>
                  <a:lnTo>
                    <a:pt x="164" y="89"/>
                  </a:lnTo>
                  <a:lnTo>
                    <a:pt x="168" y="88"/>
                  </a:lnTo>
                  <a:lnTo>
                    <a:pt x="164" y="80"/>
                  </a:lnTo>
                  <a:lnTo>
                    <a:pt x="167" y="78"/>
                  </a:lnTo>
                  <a:lnTo>
                    <a:pt x="167" y="77"/>
                  </a:lnTo>
                  <a:lnTo>
                    <a:pt x="164" y="77"/>
                  </a:lnTo>
                  <a:lnTo>
                    <a:pt x="164" y="72"/>
                  </a:lnTo>
                  <a:lnTo>
                    <a:pt x="157" y="70"/>
                  </a:lnTo>
                  <a:lnTo>
                    <a:pt x="154" y="75"/>
                  </a:lnTo>
                  <a:lnTo>
                    <a:pt x="152" y="70"/>
                  </a:lnTo>
                  <a:lnTo>
                    <a:pt x="160" y="60"/>
                  </a:lnTo>
                  <a:lnTo>
                    <a:pt x="165" y="56"/>
                  </a:lnTo>
                  <a:lnTo>
                    <a:pt x="165" y="56"/>
                  </a:lnTo>
                  <a:lnTo>
                    <a:pt x="165" y="54"/>
                  </a:lnTo>
                  <a:lnTo>
                    <a:pt x="173" y="52"/>
                  </a:lnTo>
                  <a:lnTo>
                    <a:pt x="173" y="44"/>
                  </a:lnTo>
                  <a:lnTo>
                    <a:pt x="175" y="38"/>
                  </a:lnTo>
                  <a:lnTo>
                    <a:pt x="180" y="32"/>
                  </a:lnTo>
                  <a:lnTo>
                    <a:pt x="160" y="28"/>
                  </a:lnTo>
                  <a:lnTo>
                    <a:pt x="154" y="24"/>
                  </a:lnTo>
                  <a:lnTo>
                    <a:pt x="146" y="22"/>
                  </a:lnTo>
                  <a:lnTo>
                    <a:pt x="141" y="22"/>
                  </a:lnTo>
                  <a:lnTo>
                    <a:pt x="136" y="20"/>
                  </a:lnTo>
                  <a:lnTo>
                    <a:pt x="136" y="14"/>
                  </a:lnTo>
                  <a:lnTo>
                    <a:pt x="131" y="17"/>
                  </a:lnTo>
                  <a:lnTo>
                    <a:pt x="127" y="16"/>
                  </a:lnTo>
                  <a:lnTo>
                    <a:pt x="123" y="11"/>
                  </a:lnTo>
                  <a:lnTo>
                    <a:pt x="114" y="8"/>
                  </a:lnTo>
                  <a:lnTo>
                    <a:pt x="111" y="4"/>
                  </a:lnTo>
                  <a:lnTo>
                    <a:pt x="106" y="4"/>
                  </a:lnTo>
                  <a:lnTo>
                    <a:pt x="104" y="0"/>
                  </a:lnTo>
                  <a:lnTo>
                    <a:pt x="10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17" name="Freeform 319"/>
            <p:cNvSpPr>
              <a:spLocks/>
            </p:cNvSpPr>
            <p:nvPr/>
          </p:nvSpPr>
          <p:spPr bwMode="auto">
            <a:xfrm>
              <a:off x="4015355" y="-2250653"/>
              <a:ext cx="62540" cy="88372"/>
            </a:xfrm>
            <a:custGeom>
              <a:avLst/>
              <a:gdLst/>
              <a:ahLst/>
              <a:cxnLst>
                <a:cxn ang="0">
                  <a:pos x="9" y="3"/>
                </a:cxn>
                <a:cxn ang="0">
                  <a:pos x="11" y="1"/>
                </a:cxn>
                <a:cxn ang="0">
                  <a:pos x="19" y="0"/>
                </a:cxn>
                <a:cxn ang="0">
                  <a:pos x="19" y="3"/>
                </a:cxn>
                <a:cxn ang="0">
                  <a:pos x="20" y="3"/>
                </a:cxn>
                <a:cxn ang="0">
                  <a:pos x="43" y="3"/>
                </a:cxn>
                <a:cxn ang="0">
                  <a:pos x="46" y="6"/>
                </a:cxn>
                <a:cxn ang="0">
                  <a:pos x="45" y="11"/>
                </a:cxn>
                <a:cxn ang="0">
                  <a:pos x="38" y="14"/>
                </a:cxn>
                <a:cxn ang="0">
                  <a:pos x="37" y="24"/>
                </a:cxn>
                <a:cxn ang="0">
                  <a:pos x="38" y="29"/>
                </a:cxn>
                <a:cxn ang="0">
                  <a:pos x="30" y="33"/>
                </a:cxn>
                <a:cxn ang="0">
                  <a:pos x="35" y="40"/>
                </a:cxn>
                <a:cxn ang="0">
                  <a:pos x="32" y="46"/>
                </a:cxn>
                <a:cxn ang="0">
                  <a:pos x="35" y="53"/>
                </a:cxn>
                <a:cxn ang="0">
                  <a:pos x="29" y="59"/>
                </a:cxn>
                <a:cxn ang="0">
                  <a:pos x="29" y="64"/>
                </a:cxn>
                <a:cxn ang="0">
                  <a:pos x="22" y="65"/>
                </a:cxn>
                <a:cxn ang="0">
                  <a:pos x="8" y="65"/>
                </a:cxn>
                <a:cxn ang="0">
                  <a:pos x="9" y="46"/>
                </a:cxn>
                <a:cxn ang="0">
                  <a:pos x="4" y="48"/>
                </a:cxn>
                <a:cxn ang="0">
                  <a:pos x="1" y="45"/>
                </a:cxn>
                <a:cxn ang="0">
                  <a:pos x="0" y="45"/>
                </a:cxn>
                <a:cxn ang="0">
                  <a:pos x="0" y="38"/>
                </a:cxn>
                <a:cxn ang="0">
                  <a:pos x="6" y="29"/>
                </a:cxn>
                <a:cxn ang="0">
                  <a:pos x="11" y="16"/>
                </a:cxn>
                <a:cxn ang="0">
                  <a:pos x="9" y="3"/>
                </a:cxn>
                <a:cxn ang="0">
                  <a:pos x="9" y="3"/>
                </a:cxn>
              </a:cxnLst>
              <a:rect l="0" t="0" r="r" b="b"/>
              <a:pathLst>
                <a:path w="46" h="65">
                  <a:moveTo>
                    <a:pt x="9" y="3"/>
                  </a:moveTo>
                  <a:lnTo>
                    <a:pt x="11" y="1"/>
                  </a:lnTo>
                  <a:lnTo>
                    <a:pt x="19" y="0"/>
                  </a:lnTo>
                  <a:lnTo>
                    <a:pt x="19" y="3"/>
                  </a:lnTo>
                  <a:lnTo>
                    <a:pt x="20" y="3"/>
                  </a:lnTo>
                  <a:lnTo>
                    <a:pt x="43" y="3"/>
                  </a:lnTo>
                  <a:lnTo>
                    <a:pt x="46" y="6"/>
                  </a:lnTo>
                  <a:lnTo>
                    <a:pt x="45" y="11"/>
                  </a:lnTo>
                  <a:lnTo>
                    <a:pt x="38" y="14"/>
                  </a:lnTo>
                  <a:lnTo>
                    <a:pt x="37" y="24"/>
                  </a:lnTo>
                  <a:lnTo>
                    <a:pt x="38" y="29"/>
                  </a:lnTo>
                  <a:lnTo>
                    <a:pt x="30" y="33"/>
                  </a:lnTo>
                  <a:lnTo>
                    <a:pt x="35" y="40"/>
                  </a:lnTo>
                  <a:lnTo>
                    <a:pt x="32" y="46"/>
                  </a:lnTo>
                  <a:lnTo>
                    <a:pt x="35" y="53"/>
                  </a:lnTo>
                  <a:lnTo>
                    <a:pt x="29" y="59"/>
                  </a:lnTo>
                  <a:lnTo>
                    <a:pt x="29" y="64"/>
                  </a:lnTo>
                  <a:lnTo>
                    <a:pt x="22" y="65"/>
                  </a:lnTo>
                  <a:lnTo>
                    <a:pt x="8" y="65"/>
                  </a:lnTo>
                  <a:lnTo>
                    <a:pt x="9" y="46"/>
                  </a:lnTo>
                  <a:lnTo>
                    <a:pt x="4" y="48"/>
                  </a:lnTo>
                  <a:lnTo>
                    <a:pt x="1" y="45"/>
                  </a:lnTo>
                  <a:lnTo>
                    <a:pt x="0" y="45"/>
                  </a:lnTo>
                  <a:lnTo>
                    <a:pt x="0" y="38"/>
                  </a:lnTo>
                  <a:lnTo>
                    <a:pt x="6" y="29"/>
                  </a:lnTo>
                  <a:lnTo>
                    <a:pt x="11" y="16"/>
                  </a:lnTo>
                  <a:lnTo>
                    <a:pt x="9" y="3"/>
                  </a:lnTo>
                  <a:lnTo>
                    <a:pt x="9"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18" name="Freeform 320"/>
            <p:cNvSpPr>
              <a:spLocks/>
            </p:cNvSpPr>
            <p:nvPr/>
          </p:nvSpPr>
          <p:spPr bwMode="auto">
            <a:xfrm>
              <a:off x="4304941" y="-2412440"/>
              <a:ext cx="13596" cy="13596"/>
            </a:xfrm>
            <a:custGeom>
              <a:avLst/>
              <a:gdLst/>
              <a:ahLst/>
              <a:cxnLst>
                <a:cxn ang="0">
                  <a:pos x="8" y="10"/>
                </a:cxn>
                <a:cxn ang="0">
                  <a:pos x="10" y="6"/>
                </a:cxn>
                <a:cxn ang="0">
                  <a:pos x="6" y="3"/>
                </a:cxn>
                <a:cxn ang="0">
                  <a:pos x="6" y="0"/>
                </a:cxn>
                <a:cxn ang="0">
                  <a:pos x="5" y="0"/>
                </a:cxn>
                <a:cxn ang="0">
                  <a:pos x="2" y="2"/>
                </a:cxn>
                <a:cxn ang="0">
                  <a:pos x="0" y="3"/>
                </a:cxn>
                <a:cxn ang="0">
                  <a:pos x="0" y="8"/>
                </a:cxn>
                <a:cxn ang="0">
                  <a:pos x="8" y="10"/>
                </a:cxn>
                <a:cxn ang="0">
                  <a:pos x="8" y="10"/>
                </a:cxn>
              </a:cxnLst>
              <a:rect l="0" t="0" r="r" b="b"/>
              <a:pathLst>
                <a:path w="10" h="10">
                  <a:moveTo>
                    <a:pt x="8" y="10"/>
                  </a:moveTo>
                  <a:lnTo>
                    <a:pt x="10" y="6"/>
                  </a:lnTo>
                  <a:lnTo>
                    <a:pt x="6" y="3"/>
                  </a:lnTo>
                  <a:lnTo>
                    <a:pt x="6" y="0"/>
                  </a:lnTo>
                  <a:lnTo>
                    <a:pt x="5" y="0"/>
                  </a:lnTo>
                  <a:lnTo>
                    <a:pt x="2" y="2"/>
                  </a:lnTo>
                  <a:lnTo>
                    <a:pt x="0" y="3"/>
                  </a:lnTo>
                  <a:lnTo>
                    <a:pt x="0" y="8"/>
                  </a:lnTo>
                  <a:lnTo>
                    <a:pt x="8" y="10"/>
                  </a:lnTo>
                  <a:lnTo>
                    <a:pt x="8" y="1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19" name="Freeform 321"/>
            <p:cNvSpPr>
              <a:spLocks/>
            </p:cNvSpPr>
            <p:nvPr/>
          </p:nvSpPr>
          <p:spPr bwMode="auto">
            <a:xfrm>
              <a:off x="4313098" y="-2360777"/>
              <a:ext cx="85653" cy="35348"/>
            </a:xfrm>
            <a:custGeom>
              <a:avLst/>
              <a:gdLst/>
              <a:ahLst/>
              <a:cxnLst>
                <a:cxn ang="0">
                  <a:pos x="63" y="12"/>
                </a:cxn>
                <a:cxn ang="0">
                  <a:pos x="52" y="10"/>
                </a:cxn>
                <a:cxn ang="0">
                  <a:pos x="50" y="7"/>
                </a:cxn>
                <a:cxn ang="0">
                  <a:pos x="52" y="4"/>
                </a:cxn>
                <a:cxn ang="0">
                  <a:pos x="50" y="2"/>
                </a:cxn>
                <a:cxn ang="0">
                  <a:pos x="39" y="0"/>
                </a:cxn>
                <a:cxn ang="0">
                  <a:pos x="24" y="2"/>
                </a:cxn>
                <a:cxn ang="0">
                  <a:pos x="21" y="0"/>
                </a:cxn>
                <a:cxn ang="0">
                  <a:pos x="13" y="2"/>
                </a:cxn>
                <a:cxn ang="0">
                  <a:pos x="13" y="4"/>
                </a:cxn>
                <a:cxn ang="0">
                  <a:pos x="13" y="4"/>
                </a:cxn>
                <a:cxn ang="0">
                  <a:pos x="8" y="8"/>
                </a:cxn>
                <a:cxn ang="0">
                  <a:pos x="0" y="18"/>
                </a:cxn>
                <a:cxn ang="0">
                  <a:pos x="2" y="23"/>
                </a:cxn>
                <a:cxn ang="0">
                  <a:pos x="5" y="18"/>
                </a:cxn>
                <a:cxn ang="0">
                  <a:pos x="12" y="20"/>
                </a:cxn>
                <a:cxn ang="0">
                  <a:pos x="12" y="25"/>
                </a:cxn>
                <a:cxn ang="0">
                  <a:pos x="15" y="25"/>
                </a:cxn>
                <a:cxn ang="0">
                  <a:pos x="15" y="26"/>
                </a:cxn>
                <a:cxn ang="0">
                  <a:pos x="28" y="25"/>
                </a:cxn>
                <a:cxn ang="0">
                  <a:pos x="36" y="18"/>
                </a:cxn>
                <a:cxn ang="0">
                  <a:pos x="37" y="21"/>
                </a:cxn>
                <a:cxn ang="0">
                  <a:pos x="44" y="26"/>
                </a:cxn>
                <a:cxn ang="0">
                  <a:pos x="47" y="18"/>
                </a:cxn>
                <a:cxn ang="0">
                  <a:pos x="60" y="20"/>
                </a:cxn>
                <a:cxn ang="0">
                  <a:pos x="60" y="15"/>
                </a:cxn>
                <a:cxn ang="0">
                  <a:pos x="63" y="15"/>
                </a:cxn>
                <a:cxn ang="0">
                  <a:pos x="63" y="12"/>
                </a:cxn>
                <a:cxn ang="0">
                  <a:pos x="63" y="12"/>
                </a:cxn>
              </a:cxnLst>
              <a:rect l="0" t="0" r="r" b="b"/>
              <a:pathLst>
                <a:path w="63" h="26">
                  <a:moveTo>
                    <a:pt x="63" y="12"/>
                  </a:moveTo>
                  <a:lnTo>
                    <a:pt x="52" y="10"/>
                  </a:lnTo>
                  <a:lnTo>
                    <a:pt x="50" y="7"/>
                  </a:lnTo>
                  <a:lnTo>
                    <a:pt x="52" y="4"/>
                  </a:lnTo>
                  <a:lnTo>
                    <a:pt x="50" y="2"/>
                  </a:lnTo>
                  <a:lnTo>
                    <a:pt x="39" y="0"/>
                  </a:lnTo>
                  <a:lnTo>
                    <a:pt x="24" y="2"/>
                  </a:lnTo>
                  <a:lnTo>
                    <a:pt x="21" y="0"/>
                  </a:lnTo>
                  <a:lnTo>
                    <a:pt x="13" y="2"/>
                  </a:lnTo>
                  <a:lnTo>
                    <a:pt x="13" y="4"/>
                  </a:lnTo>
                  <a:lnTo>
                    <a:pt x="13" y="4"/>
                  </a:lnTo>
                  <a:lnTo>
                    <a:pt x="8" y="8"/>
                  </a:lnTo>
                  <a:lnTo>
                    <a:pt x="0" y="18"/>
                  </a:lnTo>
                  <a:lnTo>
                    <a:pt x="2" y="23"/>
                  </a:lnTo>
                  <a:lnTo>
                    <a:pt x="5" y="18"/>
                  </a:lnTo>
                  <a:lnTo>
                    <a:pt x="12" y="20"/>
                  </a:lnTo>
                  <a:lnTo>
                    <a:pt x="12" y="25"/>
                  </a:lnTo>
                  <a:lnTo>
                    <a:pt x="15" y="25"/>
                  </a:lnTo>
                  <a:lnTo>
                    <a:pt x="15" y="26"/>
                  </a:lnTo>
                  <a:lnTo>
                    <a:pt x="28" y="25"/>
                  </a:lnTo>
                  <a:lnTo>
                    <a:pt x="36" y="18"/>
                  </a:lnTo>
                  <a:lnTo>
                    <a:pt x="37" y="21"/>
                  </a:lnTo>
                  <a:lnTo>
                    <a:pt x="44" y="26"/>
                  </a:lnTo>
                  <a:lnTo>
                    <a:pt x="47" y="18"/>
                  </a:lnTo>
                  <a:lnTo>
                    <a:pt x="60" y="20"/>
                  </a:lnTo>
                  <a:lnTo>
                    <a:pt x="60" y="15"/>
                  </a:lnTo>
                  <a:lnTo>
                    <a:pt x="63" y="15"/>
                  </a:lnTo>
                  <a:lnTo>
                    <a:pt x="63" y="12"/>
                  </a:lnTo>
                  <a:lnTo>
                    <a:pt x="63" y="1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20" name="Freeform 322"/>
            <p:cNvSpPr>
              <a:spLocks/>
            </p:cNvSpPr>
            <p:nvPr/>
          </p:nvSpPr>
          <p:spPr bwMode="auto">
            <a:xfrm>
              <a:off x="4247839" y="-2440990"/>
              <a:ext cx="67978" cy="39428"/>
            </a:xfrm>
            <a:custGeom>
              <a:avLst/>
              <a:gdLst/>
              <a:ahLst/>
              <a:cxnLst>
                <a:cxn ang="0">
                  <a:pos x="32" y="27"/>
                </a:cxn>
                <a:cxn ang="0">
                  <a:pos x="32" y="21"/>
                </a:cxn>
                <a:cxn ang="0">
                  <a:pos x="27" y="24"/>
                </a:cxn>
                <a:cxn ang="0">
                  <a:pos x="23" y="23"/>
                </a:cxn>
                <a:cxn ang="0">
                  <a:pos x="19" y="18"/>
                </a:cxn>
                <a:cxn ang="0">
                  <a:pos x="10" y="15"/>
                </a:cxn>
                <a:cxn ang="0">
                  <a:pos x="7" y="11"/>
                </a:cxn>
                <a:cxn ang="0">
                  <a:pos x="2" y="11"/>
                </a:cxn>
                <a:cxn ang="0">
                  <a:pos x="0" y="7"/>
                </a:cxn>
                <a:cxn ang="0">
                  <a:pos x="11" y="2"/>
                </a:cxn>
                <a:cxn ang="0">
                  <a:pos x="15" y="3"/>
                </a:cxn>
                <a:cxn ang="0">
                  <a:pos x="27" y="0"/>
                </a:cxn>
                <a:cxn ang="0">
                  <a:pos x="34" y="2"/>
                </a:cxn>
                <a:cxn ang="0">
                  <a:pos x="40" y="5"/>
                </a:cxn>
                <a:cxn ang="0">
                  <a:pos x="40" y="10"/>
                </a:cxn>
                <a:cxn ang="0">
                  <a:pos x="47" y="11"/>
                </a:cxn>
                <a:cxn ang="0">
                  <a:pos x="50" y="16"/>
                </a:cxn>
                <a:cxn ang="0">
                  <a:pos x="47" y="21"/>
                </a:cxn>
                <a:cxn ang="0">
                  <a:pos x="44" y="23"/>
                </a:cxn>
                <a:cxn ang="0">
                  <a:pos x="42" y="24"/>
                </a:cxn>
                <a:cxn ang="0">
                  <a:pos x="42" y="29"/>
                </a:cxn>
                <a:cxn ang="0">
                  <a:pos x="37" y="29"/>
                </a:cxn>
                <a:cxn ang="0">
                  <a:pos x="32" y="27"/>
                </a:cxn>
                <a:cxn ang="0">
                  <a:pos x="32" y="27"/>
                </a:cxn>
              </a:cxnLst>
              <a:rect l="0" t="0" r="r" b="b"/>
              <a:pathLst>
                <a:path w="50" h="29">
                  <a:moveTo>
                    <a:pt x="32" y="27"/>
                  </a:moveTo>
                  <a:lnTo>
                    <a:pt x="32" y="21"/>
                  </a:lnTo>
                  <a:lnTo>
                    <a:pt x="27" y="24"/>
                  </a:lnTo>
                  <a:lnTo>
                    <a:pt x="23" y="23"/>
                  </a:lnTo>
                  <a:lnTo>
                    <a:pt x="19" y="18"/>
                  </a:lnTo>
                  <a:lnTo>
                    <a:pt x="10" y="15"/>
                  </a:lnTo>
                  <a:lnTo>
                    <a:pt x="7" y="11"/>
                  </a:lnTo>
                  <a:lnTo>
                    <a:pt x="2" y="11"/>
                  </a:lnTo>
                  <a:lnTo>
                    <a:pt x="0" y="7"/>
                  </a:lnTo>
                  <a:lnTo>
                    <a:pt x="11" y="2"/>
                  </a:lnTo>
                  <a:lnTo>
                    <a:pt x="15" y="3"/>
                  </a:lnTo>
                  <a:lnTo>
                    <a:pt x="27" y="0"/>
                  </a:lnTo>
                  <a:lnTo>
                    <a:pt x="34" y="2"/>
                  </a:lnTo>
                  <a:lnTo>
                    <a:pt x="40" y="5"/>
                  </a:lnTo>
                  <a:lnTo>
                    <a:pt x="40" y="10"/>
                  </a:lnTo>
                  <a:lnTo>
                    <a:pt x="47" y="11"/>
                  </a:lnTo>
                  <a:lnTo>
                    <a:pt x="50" y="16"/>
                  </a:lnTo>
                  <a:lnTo>
                    <a:pt x="47" y="21"/>
                  </a:lnTo>
                  <a:lnTo>
                    <a:pt x="44" y="23"/>
                  </a:lnTo>
                  <a:lnTo>
                    <a:pt x="42" y="24"/>
                  </a:lnTo>
                  <a:lnTo>
                    <a:pt x="42" y="29"/>
                  </a:lnTo>
                  <a:lnTo>
                    <a:pt x="37" y="29"/>
                  </a:lnTo>
                  <a:lnTo>
                    <a:pt x="32" y="27"/>
                  </a:lnTo>
                  <a:lnTo>
                    <a:pt x="32" y="2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21" name="Freeform 323"/>
            <p:cNvSpPr>
              <a:spLocks/>
            </p:cNvSpPr>
            <p:nvPr/>
          </p:nvSpPr>
          <p:spPr bwMode="auto">
            <a:xfrm>
              <a:off x="4262795" y="-2487215"/>
              <a:ext cx="66619" cy="61180"/>
            </a:xfrm>
            <a:custGeom>
              <a:avLst/>
              <a:gdLst/>
              <a:ahLst/>
              <a:cxnLst>
                <a:cxn ang="0">
                  <a:pos x="49" y="4"/>
                </a:cxn>
                <a:cxn ang="0">
                  <a:pos x="44" y="0"/>
                </a:cxn>
                <a:cxn ang="0">
                  <a:pos x="31" y="2"/>
                </a:cxn>
                <a:cxn ang="0">
                  <a:pos x="26" y="5"/>
                </a:cxn>
                <a:cxn ang="0">
                  <a:pos x="26" y="10"/>
                </a:cxn>
                <a:cxn ang="0">
                  <a:pos x="29" y="10"/>
                </a:cxn>
                <a:cxn ang="0">
                  <a:pos x="28" y="15"/>
                </a:cxn>
                <a:cxn ang="0">
                  <a:pos x="25" y="17"/>
                </a:cxn>
                <a:cxn ang="0">
                  <a:pos x="26" y="20"/>
                </a:cxn>
                <a:cxn ang="0">
                  <a:pos x="21" y="18"/>
                </a:cxn>
                <a:cxn ang="0">
                  <a:pos x="20" y="15"/>
                </a:cxn>
                <a:cxn ang="0">
                  <a:pos x="23" y="13"/>
                </a:cxn>
                <a:cxn ang="0">
                  <a:pos x="20" y="10"/>
                </a:cxn>
                <a:cxn ang="0">
                  <a:pos x="18" y="10"/>
                </a:cxn>
                <a:cxn ang="0">
                  <a:pos x="15" y="21"/>
                </a:cxn>
                <a:cxn ang="0">
                  <a:pos x="8" y="26"/>
                </a:cxn>
                <a:cxn ang="0">
                  <a:pos x="10" y="28"/>
                </a:cxn>
                <a:cxn ang="0">
                  <a:pos x="10" y="29"/>
                </a:cxn>
                <a:cxn ang="0">
                  <a:pos x="20" y="29"/>
                </a:cxn>
                <a:cxn ang="0">
                  <a:pos x="5" y="33"/>
                </a:cxn>
                <a:cxn ang="0">
                  <a:pos x="5" y="34"/>
                </a:cxn>
                <a:cxn ang="0">
                  <a:pos x="0" y="36"/>
                </a:cxn>
                <a:cxn ang="0">
                  <a:pos x="4" y="37"/>
                </a:cxn>
                <a:cxn ang="0">
                  <a:pos x="16" y="34"/>
                </a:cxn>
                <a:cxn ang="0">
                  <a:pos x="23" y="36"/>
                </a:cxn>
                <a:cxn ang="0">
                  <a:pos x="29" y="39"/>
                </a:cxn>
                <a:cxn ang="0">
                  <a:pos x="29" y="44"/>
                </a:cxn>
                <a:cxn ang="0">
                  <a:pos x="36" y="45"/>
                </a:cxn>
                <a:cxn ang="0">
                  <a:pos x="34" y="41"/>
                </a:cxn>
                <a:cxn ang="0">
                  <a:pos x="36" y="39"/>
                </a:cxn>
                <a:cxn ang="0">
                  <a:pos x="34" y="26"/>
                </a:cxn>
                <a:cxn ang="0">
                  <a:pos x="42" y="28"/>
                </a:cxn>
                <a:cxn ang="0">
                  <a:pos x="44" y="23"/>
                </a:cxn>
                <a:cxn ang="0">
                  <a:pos x="49" y="20"/>
                </a:cxn>
                <a:cxn ang="0">
                  <a:pos x="49" y="18"/>
                </a:cxn>
                <a:cxn ang="0">
                  <a:pos x="44" y="17"/>
                </a:cxn>
                <a:cxn ang="0">
                  <a:pos x="42" y="15"/>
                </a:cxn>
                <a:cxn ang="0">
                  <a:pos x="47" y="13"/>
                </a:cxn>
                <a:cxn ang="0">
                  <a:pos x="49" y="4"/>
                </a:cxn>
                <a:cxn ang="0">
                  <a:pos x="49" y="4"/>
                </a:cxn>
              </a:cxnLst>
              <a:rect l="0" t="0" r="r" b="b"/>
              <a:pathLst>
                <a:path w="49" h="45">
                  <a:moveTo>
                    <a:pt x="49" y="4"/>
                  </a:moveTo>
                  <a:lnTo>
                    <a:pt x="44" y="0"/>
                  </a:lnTo>
                  <a:lnTo>
                    <a:pt x="31" y="2"/>
                  </a:lnTo>
                  <a:lnTo>
                    <a:pt x="26" y="5"/>
                  </a:lnTo>
                  <a:lnTo>
                    <a:pt x="26" y="10"/>
                  </a:lnTo>
                  <a:lnTo>
                    <a:pt x="29" y="10"/>
                  </a:lnTo>
                  <a:lnTo>
                    <a:pt x="28" y="15"/>
                  </a:lnTo>
                  <a:lnTo>
                    <a:pt x="25" y="17"/>
                  </a:lnTo>
                  <a:lnTo>
                    <a:pt x="26" y="20"/>
                  </a:lnTo>
                  <a:lnTo>
                    <a:pt x="21" y="18"/>
                  </a:lnTo>
                  <a:lnTo>
                    <a:pt x="20" y="15"/>
                  </a:lnTo>
                  <a:lnTo>
                    <a:pt x="23" y="13"/>
                  </a:lnTo>
                  <a:lnTo>
                    <a:pt x="20" y="10"/>
                  </a:lnTo>
                  <a:lnTo>
                    <a:pt x="18" y="10"/>
                  </a:lnTo>
                  <a:lnTo>
                    <a:pt x="15" y="21"/>
                  </a:lnTo>
                  <a:lnTo>
                    <a:pt x="8" y="26"/>
                  </a:lnTo>
                  <a:lnTo>
                    <a:pt x="10" y="28"/>
                  </a:lnTo>
                  <a:lnTo>
                    <a:pt x="10" y="29"/>
                  </a:lnTo>
                  <a:lnTo>
                    <a:pt x="20" y="29"/>
                  </a:lnTo>
                  <a:lnTo>
                    <a:pt x="5" y="33"/>
                  </a:lnTo>
                  <a:lnTo>
                    <a:pt x="5" y="34"/>
                  </a:lnTo>
                  <a:lnTo>
                    <a:pt x="0" y="36"/>
                  </a:lnTo>
                  <a:lnTo>
                    <a:pt x="4" y="37"/>
                  </a:lnTo>
                  <a:lnTo>
                    <a:pt x="16" y="34"/>
                  </a:lnTo>
                  <a:lnTo>
                    <a:pt x="23" y="36"/>
                  </a:lnTo>
                  <a:lnTo>
                    <a:pt x="29" y="39"/>
                  </a:lnTo>
                  <a:lnTo>
                    <a:pt x="29" y="44"/>
                  </a:lnTo>
                  <a:lnTo>
                    <a:pt x="36" y="45"/>
                  </a:lnTo>
                  <a:lnTo>
                    <a:pt x="34" y="41"/>
                  </a:lnTo>
                  <a:lnTo>
                    <a:pt x="36" y="39"/>
                  </a:lnTo>
                  <a:lnTo>
                    <a:pt x="34" y="26"/>
                  </a:lnTo>
                  <a:lnTo>
                    <a:pt x="42" y="28"/>
                  </a:lnTo>
                  <a:lnTo>
                    <a:pt x="44" y="23"/>
                  </a:lnTo>
                  <a:lnTo>
                    <a:pt x="49" y="20"/>
                  </a:lnTo>
                  <a:lnTo>
                    <a:pt x="49" y="18"/>
                  </a:lnTo>
                  <a:lnTo>
                    <a:pt x="44" y="17"/>
                  </a:lnTo>
                  <a:lnTo>
                    <a:pt x="42" y="15"/>
                  </a:lnTo>
                  <a:lnTo>
                    <a:pt x="47" y="13"/>
                  </a:lnTo>
                  <a:lnTo>
                    <a:pt x="49" y="4"/>
                  </a:lnTo>
                  <a:lnTo>
                    <a:pt x="49"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22" name="Freeform 324"/>
            <p:cNvSpPr>
              <a:spLocks/>
            </p:cNvSpPr>
            <p:nvPr/>
          </p:nvSpPr>
          <p:spPr bwMode="auto">
            <a:xfrm>
              <a:off x="4309020" y="-2521205"/>
              <a:ext cx="172664" cy="165866"/>
            </a:xfrm>
            <a:custGeom>
              <a:avLst/>
              <a:gdLst/>
              <a:ahLst/>
              <a:cxnLst>
                <a:cxn ang="0">
                  <a:pos x="112" y="102"/>
                </a:cxn>
                <a:cxn ang="0">
                  <a:pos x="106" y="107"/>
                </a:cxn>
                <a:cxn ang="0">
                  <a:pos x="100" y="110"/>
                </a:cxn>
                <a:cxn ang="0">
                  <a:pos x="100" y="118"/>
                </a:cxn>
                <a:cxn ang="0">
                  <a:pos x="92" y="117"/>
                </a:cxn>
                <a:cxn ang="0">
                  <a:pos x="67" y="120"/>
                </a:cxn>
                <a:cxn ang="0">
                  <a:pos x="58" y="120"/>
                </a:cxn>
                <a:cxn ang="0">
                  <a:pos x="42" y="118"/>
                </a:cxn>
                <a:cxn ang="0">
                  <a:pos x="24" y="118"/>
                </a:cxn>
                <a:cxn ang="0">
                  <a:pos x="26" y="104"/>
                </a:cxn>
                <a:cxn ang="0">
                  <a:pos x="11" y="94"/>
                </a:cxn>
                <a:cxn ang="0">
                  <a:pos x="7" y="86"/>
                </a:cxn>
                <a:cxn ang="0">
                  <a:pos x="3" y="80"/>
                </a:cxn>
                <a:cxn ang="0">
                  <a:pos x="5" y="75"/>
                </a:cxn>
                <a:cxn ang="0">
                  <a:pos x="0" y="66"/>
                </a:cxn>
                <a:cxn ang="0">
                  <a:pos x="0" y="51"/>
                </a:cxn>
                <a:cxn ang="0">
                  <a:pos x="10" y="48"/>
                </a:cxn>
                <a:cxn ang="0">
                  <a:pos x="15" y="43"/>
                </a:cxn>
                <a:cxn ang="0">
                  <a:pos x="8" y="40"/>
                </a:cxn>
                <a:cxn ang="0">
                  <a:pos x="15" y="29"/>
                </a:cxn>
                <a:cxn ang="0">
                  <a:pos x="15" y="25"/>
                </a:cxn>
                <a:cxn ang="0">
                  <a:pos x="24" y="21"/>
                </a:cxn>
                <a:cxn ang="0">
                  <a:pos x="31" y="25"/>
                </a:cxn>
                <a:cxn ang="0">
                  <a:pos x="32" y="24"/>
                </a:cxn>
                <a:cxn ang="0">
                  <a:pos x="37" y="27"/>
                </a:cxn>
                <a:cxn ang="0">
                  <a:pos x="35" y="21"/>
                </a:cxn>
                <a:cxn ang="0">
                  <a:pos x="39" y="16"/>
                </a:cxn>
                <a:cxn ang="0">
                  <a:pos x="39" y="11"/>
                </a:cxn>
                <a:cxn ang="0">
                  <a:pos x="40" y="8"/>
                </a:cxn>
                <a:cxn ang="0">
                  <a:pos x="35" y="0"/>
                </a:cxn>
                <a:cxn ang="0">
                  <a:pos x="47" y="1"/>
                </a:cxn>
                <a:cxn ang="0">
                  <a:pos x="53" y="5"/>
                </a:cxn>
                <a:cxn ang="0">
                  <a:pos x="55" y="9"/>
                </a:cxn>
                <a:cxn ang="0">
                  <a:pos x="61" y="11"/>
                </a:cxn>
                <a:cxn ang="0">
                  <a:pos x="66" y="16"/>
                </a:cxn>
                <a:cxn ang="0">
                  <a:pos x="74" y="16"/>
                </a:cxn>
                <a:cxn ang="0">
                  <a:pos x="84" y="13"/>
                </a:cxn>
                <a:cxn ang="0">
                  <a:pos x="90" y="8"/>
                </a:cxn>
                <a:cxn ang="0">
                  <a:pos x="88" y="11"/>
                </a:cxn>
                <a:cxn ang="0">
                  <a:pos x="100" y="13"/>
                </a:cxn>
                <a:cxn ang="0">
                  <a:pos x="108" y="19"/>
                </a:cxn>
                <a:cxn ang="0">
                  <a:pos x="116" y="24"/>
                </a:cxn>
                <a:cxn ang="0">
                  <a:pos x="114" y="35"/>
                </a:cxn>
                <a:cxn ang="0">
                  <a:pos x="120" y="48"/>
                </a:cxn>
                <a:cxn ang="0">
                  <a:pos x="127" y="59"/>
                </a:cxn>
                <a:cxn ang="0">
                  <a:pos x="117" y="64"/>
                </a:cxn>
                <a:cxn ang="0">
                  <a:pos x="92" y="77"/>
                </a:cxn>
                <a:cxn ang="0">
                  <a:pos x="85" y="77"/>
                </a:cxn>
                <a:cxn ang="0">
                  <a:pos x="92" y="82"/>
                </a:cxn>
                <a:cxn ang="0">
                  <a:pos x="95" y="90"/>
                </a:cxn>
                <a:cxn ang="0">
                  <a:pos x="112" y="101"/>
                </a:cxn>
              </a:cxnLst>
              <a:rect l="0" t="0" r="r" b="b"/>
              <a:pathLst>
                <a:path w="127" h="122">
                  <a:moveTo>
                    <a:pt x="112" y="101"/>
                  </a:moveTo>
                  <a:lnTo>
                    <a:pt x="112" y="102"/>
                  </a:lnTo>
                  <a:lnTo>
                    <a:pt x="108" y="104"/>
                  </a:lnTo>
                  <a:lnTo>
                    <a:pt x="106" y="107"/>
                  </a:lnTo>
                  <a:lnTo>
                    <a:pt x="101" y="109"/>
                  </a:lnTo>
                  <a:lnTo>
                    <a:pt x="100" y="110"/>
                  </a:lnTo>
                  <a:lnTo>
                    <a:pt x="103" y="118"/>
                  </a:lnTo>
                  <a:lnTo>
                    <a:pt x="100" y="118"/>
                  </a:lnTo>
                  <a:lnTo>
                    <a:pt x="100" y="117"/>
                  </a:lnTo>
                  <a:lnTo>
                    <a:pt x="92" y="117"/>
                  </a:lnTo>
                  <a:lnTo>
                    <a:pt x="77" y="122"/>
                  </a:lnTo>
                  <a:lnTo>
                    <a:pt x="67" y="120"/>
                  </a:lnTo>
                  <a:lnTo>
                    <a:pt x="64" y="122"/>
                  </a:lnTo>
                  <a:lnTo>
                    <a:pt x="58" y="120"/>
                  </a:lnTo>
                  <a:lnTo>
                    <a:pt x="53" y="120"/>
                  </a:lnTo>
                  <a:lnTo>
                    <a:pt x="42" y="118"/>
                  </a:lnTo>
                  <a:lnTo>
                    <a:pt x="27" y="120"/>
                  </a:lnTo>
                  <a:lnTo>
                    <a:pt x="24" y="118"/>
                  </a:lnTo>
                  <a:lnTo>
                    <a:pt x="24" y="110"/>
                  </a:lnTo>
                  <a:lnTo>
                    <a:pt x="26" y="104"/>
                  </a:lnTo>
                  <a:lnTo>
                    <a:pt x="31" y="98"/>
                  </a:lnTo>
                  <a:lnTo>
                    <a:pt x="11" y="94"/>
                  </a:lnTo>
                  <a:lnTo>
                    <a:pt x="5" y="90"/>
                  </a:lnTo>
                  <a:lnTo>
                    <a:pt x="7" y="86"/>
                  </a:lnTo>
                  <a:lnTo>
                    <a:pt x="3" y="83"/>
                  </a:lnTo>
                  <a:lnTo>
                    <a:pt x="3" y="80"/>
                  </a:lnTo>
                  <a:lnTo>
                    <a:pt x="2" y="80"/>
                  </a:lnTo>
                  <a:lnTo>
                    <a:pt x="5" y="75"/>
                  </a:lnTo>
                  <a:lnTo>
                    <a:pt x="2" y="70"/>
                  </a:lnTo>
                  <a:lnTo>
                    <a:pt x="0" y="66"/>
                  </a:lnTo>
                  <a:lnTo>
                    <a:pt x="2" y="64"/>
                  </a:lnTo>
                  <a:lnTo>
                    <a:pt x="0" y="51"/>
                  </a:lnTo>
                  <a:lnTo>
                    <a:pt x="8" y="53"/>
                  </a:lnTo>
                  <a:lnTo>
                    <a:pt x="10" y="48"/>
                  </a:lnTo>
                  <a:lnTo>
                    <a:pt x="15" y="45"/>
                  </a:lnTo>
                  <a:lnTo>
                    <a:pt x="15" y="43"/>
                  </a:lnTo>
                  <a:lnTo>
                    <a:pt x="10" y="42"/>
                  </a:lnTo>
                  <a:lnTo>
                    <a:pt x="8" y="40"/>
                  </a:lnTo>
                  <a:lnTo>
                    <a:pt x="13" y="38"/>
                  </a:lnTo>
                  <a:lnTo>
                    <a:pt x="15" y="29"/>
                  </a:lnTo>
                  <a:lnTo>
                    <a:pt x="19" y="29"/>
                  </a:lnTo>
                  <a:lnTo>
                    <a:pt x="15" y="25"/>
                  </a:lnTo>
                  <a:lnTo>
                    <a:pt x="16" y="22"/>
                  </a:lnTo>
                  <a:lnTo>
                    <a:pt x="24" y="21"/>
                  </a:lnTo>
                  <a:lnTo>
                    <a:pt x="27" y="22"/>
                  </a:lnTo>
                  <a:lnTo>
                    <a:pt x="31" y="25"/>
                  </a:lnTo>
                  <a:lnTo>
                    <a:pt x="32" y="25"/>
                  </a:lnTo>
                  <a:lnTo>
                    <a:pt x="32" y="24"/>
                  </a:lnTo>
                  <a:lnTo>
                    <a:pt x="34" y="24"/>
                  </a:lnTo>
                  <a:lnTo>
                    <a:pt x="37" y="27"/>
                  </a:lnTo>
                  <a:lnTo>
                    <a:pt x="35" y="24"/>
                  </a:lnTo>
                  <a:lnTo>
                    <a:pt x="35" y="21"/>
                  </a:lnTo>
                  <a:lnTo>
                    <a:pt x="42" y="17"/>
                  </a:lnTo>
                  <a:lnTo>
                    <a:pt x="39" y="16"/>
                  </a:lnTo>
                  <a:lnTo>
                    <a:pt x="40" y="14"/>
                  </a:lnTo>
                  <a:lnTo>
                    <a:pt x="39" y="11"/>
                  </a:lnTo>
                  <a:lnTo>
                    <a:pt x="35" y="11"/>
                  </a:lnTo>
                  <a:lnTo>
                    <a:pt x="40" y="8"/>
                  </a:lnTo>
                  <a:lnTo>
                    <a:pt x="35" y="3"/>
                  </a:lnTo>
                  <a:lnTo>
                    <a:pt x="35" y="0"/>
                  </a:lnTo>
                  <a:lnTo>
                    <a:pt x="47" y="0"/>
                  </a:lnTo>
                  <a:lnTo>
                    <a:pt x="47" y="1"/>
                  </a:lnTo>
                  <a:lnTo>
                    <a:pt x="51" y="3"/>
                  </a:lnTo>
                  <a:lnTo>
                    <a:pt x="53" y="5"/>
                  </a:lnTo>
                  <a:lnTo>
                    <a:pt x="51" y="8"/>
                  </a:lnTo>
                  <a:lnTo>
                    <a:pt x="55" y="9"/>
                  </a:lnTo>
                  <a:lnTo>
                    <a:pt x="58" y="8"/>
                  </a:lnTo>
                  <a:lnTo>
                    <a:pt x="61" y="11"/>
                  </a:lnTo>
                  <a:lnTo>
                    <a:pt x="69" y="9"/>
                  </a:lnTo>
                  <a:lnTo>
                    <a:pt x="66" y="16"/>
                  </a:lnTo>
                  <a:lnTo>
                    <a:pt x="75" y="16"/>
                  </a:lnTo>
                  <a:lnTo>
                    <a:pt x="74" y="16"/>
                  </a:lnTo>
                  <a:lnTo>
                    <a:pt x="77" y="13"/>
                  </a:lnTo>
                  <a:lnTo>
                    <a:pt x="84" y="13"/>
                  </a:lnTo>
                  <a:lnTo>
                    <a:pt x="84" y="14"/>
                  </a:lnTo>
                  <a:lnTo>
                    <a:pt x="90" y="8"/>
                  </a:lnTo>
                  <a:lnTo>
                    <a:pt x="92" y="8"/>
                  </a:lnTo>
                  <a:lnTo>
                    <a:pt x="88" y="11"/>
                  </a:lnTo>
                  <a:lnTo>
                    <a:pt x="95" y="9"/>
                  </a:lnTo>
                  <a:lnTo>
                    <a:pt x="100" y="13"/>
                  </a:lnTo>
                  <a:lnTo>
                    <a:pt x="104" y="13"/>
                  </a:lnTo>
                  <a:lnTo>
                    <a:pt x="108" y="19"/>
                  </a:lnTo>
                  <a:lnTo>
                    <a:pt x="114" y="19"/>
                  </a:lnTo>
                  <a:lnTo>
                    <a:pt x="116" y="24"/>
                  </a:lnTo>
                  <a:lnTo>
                    <a:pt x="117" y="27"/>
                  </a:lnTo>
                  <a:lnTo>
                    <a:pt x="114" y="35"/>
                  </a:lnTo>
                  <a:lnTo>
                    <a:pt x="117" y="38"/>
                  </a:lnTo>
                  <a:lnTo>
                    <a:pt x="120" y="48"/>
                  </a:lnTo>
                  <a:lnTo>
                    <a:pt x="122" y="54"/>
                  </a:lnTo>
                  <a:lnTo>
                    <a:pt x="127" y="59"/>
                  </a:lnTo>
                  <a:lnTo>
                    <a:pt x="125" y="67"/>
                  </a:lnTo>
                  <a:lnTo>
                    <a:pt x="117" y="64"/>
                  </a:lnTo>
                  <a:lnTo>
                    <a:pt x="116" y="67"/>
                  </a:lnTo>
                  <a:lnTo>
                    <a:pt x="92" y="77"/>
                  </a:lnTo>
                  <a:lnTo>
                    <a:pt x="90" y="78"/>
                  </a:lnTo>
                  <a:lnTo>
                    <a:pt x="85" y="77"/>
                  </a:lnTo>
                  <a:lnTo>
                    <a:pt x="85" y="78"/>
                  </a:lnTo>
                  <a:lnTo>
                    <a:pt x="92" y="82"/>
                  </a:lnTo>
                  <a:lnTo>
                    <a:pt x="92" y="88"/>
                  </a:lnTo>
                  <a:lnTo>
                    <a:pt x="95" y="90"/>
                  </a:lnTo>
                  <a:lnTo>
                    <a:pt x="112" y="101"/>
                  </a:lnTo>
                  <a:lnTo>
                    <a:pt x="112" y="10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23" name="Freeform 325"/>
            <p:cNvSpPr>
              <a:spLocks/>
            </p:cNvSpPr>
            <p:nvPr/>
          </p:nvSpPr>
          <p:spPr bwMode="auto">
            <a:xfrm>
              <a:off x="4398750" y="-2946746"/>
              <a:ext cx="227046" cy="414665"/>
            </a:xfrm>
            <a:custGeom>
              <a:avLst/>
              <a:gdLst/>
              <a:ahLst/>
              <a:cxnLst>
                <a:cxn ang="0">
                  <a:pos x="165" y="87"/>
                </a:cxn>
                <a:cxn ang="0">
                  <a:pos x="154" y="87"/>
                </a:cxn>
                <a:cxn ang="0">
                  <a:pos x="143" y="92"/>
                </a:cxn>
                <a:cxn ang="0">
                  <a:pos x="131" y="98"/>
                </a:cxn>
                <a:cxn ang="0">
                  <a:pos x="135" y="120"/>
                </a:cxn>
                <a:cxn ang="0">
                  <a:pos x="131" y="120"/>
                </a:cxn>
                <a:cxn ang="0">
                  <a:pos x="109" y="140"/>
                </a:cxn>
                <a:cxn ang="0">
                  <a:pos x="96" y="149"/>
                </a:cxn>
                <a:cxn ang="0">
                  <a:pos x="93" y="156"/>
                </a:cxn>
                <a:cxn ang="0">
                  <a:pos x="86" y="160"/>
                </a:cxn>
                <a:cxn ang="0">
                  <a:pos x="80" y="165"/>
                </a:cxn>
                <a:cxn ang="0">
                  <a:pos x="82" y="181"/>
                </a:cxn>
                <a:cxn ang="0">
                  <a:pos x="82" y="199"/>
                </a:cxn>
                <a:cxn ang="0">
                  <a:pos x="82" y="207"/>
                </a:cxn>
                <a:cxn ang="0">
                  <a:pos x="77" y="212"/>
                </a:cxn>
                <a:cxn ang="0">
                  <a:pos x="88" y="205"/>
                </a:cxn>
                <a:cxn ang="0">
                  <a:pos x="99" y="210"/>
                </a:cxn>
                <a:cxn ang="0">
                  <a:pos x="99" y="226"/>
                </a:cxn>
                <a:cxn ang="0">
                  <a:pos x="82" y="226"/>
                </a:cxn>
                <a:cxn ang="0">
                  <a:pos x="72" y="228"/>
                </a:cxn>
                <a:cxn ang="0">
                  <a:pos x="101" y="229"/>
                </a:cxn>
                <a:cxn ang="0">
                  <a:pos x="98" y="233"/>
                </a:cxn>
                <a:cxn ang="0">
                  <a:pos x="90" y="236"/>
                </a:cxn>
                <a:cxn ang="0">
                  <a:pos x="80" y="242"/>
                </a:cxn>
                <a:cxn ang="0">
                  <a:pos x="78" y="245"/>
                </a:cxn>
                <a:cxn ang="0">
                  <a:pos x="72" y="247"/>
                </a:cxn>
                <a:cxn ang="0">
                  <a:pos x="74" y="257"/>
                </a:cxn>
                <a:cxn ang="0">
                  <a:pos x="77" y="266"/>
                </a:cxn>
                <a:cxn ang="0">
                  <a:pos x="69" y="290"/>
                </a:cxn>
                <a:cxn ang="0">
                  <a:pos x="48" y="292"/>
                </a:cxn>
                <a:cxn ang="0">
                  <a:pos x="45" y="305"/>
                </a:cxn>
                <a:cxn ang="0">
                  <a:pos x="21" y="289"/>
                </a:cxn>
                <a:cxn ang="0">
                  <a:pos x="27" y="286"/>
                </a:cxn>
                <a:cxn ang="0">
                  <a:pos x="13" y="268"/>
                </a:cxn>
                <a:cxn ang="0">
                  <a:pos x="8" y="260"/>
                </a:cxn>
                <a:cxn ang="0">
                  <a:pos x="8" y="252"/>
                </a:cxn>
                <a:cxn ang="0">
                  <a:pos x="3" y="250"/>
                </a:cxn>
                <a:cxn ang="0">
                  <a:pos x="0" y="237"/>
                </a:cxn>
                <a:cxn ang="0">
                  <a:pos x="3" y="237"/>
                </a:cxn>
                <a:cxn ang="0">
                  <a:pos x="6" y="231"/>
                </a:cxn>
                <a:cxn ang="0">
                  <a:pos x="8" y="220"/>
                </a:cxn>
                <a:cxn ang="0">
                  <a:pos x="18" y="205"/>
                </a:cxn>
                <a:cxn ang="0">
                  <a:pos x="19" y="193"/>
                </a:cxn>
                <a:cxn ang="0">
                  <a:pos x="11" y="180"/>
                </a:cxn>
                <a:cxn ang="0">
                  <a:pos x="11" y="151"/>
                </a:cxn>
                <a:cxn ang="0">
                  <a:pos x="19" y="130"/>
                </a:cxn>
                <a:cxn ang="0">
                  <a:pos x="35" y="122"/>
                </a:cxn>
                <a:cxn ang="0">
                  <a:pos x="40" y="92"/>
                </a:cxn>
                <a:cxn ang="0">
                  <a:pos x="50" y="67"/>
                </a:cxn>
                <a:cxn ang="0">
                  <a:pos x="58" y="47"/>
                </a:cxn>
                <a:cxn ang="0">
                  <a:pos x="72" y="27"/>
                </a:cxn>
                <a:cxn ang="0">
                  <a:pos x="82" y="18"/>
                </a:cxn>
                <a:cxn ang="0">
                  <a:pos x="107" y="16"/>
                </a:cxn>
                <a:cxn ang="0">
                  <a:pos x="106" y="0"/>
                </a:cxn>
                <a:cxn ang="0">
                  <a:pos x="146" y="19"/>
                </a:cxn>
                <a:cxn ang="0">
                  <a:pos x="157" y="48"/>
                </a:cxn>
                <a:cxn ang="0">
                  <a:pos x="163" y="67"/>
                </a:cxn>
                <a:cxn ang="0">
                  <a:pos x="165" y="84"/>
                </a:cxn>
              </a:cxnLst>
              <a:rect l="0" t="0" r="r" b="b"/>
              <a:pathLst>
                <a:path w="167" h="305">
                  <a:moveTo>
                    <a:pt x="165" y="84"/>
                  </a:moveTo>
                  <a:lnTo>
                    <a:pt x="167" y="85"/>
                  </a:lnTo>
                  <a:lnTo>
                    <a:pt x="165" y="87"/>
                  </a:lnTo>
                  <a:lnTo>
                    <a:pt x="160" y="85"/>
                  </a:lnTo>
                  <a:lnTo>
                    <a:pt x="154" y="85"/>
                  </a:lnTo>
                  <a:lnTo>
                    <a:pt x="154" y="87"/>
                  </a:lnTo>
                  <a:lnTo>
                    <a:pt x="144" y="84"/>
                  </a:lnTo>
                  <a:lnTo>
                    <a:pt x="141" y="88"/>
                  </a:lnTo>
                  <a:lnTo>
                    <a:pt x="143" y="92"/>
                  </a:lnTo>
                  <a:lnTo>
                    <a:pt x="138" y="88"/>
                  </a:lnTo>
                  <a:lnTo>
                    <a:pt x="139" y="93"/>
                  </a:lnTo>
                  <a:lnTo>
                    <a:pt x="131" y="98"/>
                  </a:lnTo>
                  <a:lnTo>
                    <a:pt x="135" y="103"/>
                  </a:lnTo>
                  <a:lnTo>
                    <a:pt x="128" y="111"/>
                  </a:lnTo>
                  <a:lnTo>
                    <a:pt x="135" y="120"/>
                  </a:lnTo>
                  <a:lnTo>
                    <a:pt x="133" y="122"/>
                  </a:lnTo>
                  <a:lnTo>
                    <a:pt x="133" y="120"/>
                  </a:lnTo>
                  <a:lnTo>
                    <a:pt x="131" y="120"/>
                  </a:lnTo>
                  <a:lnTo>
                    <a:pt x="122" y="135"/>
                  </a:lnTo>
                  <a:lnTo>
                    <a:pt x="111" y="141"/>
                  </a:lnTo>
                  <a:lnTo>
                    <a:pt x="109" y="140"/>
                  </a:lnTo>
                  <a:lnTo>
                    <a:pt x="102" y="146"/>
                  </a:lnTo>
                  <a:lnTo>
                    <a:pt x="98" y="146"/>
                  </a:lnTo>
                  <a:lnTo>
                    <a:pt x="96" y="149"/>
                  </a:lnTo>
                  <a:lnTo>
                    <a:pt x="93" y="152"/>
                  </a:lnTo>
                  <a:lnTo>
                    <a:pt x="94" y="154"/>
                  </a:lnTo>
                  <a:lnTo>
                    <a:pt x="93" y="156"/>
                  </a:lnTo>
                  <a:lnTo>
                    <a:pt x="88" y="157"/>
                  </a:lnTo>
                  <a:lnTo>
                    <a:pt x="86" y="154"/>
                  </a:lnTo>
                  <a:lnTo>
                    <a:pt x="86" y="160"/>
                  </a:lnTo>
                  <a:lnTo>
                    <a:pt x="85" y="165"/>
                  </a:lnTo>
                  <a:lnTo>
                    <a:pt x="80" y="164"/>
                  </a:lnTo>
                  <a:lnTo>
                    <a:pt x="80" y="165"/>
                  </a:lnTo>
                  <a:lnTo>
                    <a:pt x="83" y="168"/>
                  </a:lnTo>
                  <a:lnTo>
                    <a:pt x="82" y="177"/>
                  </a:lnTo>
                  <a:lnTo>
                    <a:pt x="82" y="181"/>
                  </a:lnTo>
                  <a:lnTo>
                    <a:pt x="78" y="180"/>
                  </a:lnTo>
                  <a:lnTo>
                    <a:pt x="78" y="185"/>
                  </a:lnTo>
                  <a:lnTo>
                    <a:pt x="82" y="199"/>
                  </a:lnTo>
                  <a:lnTo>
                    <a:pt x="80" y="202"/>
                  </a:lnTo>
                  <a:lnTo>
                    <a:pt x="82" y="202"/>
                  </a:lnTo>
                  <a:lnTo>
                    <a:pt x="82" y="207"/>
                  </a:lnTo>
                  <a:lnTo>
                    <a:pt x="69" y="212"/>
                  </a:lnTo>
                  <a:lnTo>
                    <a:pt x="69" y="213"/>
                  </a:lnTo>
                  <a:lnTo>
                    <a:pt x="77" y="212"/>
                  </a:lnTo>
                  <a:lnTo>
                    <a:pt x="82" y="209"/>
                  </a:lnTo>
                  <a:lnTo>
                    <a:pt x="85" y="204"/>
                  </a:lnTo>
                  <a:lnTo>
                    <a:pt x="88" y="205"/>
                  </a:lnTo>
                  <a:lnTo>
                    <a:pt x="91" y="205"/>
                  </a:lnTo>
                  <a:lnTo>
                    <a:pt x="93" y="209"/>
                  </a:lnTo>
                  <a:lnTo>
                    <a:pt x="99" y="210"/>
                  </a:lnTo>
                  <a:lnTo>
                    <a:pt x="98" y="210"/>
                  </a:lnTo>
                  <a:lnTo>
                    <a:pt x="104" y="218"/>
                  </a:lnTo>
                  <a:lnTo>
                    <a:pt x="99" y="226"/>
                  </a:lnTo>
                  <a:lnTo>
                    <a:pt x="93" y="229"/>
                  </a:lnTo>
                  <a:lnTo>
                    <a:pt x="88" y="226"/>
                  </a:lnTo>
                  <a:lnTo>
                    <a:pt x="82" y="226"/>
                  </a:lnTo>
                  <a:lnTo>
                    <a:pt x="80" y="225"/>
                  </a:lnTo>
                  <a:lnTo>
                    <a:pt x="70" y="226"/>
                  </a:lnTo>
                  <a:lnTo>
                    <a:pt x="72" y="228"/>
                  </a:lnTo>
                  <a:lnTo>
                    <a:pt x="82" y="229"/>
                  </a:lnTo>
                  <a:lnTo>
                    <a:pt x="83" y="231"/>
                  </a:lnTo>
                  <a:lnTo>
                    <a:pt x="101" y="229"/>
                  </a:lnTo>
                  <a:lnTo>
                    <a:pt x="99" y="231"/>
                  </a:lnTo>
                  <a:lnTo>
                    <a:pt x="96" y="231"/>
                  </a:lnTo>
                  <a:lnTo>
                    <a:pt x="98" y="233"/>
                  </a:lnTo>
                  <a:lnTo>
                    <a:pt x="93" y="237"/>
                  </a:lnTo>
                  <a:lnTo>
                    <a:pt x="90" y="237"/>
                  </a:lnTo>
                  <a:lnTo>
                    <a:pt x="90" y="236"/>
                  </a:lnTo>
                  <a:lnTo>
                    <a:pt x="88" y="236"/>
                  </a:lnTo>
                  <a:lnTo>
                    <a:pt x="86" y="239"/>
                  </a:lnTo>
                  <a:lnTo>
                    <a:pt x="80" y="242"/>
                  </a:lnTo>
                  <a:lnTo>
                    <a:pt x="70" y="242"/>
                  </a:lnTo>
                  <a:lnTo>
                    <a:pt x="69" y="244"/>
                  </a:lnTo>
                  <a:lnTo>
                    <a:pt x="78" y="245"/>
                  </a:lnTo>
                  <a:lnTo>
                    <a:pt x="78" y="245"/>
                  </a:lnTo>
                  <a:lnTo>
                    <a:pt x="74" y="245"/>
                  </a:lnTo>
                  <a:lnTo>
                    <a:pt x="72" y="247"/>
                  </a:lnTo>
                  <a:lnTo>
                    <a:pt x="77" y="250"/>
                  </a:lnTo>
                  <a:lnTo>
                    <a:pt x="77" y="257"/>
                  </a:lnTo>
                  <a:lnTo>
                    <a:pt x="74" y="257"/>
                  </a:lnTo>
                  <a:lnTo>
                    <a:pt x="77" y="262"/>
                  </a:lnTo>
                  <a:lnTo>
                    <a:pt x="75" y="263"/>
                  </a:lnTo>
                  <a:lnTo>
                    <a:pt x="77" y="266"/>
                  </a:lnTo>
                  <a:lnTo>
                    <a:pt x="74" y="271"/>
                  </a:lnTo>
                  <a:lnTo>
                    <a:pt x="74" y="279"/>
                  </a:lnTo>
                  <a:lnTo>
                    <a:pt x="69" y="290"/>
                  </a:lnTo>
                  <a:lnTo>
                    <a:pt x="54" y="289"/>
                  </a:lnTo>
                  <a:lnTo>
                    <a:pt x="51" y="292"/>
                  </a:lnTo>
                  <a:lnTo>
                    <a:pt x="48" y="292"/>
                  </a:lnTo>
                  <a:lnTo>
                    <a:pt x="45" y="297"/>
                  </a:lnTo>
                  <a:lnTo>
                    <a:pt x="46" y="300"/>
                  </a:lnTo>
                  <a:lnTo>
                    <a:pt x="45" y="305"/>
                  </a:lnTo>
                  <a:lnTo>
                    <a:pt x="27" y="305"/>
                  </a:lnTo>
                  <a:lnTo>
                    <a:pt x="29" y="300"/>
                  </a:lnTo>
                  <a:lnTo>
                    <a:pt x="21" y="289"/>
                  </a:lnTo>
                  <a:lnTo>
                    <a:pt x="26" y="289"/>
                  </a:lnTo>
                  <a:lnTo>
                    <a:pt x="22" y="286"/>
                  </a:lnTo>
                  <a:lnTo>
                    <a:pt x="27" y="286"/>
                  </a:lnTo>
                  <a:lnTo>
                    <a:pt x="27" y="284"/>
                  </a:lnTo>
                  <a:lnTo>
                    <a:pt x="18" y="276"/>
                  </a:lnTo>
                  <a:lnTo>
                    <a:pt x="13" y="268"/>
                  </a:lnTo>
                  <a:lnTo>
                    <a:pt x="11" y="268"/>
                  </a:lnTo>
                  <a:lnTo>
                    <a:pt x="11" y="260"/>
                  </a:lnTo>
                  <a:lnTo>
                    <a:pt x="8" y="260"/>
                  </a:lnTo>
                  <a:lnTo>
                    <a:pt x="8" y="255"/>
                  </a:lnTo>
                  <a:lnTo>
                    <a:pt x="5" y="253"/>
                  </a:lnTo>
                  <a:lnTo>
                    <a:pt x="8" y="252"/>
                  </a:lnTo>
                  <a:lnTo>
                    <a:pt x="6" y="250"/>
                  </a:lnTo>
                  <a:lnTo>
                    <a:pt x="6" y="249"/>
                  </a:lnTo>
                  <a:lnTo>
                    <a:pt x="3" y="250"/>
                  </a:lnTo>
                  <a:lnTo>
                    <a:pt x="3" y="249"/>
                  </a:lnTo>
                  <a:lnTo>
                    <a:pt x="1" y="247"/>
                  </a:lnTo>
                  <a:lnTo>
                    <a:pt x="0" y="237"/>
                  </a:lnTo>
                  <a:lnTo>
                    <a:pt x="1" y="234"/>
                  </a:lnTo>
                  <a:lnTo>
                    <a:pt x="1" y="241"/>
                  </a:lnTo>
                  <a:lnTo>
                    <a:pt x="3" y="237"/>
                  </a:lnTo>
                  <a:lnTo>
                    <a:pt x="3" y="239"/>
                  </a:lnTo>
                  <a:lnTo>
                    <a:pt x="5" y="237"/>
                  </a:lnTo>
                  <a:lnTo>
                    <a:pt x="6" y="231"/>
                  </a:lnTo>
                  <a:lnTo>
                    <a:pt x="5" y="226"/>
                  </a:lnTo>
                  <a:lnTo>
                    <a:pt x="8" y="221"/>
                  </a:lnTo>
                  <a:lnTo>
                    <a:pt x="8" y="220"/>
                  </a:lnTo>
                  <a:lnTo>
                    <a:pt x="16" y="215"/>
                  </a:lnTo>
                  <a:lnTo>
                    <a:pt x="16" y="210"/>
                  </a:lnTo>
                  <a:lnTo>
                    <a:pt x="18" y="205"/>
                  </a:lnTo>
                  <a:lnTo>
                    <a:pt x="14" y="199"/>
                  </a:lnTo>
                  <a:lnTo>
                    <a:pt x="13" y="197"/>
                  </a:lnTo>
                  <a:lnTo>
                    <a:pt x="19" y="193"/>
                  </a:lnTo>
                  <a:lnTo>
                    <a:pt x="21" y="189"/>
                  </a:lnTo>
                  <a:lnTo>
                    <a:pt x="19" y="185"/>
                  </a:lnTo>
                  <a:lnTo>
                    <a:pt x="11" y="180"/>
                  </a:lnTo>
                  <a:lnTo>
                    <a:pt x="11" y="167"/>
                  </a:lnTo>
                  <a:lnTo>
                    <a:pt x="8" y="162"/>
                  </a:lnTo>
                  <a:lnTo>
                    <a:pt x="11" y="151"/>
                  </a:lnTo>
                  <a:lnTo>
                    <a:pt x="8" y="144"/>
                  </a:lnTo>
                  <a:lnTo>
                    <a:pt x="9" y="138"/>
                  </a:lnTo>
                  <a:lnTo>
                    <a:pt x="19" y="130"/>
                  </a:lnTo>
                  <a:lnTo>
                    <a:pt x="32" y="130"/>
                  </a:lnTo>
                  <a:lnTo>
                    <a:pt x="35" y="127"/>
                  </a:lnTo>
                  <a:lnTo>
                    <a:pt x="35" y="122"/>
                  </a:lnTo>
                  <a:lnTo>
                    <a:pt x="29" y="114"/>
                  </a:lnTo>
                  <a:lnTo>
                    <a:pt x="38" y="101"/>
                  </a:lnTo>
                  <a:lnTo>
                    <a:pt x="40" y="92"/>
                  </a:lnTo>
                  <a:lnTo>
                    <a:pt x="38" y="80"/>
                  </a:lnTo>
                  <a:lnTo>
                    <a:pt x="46" y="77"/>
                  </a:lnTo>
                  <a:lnTo>
                    <a:pt x="50" y="67"/>
                  </a:lnTo>
                  <a:lnTo>
                    <a:pt x="61" y="55"/>
                  </a:lnTo>
                  <a:lnTo>
                    <a:pt x="61" y="51"/>
                  </a:lnTo>
                  <a:lnTo>
                    <a:pt x="58" y="47"/>
                  </a:lnTo>
                  <a:lnTo>
                    <a:pt x="62" y="39"/>
                  </a:lnTo>
                  <a:lnTo>
                    <a:pt x="64" y="34"/>
                  </a:lnTo>
                  <a:lnTo>
                    <a:pt x="72" y="27"/>
                  </a:lnTo>
                  <a:lnTo>
                    <a:pt x="80" y="31"/>
                  </a:lnTo>
                  <a:lnTo>
                    <a:pt x="82" y="24"/>
                  </a:lnTo>
                  <a:lnTo>
                    <a:pt x="82" y="18"/>
                  </a:lnTo>
                  <a:lnTo>
                    <a:pt x="85" y="15"/>
                  </a:lnTo>
                  <a:lnTo>
                    <a:pt x="107" y="18"/>
                  </a:lnTo>
                  <a:lnTo>
                    <a:pt x="107" y="16"/>
                  </a:lnTo>
                  <a:lnTo>
                    <a:pt x="106" y="13"/>
                  </a:lnTo>
                  <a:lnTo>
                    <a:pt x="109" y="5"/>
                  </a:lnTo>
                  <a:lnTo>
                    <a:pt x="106" y="0"/>
                  </a:lnTo>
                  <a:lnTo>
                    <a:pt x="114" y="0"/>
                  </a:lnTo>
                  <a:lnTo>
                    <a:pt x="133" y="15"/>
                  </a:lnTo>
                  <a:lnTo>
                    <a:pt x="146" y="19"/>
                  </a:lnTo>
                  <a:lnTo>
                    <a:pt x="155" y="31"/>
                  </a:lnTo>
                  <a:lnTo>
                    <a:pt x="154" y="40"/>
                  </a:lnTo>
                  <a:lnTo>
                    <a:pt x="157" y="48"/>
                  </a:lnTo>
                  <a:lnTo>
                    <a:pt x="155" y="51"/>
                  </a:lnTo>
                  <a:lnTo>
                    <a:pt x="163" y="63"/>
                  </a:lnTo>
                  <a:lnTo>
                    <a:pt x="163" y="67"/>
                  </a:lnTo>
                  <a:lnTo>
                    <a:pt x="160" y="72"/>
                  </a:lnTo>
                  <a:lnTo>
                    <a:pt x="165" y="84"/>
                  </a:lnTo>
                  <a:lnTo>
                    <a:pt x="165" y="8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24" name="Freeform 326"/>
            <p:cNvSpPr>
              <a:spLocks/>
            </p:cNvSpPr>
            <p:nvPr/>
          </p:nvSpPr>
          <p:spPr bwMode="auto">
            <a:xfrm>
              <a:off x="4344368" y="-2590542"/>
              <a:ext cx="51663" cy="69338"/>
            </a:xfrm>
            <a:custGeom>
              <a:avLst/>
              <a:gdLst/>
              <a:ahLst/>
              <a:cxnLst>
                <a:cxn ang="0">
                  <a:pos x="9" y="51"/>
                </a:cxn>
                <a:cxn ang="0">
                  <a:pos x="21" y="51"/>
                </a:cxn>
                <a:cxn ang="0">
                  <a:pos x="24" y="51"/>
                </a:cxn>
                <a:cxn ang="0">
                  <a:pos x="21" y="48"/>
                </a:cxn>
                <a:cxn ang="0">
                  <a:pos x="22" y="46"/>
                </a:cxn>
                <a:cxn ang="0">
                  <a:pos x="21" y="41"/>
                </a:cxn>
                <a:cxn ang="0">
                  <a:pos x="24" y="38"/>
                </a:cxn>
                <a:cxn ang="0">
                  <a:pos x="22" y="36"/>
                </a:cxn>
                <a:cxn ang="0">
                  <a:pos x="27" y="36"/>
                </a:cxn>
                <a:cxn ang="0">
                  <a:pos x="25" y="33"/>
                </a:cxn>
                <a:cxn ang="0">
                  <a:pos x="30" y="32"/>
                </a:cxn>
                <a:cxn ang="0">
                  <a:pos x="30" y="28"/>
                </a:cxn>
                <a:cxn ang="0">
                  <a:pos x="33" y="30"/>
                </a:cxn>
                <a:cxn ang="0">
                  <a:pos x="38" y="27"/>
                </a:cxn>
                <a:cxn ang="0">
                  <a:pos x="38" y="24"/>
                </a:cxn>
                <a:cxn ang="0">
                  <a:pos x="29" y="24"/>
                </a:cxn>
                <a:cxn ang="0">
                  <a:pos x="29" y="22"/>
                </a:cxn>
                <a:cxn ang="0">
                  <a:pos x="30" y="20"/>
                </a:cxn>
                <a:cxn ang="0">
                  <a:pos x="27" y="20"/>
                </a:cxn>
                <a:cxn ang="0">
                  <a:pos x="29" y="19"/>
                </a:cxn>
                <a:cxn ang="0">
                  <a:pos x="30" y="12"/>
                </a:cxn>
                <a:cxn ang="0">
                  <a:pos x="32" y="9"/>
                </a:cxn>
                <a:cxn ang="0">
                  <a:pos x="30" y="3"/>
                </a:cxn>
                <a:cxn ang="0">
                  <a:pos x="32" y="0"/>
                </a:cxn>
                <a:cxn ang="0">
                  <a:pos x="24" y="3"/>
                </a:cxn>
                <a:cxn ang="0">
                  <a:pos x="17" y="9"/>
                </a:cxn>
                <a:cxn ang="0">
                  <a:pos x="6" y="11"/>
                </a:cxn>
                <a:cxn ang="0">
                  <a:pos x="3" y="16"/>
                </a:cxn>
                <a:cxn ang="0">
                  <a:pos x="0" y="25"/>
                </a:cxn>
                <a:cxn ang="0">
                  <a:pos x="1" y="40"/>
                </a:cxn>
                <a:cxn ang="0">
                  <a:pos x="6" y="41"/>
                </a:cxn>
                <a:cxn ang="0">
                  <a:pos x="9" y="43"/>
                </a:cxn>
                <a:cxn ang="0">
                  <a:pos x="9" y="51"/>
                </a:cxn>
                <a:cxn ang="0">
                  <a:pos x="9" y="51"/>
                </a:cxn>
              </a:cxnLst>
              <a:rect l="0" t="0" r="r" b="b"/>
              <a:pathLst>
                <a:path w="38" h="51">
                  <a:moveTo>
                    <a:pt x="9" y="51"/>
                  </a:moveTo>
                  <a:lnTo>
                    <a:pt x="21" y="51"/>
                  </a:lnTo>
                  <a:lnTo>
                    <a:pt x="24" y="51"/>
                  </a:lnTo>
                  <a:lnTo>
                    <a:pt x="21" y="48"/>
                  </a:lnTo>
                  <a:lnTo>
                    <a:pt x="22" y="46"/>
                  </a:lnTo>
                  <a:lnTo>
                    <a:pt x="21" y="41"/>
                  </a:lnTo>
                  <a:lnTo>
                    <a:pt x="24" y="38"/>
                  </a:lnTo>
                  <a:lnTo>
                    <a:pt x="22" y="36"/>
                  </a:lnTo>
                  <a:lnTo>
                    <a:pt x="27" y="36"/>
                  </a:lnTo>
                  <a:lnTo>
                    <a:pt x="25" y="33"/>
                  </a:lnTo>
                  <a:lnTo>
                    <a:pt x="30" y="32"/>
                  </a:lnTo>
                  <a:lnTo>
                    <a:pt x="30" y="28"/>
                  </a:lnTo>
                  <a:lnTo>
                    <a:pt x="33" y="30"/>
                  </a:lnTo>
                  <a:lnTo>
                    <a:pt x="38" y="27"/>
                  </a:lnTo>
                  <a:lnTo>
                    <a:pt x="38" y="24"/>
                  </a:lnTo>
                  <a:lnTo>
                    <a:pt x="29" y="24"/>
                  </a:lnTo>
                  <a:lnTo>
                    <a:pt x="29" y="22"/>
                  </a:lnTo>
                  <a:lnTo>
                    <a:pt x="30" y="20"/>
                  </a:lnTo>
                  <a:lnTo>
                    <a:pt x="27" y="20"/>
                  </a:lnTo>
                  <a:lnTo>
                    <a:pt x="29" y="19"/>
                  </a:lnTo>
                  <a:lnTo>
                    <a:pt x="30" y="12"/>
                  </a:lnTo>
                  <a:lnTo>
                    <a:pt x="32" y="9"/>
                  </a:lnTo>
                  <a:lnTo>
                    <a:pt x="30" y="3"/>
                  </a:lnTo>
                  <a:lnTo>
                    <a:pt x="32" y="0"/>
                  </a:lnTo>
                  <a:lnTo>
                    <a:pt x="24" y="3"/>
                  </a:lnTo>
                  <a:lnTo>
                    <a:pt x="17" y="9"/>
                  </a:lnTo>
                  <a:lnTo>
                    <a:pt x="6" y="11"/>
                  </a:lnTo>
                  <a:lnTo>
                    <a:pt x="3" y="16"/>
                  </a:lnTo>
                  <a:lnTo>
                    <a:pt x="0" y="25"/>
                  </a:lnTo>
                  <a:lnTo>
                    <a:pt x="1" y="40"/>
                  </a:lnTo>
                  <a:lnTo>
                    <a:pt x="6" y="41"/>
                  </a:lnTo>
                  <a:lnTo>
                    <a:pt x="9" y="43"/>
                  </a:lnTo>
                  <a:lnTo>
                    <a:pt x="9" y="51"/>
                  </a:lnTo>
                  <a:lnTo>
                    <a:pt x="9" y="5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25" name="Freeform 327"/>
            <p:cNvSpPr>
              <a:spLocks/>
            </p:cNvSpPr>
            <p:nvPr/>
          </p:nvSpPr>
          <p:spPr bwMode="auto">
            <a:xfrm>
              <a:off x="4348446" y="-2167720"/>
              <a:ext cx="82933" cy="116922"/>
            </a:xfrm>
            <a:custGeom>
              <a:avLst/>
              <a:gdLst/>
              <a:ahLst/>
              <a:cxnLst>
                <a:cxn ang="0">
                  <a:pos x="19" y="4"/>
                </a:cxn>
                <a:cxn ang="0">
                  <a:pos x="13" y="11"/>
                </a:cxn>
                <a:cxn ang="0">
                  <a:pos x="14" y="12"/>
                </a:cxn>
                <a:cxn ang="0">
                  <a:pos x="14" y="19"/>
                </a:cxn>
                <a:cxn ang="0">
                  <a:pos x="16" y="27"/>
                </a:cxn>
                <a:cxn ang="0">
                  <a:pos x="13" y="35"/>
                </a:cxn>
                <a:cxn ang="0">
                  <a:pos x="0" y="43"/>
                </a:cxn>
                <a:cxn ang="0">
                  <a:pos x="5" y="51"/>
                </a:cxn>
                <a:cxn ang="0">
                  <a:pos x="11" y="53"/>
                </a:cxn>
                <a:cxn ang="0">
                  <a:pos x="13" y="57"/>
                </a:cxn>
                <a:cxn ang="0">
                  <a:pos x="14" y="61"/>
                </a:cxn>
                <a:cxn ang="0">
                  <a:pos x="26" y="65"/>
                </a:cxn>
                <a:cxn ang="0">
                  <a:pos x="32" y="86"/>
                </a:cxn>
                <a:cxn ang="0">
                  <a:pos x="38" y="85"/>
                </a:cxn>
                <a:cxn ang="0">
                  <a:pos x="43" y="81"/>
                </a:cxn>
                <a:cxn ang="0">
                  <a:pos x="42" y="73"/>
                </a:cxn>
                <a:cxn ang="0">
                  <a:pos x="43" y="70"/>
                </a:cxn>
                <a:cxn ang="0">
                  <a:pos x="59" y="62"/>
                </a:cxn>
                <a:cxn ang="0">
                  <a:pos x="61" y="59"/>
                </a:cxn>
                <a:cxn ang="0">
                  <a:pos x="59" y="53"/>
                </a:cxn>
                <a:cxn ang="0">
                  <a:pos x="56" y="53"/>
                </a:cxn>
                <a:cxn ang="0">
                  <a:pos x="53" y="48"/>
                </a:cxn>
                <a:cxn ang="0">
                  <a:pos x="48" y="48"/>
                </a:cxn>
                <a:cxn ang="0">
                  <a:pos x="46" y="46"/>
                </a:cxn>
                <a:cxn ang="0">
                  <a:pos x="42" y="46"/>
                </a:cxn>
                <a:cxn ang="0">
                  <a:pos x="38" y="44"/>
                </a:cxn>
                <a:cxn ang="0">
                  <a:pos x="38" y="43"/>
                </a:cxn>
                <a:cxn ang="0">
                  <a:pos x="38" y="40"/>
                </a:cxn>
                <a:cxn ang="0">
                  <a:pos x="42" y="41"/>
                </a:cxn>
                <a:cxn ang="0">
                  <a:pos x="42" y="38"/>
                </a:cxn>
                <a:cxn ang="0">
                  <a:pos x="51" y="32"/>
                </a:cxn>
                <a:cxn ang="0">
                  <a:pos x="56" y="27"/>
                </a:cxn>
                <a:cxn ang="0">
                  <a:pos x="55" y="22"/>
                </a:cxn>
                <a:cxn ang="0">
                  <a:pos x="48" y="19"/>
                </a:cxn>
                <a:cxn ang="0">
                  <a:pos x="46" y="16"/>
                </a:cxn>
                <a:cxn ang="0">
                  <a:pos x="46" y="12"/>
                </a:cxn>
                <a:cxn ang="0">
                  <a:pos x="51" y="11"/>
                </a:cxn>
                <a:cxn ang="0">
                  <a:pos x="55" y="6"/>
                </a:cxn>
                <a:cxn ang="0">
                  <a:pos x="53" y="4"/>
                </a:cxn>
                <a:cxn ang="0">
                  <a:pos x="45" y="8"/>
                </a:cxn>
                <a:cxn ang="0">
                  <a:pos x="42" y="6"/>
                </a:cxn>
                <a:cxn ang="0">
                  <a:pos x="42" y="3"/>
                </a:cxn>
                <a:cxn ang="0">
                  <a:pos x="40" y="1"/>
                </a:cxn>
                <a:cxn ang="0">
                  <a:pos x="34" y="0"/>
                </a:cxn>
                <a:cxn ang="0">
                  <a:pos x="27" y="1"/>
                </a:cxn>
                <a:cxn ang="0">
                  <a:pos x="19" y="4"/>
                </a:cxn>
                <a:cxn ang="0">
                  <a:pos x="19" y="4"/>
                </a:cxn>
              </a:cxnLst>
              <a:rect l="0" t="0" r="r" b="b"/>
              <a:pathLst>
                <a:path w="61" h="86">
                  <a:moveTo>
                    <a:pt x="19" y="4"/>
                  </a:moveTo>
                  <a:lnTo>
                    <a:pt x="13" y="11"/>
                  </a:lnTo>
                  <a:lnTo>
                    <a:pt x="14" y="12"/>
                  </a:lnTo>
                  <a:lnTo>
                    <a:pt x="14" y="19"/>
                  </a:lnTo>
                  <a:lnTo>
                    <a:pt x="16" y="27"/>
                  </a:lnTo>
                  <a:lnTo>
                    <a:pt x="13" y="35"/>
                  </a:lnTo>
                  <a:lnTo>
                    <a:pt x="0" y="43"/>
                  </a:lnTo>
                  <a:lnTo>
                    <a:pt x="5" y="51"/>
                  </a:lnTo>
                  <a:lnTo>
                    <a:pt x="11" y="53"/>
                  </a:lnTo>
                  <a:lnTo>
                    <a:pt x="13" y="57"/>
                  </a:lnTo>
                  <a:lnTo>
                    <a:pt x="14" y="61"/>
                  </a:lnTo>
                  <a:lnTo>
                    <a:pt x="26" y="65"/>
                  </a:lnTo>
                  <a:lnTo>
                    <a:pt x="32" y="86"/>
                  </a:lnTo>
                  <a:lnTo>
                    <a:pt x="38" y="85"/>
                  </a:lnTo>
                  <a:lnTo>
                    <a:pt x="43" y="81"/>
                  </a:lnTo>
                  <a:lnTo>
                    <a:pt x="42" y="73"/>
                  </a:lnTo>
                  <a:lnTo>
                    <a:pt x="43" y="70"/>
                  </a:lnTo>
                  <a:lnTo>
                    <a:pt x="59" y="62"/>
                  </a:lnTo>
                  <a:lnTo>
                    <a:pt x="61" y="59"/>
                  </a:lnTo>
                  <a:lnTo>
                    <a:pt x="59" y="53"/>
                  </a:lnTo>
                  <a:lnTo>
                    <a:pt x="56" y="53"/>
                  </a:lnTo>
                  <a:lnTo>
                    <a:pt x="53" y="48"/>
                  </a:lnTo>
                  <a:lnTo>
                    <a:pt x="48" y="48"/>
                  </a:lnTo>
                  <a:lnTo>
                    <a:pt x="46" y="46"/>
                  </a:lnTo>
                  <a:lnTo>
                    <a:pt x="42" y="46"/>
                  </a:lnTo>
                  <a:lnTo>
                    <a:pt x="38" y="44"/>
                  </a:lnTo>
                  <a:lnTo>
                    <a:pt x="38" y="43"/>
                  </a:lnTo>
                  <a:lnTo>
                    <a:pt x="38" y="40"/>
                  </a:lnTo>
                  <a:lnTo>
                    <a:pt x="42" y="41"/>
                  </a:lnTo>
                  <a:lnTo>
                    <a:pt x="42" y="38"/>
                  </a:lnTo>
                  <a:lnTo>
                    <a:pt x="51" y="32"/>
                  </a:lnTo>
                  <a:lnTo>
                    <a:pt x="56" y="27"/>
                  </a:lnTo>
                  <a:lnTo>
                    <a:pt x="55" y="22"/>
                  </a:lnTo>
                  <a:lnTo>
                    <a:pt x="48" y="19"/>
                  </a:lnTo>
                  <a:lnTo>
                    <a:pt x="46" y="16"/>
                  </a:lnTo>
                  <a:lnTo>
                    <a:pt x="46" y="12"/>
                  </a:lnTo>
                  <a:lnTo>
                    <a:pt x="51" y="11"/>
                  </a:lnTo>
                  <a:lnTo>
                    <a:pt x="55" y="6"/>
                  </a:lnTo>
                  <a:lnTo>
                    <a:pt x="53" y="4"/>
                  </a:lnTo>
                  <a:lnTo>
                    <a:pt x="45" y="8"/>
                  </a:lnTo>
                  <a:lnTo>
                    <a:pt x="42" y="6"/>
                  </a:lnTo>
                  <a:lnTo>
                    <a:pt x="42" y="3"/>
                  </a:lnTo>
                  <a:lnTo>
                    <a:pt x="40" y="1"/>
                  </a:lnTo>
                  <a:lnTo>
                    <a:pt x="34" y="0"/>
                  </a:lnTo>
                  <a:lnTo>
                    <a:pt x="27" y="1"/>
                  </a:lnTo>
                  <a:lnTo>
                    <a:pt x="19" y="4"/>
                  </a:lnTo>
                  <a:lnTo>
                    <a:pt x="19"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26" name="Freeform 328"/>
            <p:cNvSpPr>
              <a:spLocks/>
            </p:cNvSpPr>
            <p:nvPr/>
          </p:nvSpPr>
          <p:spPr bwMode="auto">
            <a:xfrm>
              <a:off x="4972483" y="-1867257"/>
              <a:ext cx="141394" cy="80214"/>
            </a:xfrm>
            <a:custGeom>
              <a:avLst/>
              <a:gdLst/>
              <a:ahLst/>
              <a:cxnLst>
                <a:cxn ang="0">
                  <a:pos x="25" y="0"/>
                </a:cxn>
                <a:cxn ang="0">
                  <a:pos x="24" y="5"/>
                </a:cxn>
                <a:cxn ang="0">
                  <a:pos x="12" y="8"/>
                </a:cxn>
                <a:cxn ang="0">
                  <a:pos x="9" y="10"/>
                </a:cxn>
                <a:cxn ang="0">
                  <a:pos x="4" y="11"/>
                </a:cxn>
                <a:cxn ang="0">
                  <a:pos x="0" y="34"/>
                </a:cxn>
                <a:cxn ang="0">
                  <a:pos x="0" y="40"/>
                </a:cxn>
                <a:cxn ang="0">
                  <a:pos x="8" y="40"/>
                </a:cxn>
                <a:cxn ang="0">
                  <a:pos x="9" y="38"/>
                </a:cxn>
                <a:cxn ang="0">
                  <a:pos x="11" y="38"/>
                </a:cxn>
                <a:cxn ang="0">
                  <a:pos x="16" y="42"/>
                </a:cxn>
                <a:cxn ang="0">
                  <a:pos x="20" y="34"/>
                </a:cxn>
                <a:cxn ang="0">
                  <a:pos x="25" y="37"/>
                </a:cxn>
                <a:cxn ang="0">
                  <a:pos x="28" y="38"/>
                </a:cxn>
                <a:cxn ang="0">
                  <a:pos x="36" y="38"/>
                </a:cxn>
                <a:cxn ang="0">
                  <a:pos x="36" y="37"/>
                </a:cxn>
                <a:cxn ang="0">
                  <a:pos x="41" y="38"/>
                </a:cxn>
                <a:cxn ang="0">
                  <a:pos x="46" y="37"/>
                </a:cxn>
                <a:cxn ang="0">
                  <a:pos x="51" y="38"/>
                </a:cxn>
                <a:cxn ang="0">
                  <a:pos x="56" y="38"/>
                </a:cxn>
                <a:cxn ang="0">
                  <a:pos x="65" y="42"/>
                </a:cxn>
                <a:cxn ang="0">
                  <a:pos x="73" y="46"/>
                </a:cxn>
                <a:cxn ang="0">
                  <a:pos x="81" y="51"/>
                </a:cxn>
                <a:cxn ang="0">
                  <a:pos x="86" y="54"/>
                </a:cxn>
                <a:cxn ang="0">
                  <a:pos x="93" y="59"/>
                </a:cxn>
                <a:cxn ang="0">
                  <a:pos x="104" y="54"/>
                </a:cxn>
                <a:cxn ang="0">
                  <a:pos x="93" y="51"/>
                </a:cxn>
                <a:cxn ang="0">
                  <a:pos x="89" y="48"/>
                </a:cxn>
                <a:cxn ang="0">
                  <a:pos x="88" y="46"/>
                </a:cxn>
                <a:cxn ang="0">
                  <a:pos x="85" y="45"/>
                </a:cxn>
                <a:cxn ang="0">
                  <a:pos x="81" y="43"/>
                </a:cxn>
                <a:cxn ang="0">
                  <a:pos x="73" y="37"/>
                </a:cxn>
                <a:cxn ang="0">
                  <a:pos x="65" y="35"/>
                </a:cxn>
                <a:cxn ang="0">
                  <a:pos x="61" y="32"/>
                </a:cxn>
                <a:cxn ang="0">
                  <a:pos x="56" y="34"/>
                </a:cxn>
                <a:cxn ang="0">
                  <a:pos x="53" y="30"/>
                </a:cxn>
                <a:cxn ang="0">
                  <a:pos x="53" y="29"/>
                </a:cxn>
                <a:cxn ang="0">
                  <a:pos x="51" y="27"/>
                </a:cxn>
                <a:cxn ang="0">
                  <a:pos x="49" y="29"/>
                </a:cxn>
                <a:cxn ang="0">
                  <a:pos x="51" y="30"/>
                </a:cxn>
                <a:cxn ang="0">
                  <a:pos x="48" y="30"/>
                </a:cxn>
                <a:cxn ang="0">
                  <a:pos x="46" y="27"/>
                </a:cxn>
                <a:cxn ang="0">
                  <a:pos x="43" y="26"/>
                </a:cxn>
                <a:cxn ang="0">
                  <a:pos x="40" y="22"/>
                </a:cxn>
                <a:cxn ang="0">
                  <a:pos x="32" y="6"/>
                </a:cxn>
                <a:cxn ang="0">
                  <a:pos x="25" y="0"/>
                </a:cxn>
                <a:cxn ang="0">
                  <a:pos x="25" y="0"/>
                </a:cxn>
              </a:cxnLst>
              <a:rect l="0" t="0" r="r" b="b"/>
              <a:pathLst>
                <a:path w="104" h="59">
                  <a:moveTo>
                    <a:pt x="25" y="0"/>
                  </a:moveTo>
                  <a:lnTo>
                    <a:pt x="24" y="5"/>
                  </a:lnTo>
                  <a:lnTo>
                    <a:pt x="12" y="8"/>
                  </a:lnTo>
                  <a:lnTo>
                    <a:pt x="9" y="10"/>
                  </a:lnTo>
                  <a:lnTo>
                    <a:pt x="4" y="11"/>
                  </a:lnTo>
                  <a:lnTo>
                    <a:pt x="0" y="34"/>
                  </a:lnTo>
                  <a:lnTo>
                    <a:pt x="0" y="40"/>
                  </a:lnTo>
                  <a:lnTo>
                    <a:pt x="8" y="40"/>
                  </a:lnTo>
                  <a:lnTo>
                    <a:pt x="9" y="38"/>
                  </a:lnTo>
                  <a:lnTo>
                    <a:pt x="11" y="38"/>
                  </a:lnTo>
                  <a:lnTo>
                    <a:pt x="16" y="42"/>
                  </a:lnTo>
                  <a:lnTo>
                    <a:pt x="20" y="34"/>
                  </a:lnTo>
                  <a:lnTo>
                    <a:pt x="25" y="37"/>
                  </a:lnTo>
                  <a:lnTo>
                    <a:pt x="28" y="38"/>
                  </a:lnTo>
                  <a:lnTo>
                    <a:pt x="36" y="38"/>
                  </a:lnTo>
                  <a:lnTo>
                    <a:pt x="36" y="37"/>
                  </a:lnTo>
                  <a:lnTo>
                    <a:pt x="41" y="38"/>
                  </a:lnTo>
                  <a:lnTo>
                    <a:pt x="46" y="37"/>
                  </a:lnTo>
                  <a:lnTo>
                    <a:pt x="51" y="38"/>
                  </a:lnTo>
                  <a:lnTo>
                    <a:pt x="56" y="38"/>
                  </a:lnTo>
                  <a:lnTo>
                    <a:pt x="65" y="42"/>
                  </a:lnTo>
                  <a:lnTo>
                    <a:pt x="73" y="46"/>
                  </a:lnTo>
                  <a:lnTo>
                    <a:pt x="81" y="51"/>
                  </a:lnTo>
                  <a:lnTo>
                    <a:pt x="86" y="54"/>
                  </a:lnTo>
                  <a:lnTo>
                    <a:pt x="93" y="59"/>
                  </a:lnTo>
                  <a:lnTo>
                    <a:pt x="104" y="54"/>
                  </a:lnTo>
                  <a:lnTo>
                    <a:pt x="93" y="51"/>
                  </a:lnTo>
                  <a:lnTo>
                    <a:pt x="89" y="48"/>
                  </a:lnTo>
                  <a:lnTo>
                    <a:pt x="88" y="46"/>
                  </a:lnTo>
                  <a:lnTo>
                    <a:pt x="85" y="45"/>
                  </a:lnTo>
                  <a:lnTo>
                    <a:pt x="81" y="43"/>
                  </a:lnTo>
                  <a:lnTo>
                    <a:pt x="73" y="37"/>
                  </a:lnTo>
                  <a:lnTo>
                    <a:pt x="65" y="35"/>
                  </a:lnTo>
                  <a:lnTo>
                    <a:pt x="61" y="32"/>
                  </a:lnTo>
                  <a:lnTo>
                    <a:pt x="56" y="34"/>
                  </a:lnTo>
                  <a:lnTo>
                    <a:pt x="53" y="30"/>
                  </a:lnTo>
                  <a:lnTo>
                    <a:pt x="53" y="29"/>
                  </a:lnTo>
                  <a:lnTo>
                    <a:pt x="51" y="27"/>
                  </a:lnTo>
                  <a:lnTo>
                    <a:pt x="49" y="29"/>
                  </a:lnTo>
                  <a:lnTo>
                    <a:pt x="51" y="30"/>
                  </a:lnTo>
                  <a:lnTo>
                    <a:pt x="48" y="30"/>
                  </a:lnTo>
                  <a:lnTo>
                    <a:pt x="46" y="27"/>
                  </a:lnTo>
                  <a:lnTo>
                    <a:pt x="43" y="26"/>
                  </a:lnTo>
                  <a:lnTo>
                    <a:pt x="40" y="22"/>
                  </a:lnTo>
                  <a:lnTo>
                    <a:pt x="32" y="6"/>
                  </a:lnTo>
                  <a:lnTo>
                    <a:pt x="25" y="0"/>
                  </a:lnTo>
                  <a:lnTo>
                    <a:pt x="2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27" name="Freeform 329"/>
            <p:cNvSpPr>
              <a:spLocks/>
            </p:cNvSpPr>
            <p:nvPr/>
          </p:nvSpPr>
          <p:spPr bwMode="auto">
            <a:xfrm>
              <a:off x="5089405" y="-1793841"/>
              <a:ext cx="31270" cy="28551"/>
            </a:xfrm>
            <a:custGeom>
              <a:avLst/>
              <a:gdLst/>
              <a:ahLst/>
              <a:cxnLst>
                <a:cxn ang="0">
                  <a:pos x="18" y="0"/>
                </a:cxn>
                <a:cxn ang="0">
                  <a:pos x="7" y="5"/>
                </a:cxn>
                <a:cxn ang="0">
                  <a:pos x="5" y="7"/>
                </a:cxn>
                <a:cxn ang="0">
                  <a:pos x="5" y="13"/>
                </a:cxn>
                <a:cxn ang="0">
                  <a:pos x="0" y="18"/>
                </a:cxn>
                <a:cxn ang="0">
                  <a:pos x="3" y="20"/>
                </a:cxn>
                <a:cxn ang="0">
                  <a:pos x="10" y="21"/>
                </a:cxn>
                <a:cxn ang="0">
                  <a:pos x="15" y="20"/>
                </a:cxn>
                <a:cxn ang="0">
                  <a:pos x="18" y="21"/>
                </a:cxn>
                <a:cxn ang="0">
                  <a:pos x="23" y="15"/>
                </a:cxn>
                <a:cxn ang="0">
                  <a:pos x="21" y="13"/>
                </a:cxn>
                <a:cxn ang="0">
                  <a:pos x="13" y="15"/>
                </a:cxn>
                <a:cxn ang="0">
                  <a:pos x="11" y="15"/>
                </a:cxn>
                <a:cxn ang="0">
                  <a:pos x="13" y="15"/>
                </a:cxn>
                <a:cxn ang="0">
                  <a:pos x="15" y="12"/>
                </a:cxn>
                <a:cxn ang="0">
                  <a:pos x="23" y="10"/>
                </a:cxn>
                <a:cxn ang="0">
                  <a:pos x="23" y="5"/>
                </a:cxn>
                <a:cxn ang="0">
                  <a:pos x="18" y="0"/>
                </a:cxn>
                <a:cxn ang="0">
                  <a:pos x="18" y="0"/>
                </a:cxn>
              </a:cxnLst>
              <a:rect l="0" t="0" r="r" b="b"/>
              <a:pathLst>
                <a:path w="23" h="21">
                  <a:moveTo>
                    <a:pt x="18" y="0"/>
                  </a:moveTo>
                  <a:lnTo>
                    <a:pt x="7" y="5"/>
                  </a:lnTo>
                  <a:lnTo>
                    <a:pt x="5" y="7"/>
                  </a:lnTo>
                  <a:lnTo>
                    <a:pt x="5" y="13"/>
                  </a:lnTo>
                  <a:lnTo>
                    <a:pt x="0" y="18"/>
                  </a:lnTo>
                  <a:lnTo>
                    <a:pt x="3" y="20"/>
                  </a:lnTo>
                  <a:lnTo>
                    <a:pt x="10" y="21"/>
                  </a:lnTo>
                  <a:lnTo>
                    <a:pt x="15" y="20"/>
                  </a:lnTo>
                  <a:lnTo>
                    <a:pt x="18" y="21"/>
                  </a:lnTo>
                  <a:lnTo>
                    <a:pt x="23" y="15"/>
                  </a:lnTo>
                  <a:lnTo>
                    <a:pt x="21" y="13"/>
                  </a:lnTo>
                  <a:lnTo>
                    <a:pt x="13" y="15"/>
                  </a:lnTo>
                  <a:lnTo>
                    <a:pt x="11" y="15"/>
                  </a:lnTo>
                  <a:lnTo>
                    <a:pt x="13" y="15"/>
                  </a:lnTo>
                  <a:lnTo>
                    <a:pt x="15" y="12"/>
                  </a:lnTo>
                  <a:lnTo>
                    <a:pt x="23" y="10"/>
                  </a:lnTo>
                  <a:lnTo>
                    <a:pt x="23" y="5"/>
                  </a:lnTo>
                  <a:lnTo>
                    <a:pt x="18" y="0"/>
                  </a:lnTo>
                  <a:lnTo>
                    <a:pt x="1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28" name="Freeform 330"/>
            <p:cNvSpPr>
              <a:spLocks/>
            </p:cNvSpPr>
            <p:nvPr/>
          </p:nvSpPr>
          <p:spPr bwMode="auto">
            <a:xfrm>
              <a:off x="4265514" y="-1806078"/>
              <a:ext cx="246080" cy="134597"/>
            </a:xfrm>
            <a:custGeom>
              <a:avLst/>
              <a:gdLst/>
              <a:ahLst/>
              <a:cxnLst>
                <a:cxn ang="0">
                  <a:pos x="26" y="78"/>
                </a:cxn>
                <a:cxn ang="0">
                  <a:pos x="37" y="83"/>
                </a:cxn>
                <a:cxn ang="0">
                  <a:pos x="43" y="88"/>
                </a:cxn>
                <a:cxn ang="0">
                  <a:pos x="45" y="93"/>
                </a:cxn>
                <a:cxn ang="0">
                  <a:pos x="53" y="98"/>
                </a:cxn>
                <a:cxn ang="0">
                  <a:pos x="56" y="99"/>
                </a:cxn>
                <a:cxn ang="0">
                  <a:pos x="66" y="98"/>
                </a:cxn>
                <a:cxn ang="0">
                  <a:pos x="77" y="96"/>
                </a:cxn>
                <a:cxn ang="0">
                  <a:pos x="88" y="93"/>
                </a:cxn>
                <a:cxn ang="0">
                  <a:pos x="96" y="88"/>
                </a:cxn>
                <a:cxn ang="0">
                  <a:pos x="101" y="78"/>
                </a:cxn>
                <a:cxn ang="0">
                  <a:pos x="107" y="72"/>
                </a:cxn>
                <a:cxn ang="0">
                  <a:pos x="132" y="77"/>
                </a:cxn>
                <a:cxn ang="0">
                  <a:pos x="146" y="62"/>
                </a:cxn>
                <a:cxn ang="0">
                  <a:pos x="157" y="51"/>
                </a:cxn>
                <a:cxn ang="0">
                  <a:pos x="165" y="30"/>
                </a:cxn>
                <a:cxn ang="0">
                  <a:pos x="181" y="22"/>
                </a:cxn>
                <a:cxn ang="0">
                  <a:pos x="175" y="14"/>
                </a:cxn>
                <a:cxn ang="0">
                  <a:pos x="165" y="0"/>
                </a:cxn>
                <a:cxn ang="0">
                  <a:pos x="157" y="3"/>
                </a:cxn>
                <a:cxn ang="0">
                  <a:pos x="148" y="8"/>
                </a:cxn>
                <a:cxn ang="0">
                  <a:pos x="116" y="6"/>
                </a:cxn>
                <a:cxn ang="0">
                  <a:pos x="101" y="11"/>
                </a:cxn>
                <a:cxn ang="0">
                  <a:pos x="80" y="6"/>
                </a:cxn>
                <a:cxn ang="0">
                  <a:pos x="67" y="9"/>
                </a:cxn>
                <a:cxn ang="0">
                  <a:pos x="55" y="5"/>
                </a:cxn>
                <a:cxn ang="0">
                  <a:pos x="31" y="1"/>
                </a:cxn>
                <a:cxn ang="0">
                  <a:pos x="18" y="11"/>
                </a:cxn>
                <a:cxn ang="0">
                  <a:pos x="13" y="22"/>
                </a:cxn>
                <a:cxn ang="0">
                  <a:pos x="14" y="29"/>
                </a:cxn>
                <a:cxn ang="0">
                  <a:pos x="13" y="37"/>
                </a:cxn>
                <a:cxn ang="0">
                  <a:pos x="13" y="41"/>
                </a:cxn>
                <a:cxn ang="0">
                  <a:pos x="6" y="49"/>
                </a:cxn>
                <a:cxn ang="0">
                  <a:pos x="0" y="70"/>
                </a:cxn>
                <a:cxn ang="0">
                  <a:pos x="2" y="78"/>
                </a:cxn>
              </a:cxnLst>
              <a:rect l="0" t="0" r="r" b="b"/>
              <a:pathLst>
                <a:path w="181" h="99">
                  <a:moveTo>
                    <a:pt x="2" y="78"/>
                  </a:moveTo>
                  <a:lnTo>
                    <a:pt x="26" y="78"/>
                  </a:lnTo>
                  <a:lnTo>
                    <a:pt x="34" y="80"/>
                  </a:lnTo>
                  <a:lnTo>
                    <a:pt x="37" y="83"/>
                  </a:lnTo>
                  <a:lnTo>
                    <a:pt x="42" y="86"/>
                  </a:lnTo>
                  <a:lnTo>
                    <a:pt x="43" y="88"/>
                  </a:lnTo>
                  <a:lnTo>
                    <a:pt x="43" y="88"/>
                  </a:lnTo>
                  <a:lnTo>
                    <a:pt x="45" y="93"/>
                  </a:lnTo>
                  <a:lnTo>
                    <a:pt x="50" y="98"/>
                  </a:lnTo>
                  <a:lnTo>
                    <a:pt x="53" y="98"/>
                  </a:lnTo>
                  <a:lnTo>
                    <a:pt x="56" y="98"/>
                  </a:lnTo>
                  <a:lnTo>
                    <a:pt x="56" y="99"/>
                  </a:lnTo>
                  <a:lnTo>
                    <a:pt x="61" y="98"/>
                  </a:lnTo>
                  <a:lnTo>
                    <a:pt x="66" y="98"/>
                  </a:lnTo>
                  <a:lnTo>
                    <a:pt x="71" y="94"/>
                  </a:lnTo>
                  <a:lnTo>
                    <a:pt x="77" y="96"/>
                  </a:lnTo>
                  <a:lnTo>
                    <a:pt x="87" y="96"/>
                  </a:lnTo>
                  <a:lnTo>
                    <a:pt x="88" y="93"/>
                  </a:lnTo>
                  <a:lnTo>
                    <a:pt x="91" y="94"/>
                  </a:lnTo>
                  <a:lnTo>
                    <a:pt x="96" y="88"/>
                  </a:lnTo>
                  <a:lnTo>
                    <a:pt x="96" y="83"/>
                  </a:lnTo>
                  <a:lnTo>
                    <a:pt x="101" y="78"/>
                  </a:lnTo>
                  <a:lnTo>
                    <a:pt x="106" y="75"/>
                  </a:lnTo>
                  <a:lnTo>
                    <a:pt x="107" y="72"/>
                  </a:lnTo>
                  <a:lnTo>
                    <a:pt x="124" y="72"/>
                  </a:lnTo>
                  <a:lnTo>
                    <a:pt x="132" y="77"/>
                  </a:lnTo>
                  <a:lnTo>
                    <a:pt x="136" y="75"/>
                  </a:lnTo>
                  <a:lnTo>
                    <a:pt x="146" y="62"/>
                  </a:lnTo>
                  <a:lnTo>
                    <a:pt x="149" y="56"/>
                  </a:lnTo>
                  <a:lnTo>
                    <a:pt x="157" y="51"/>
                  </a:lnTo>
                  <a:lnTo>
                    <a:pt x="160" y="41"/>
                  </a:lnTo>
                  <a:lnTo>
                    <a:pt x="165" y="30"/>
                  </a:lnTo>
                  <a:lnTo>
                    <a:pt x="170" y="27"/>
                  </a:lnTo>
                  <a:lnTo>
                    <a:pt x="181" y="22"/>
                  </a:lnTo>
                  <a:lnTo>
                    <a:pt x="180" y="17"/>
                  </a:lnTo>
                  <a:lnTo>
                    <a:pt x="175" y="14"/>
                  </a:lnTo>
                  <a:lnTo>
                    <a:pt x="175" y="8"/>
                  </a:lnTo>
                  <a:lnTo>
                    <a:pt x="165" y="0"/>
                  </a:lnTo>
                  <a:lnTo>
                    <a:pt x="160" y="0"/>
                  </a:lnTo>
                  <a:lnTo>
                    <a:pt x="157" y="3"/>
                  </a:lnTo>
                  <a:lnTo>
                    <a:pt x="154" y="3"/>
                  </a:lnTo>
                  <a:lnTo>
                    <a:pt x="148" y="8"/>
                  </a:lnTo>
                  <a:lnTo>
                    <a:pt x="136" y="5"/>
                  </a:lnTo>
                  <a:lnTo>
                    <a:pt x="116" y="6"/>
                  </a:lnTo>
                  <a:lnTo>
                    <a:pt x="104" y="11"/>
                  </a:lnTo>
                  <a:lnTo>
                    <a:pt x="101" y="11"/>
                  </a:lnTo>
                  <a:lnTo>
                    <a:pt x="91" y="9"/>
                  </a:lnTo>
                  <a:lnTo>
                    <a:pt x="80" y="6"/>
                  </a:lnTo>
                  <a:lnTo>
                    <a:pt x="74" y="6"/>
                  </a:lnTo>
                  <a:lnTo>
                    <a:pt x="67" y="9"/>
                  </a:lnTo>
                  <a:lnTo>
                    <a:pt x="64" y="9"/>
                  </a:lnTo>
                  <a:lnTo>
                    <a:pt x="55" y="5"/>
                  </a:lnTo>
                  <a:lnTo>
                    <a:pt x="43" y="1"/>
                  </a:lnTo>
                  <a:lnTo>
                    <a:pt x="31" y="1"/>
                  </a:lnTo>
                  <a:lnTo>
                    <a:pt x="21" y="5"/>
                  </a:lnTo>
                  <a:lnTo>
                    <a:pt x="18" y="11"/>
                  </a:lnTo>
                  <a:lnTo>
                    <a:pt x="13" y="14"/>
                  </a:lnTo>
                  <a:lnTo>
                    <a:pt x="13" y="22"/>
                  </a:lnTo>
                  <a:lnTo>
                    <a:pt x="11" y="25"/>
                  </a:lnTo>
                  <a:lnTo>
                    <a:pt x="14" y="29"/>
                  </a:lnTo>
                  <a:lnTo>
                    <a:pt x="16" y="35"/>
                  </a:lnTo>
                  <a:lnTo>
                    <a:pt x="13" y="37"/>
                  </a:lnTo>
                  <a:lnTo>
                    <a:pt x="14" y="40"/>
                  </a:lnTo>
                  <a:lnTo>
                    <a:pt x="13" y="41"/>
                  </a:lnTo>
                  <a:lnTo>
                    <a:pt x="6" y="45"/>
                  </a:lnTo>
                  <a:lnTo>
                    <a:pt x="6" y="49"/>
                  </a:lnTo>
                  <a:lnTo>
                    <a:pt x="2" y="56"/>
                  </a:lnTo>
                  <a:lnTo>
                    <a:pt x="0" y="70"/>
                  </a:lnTo>
                  <a:lnTo>
                    <a:pt x="2" y="78"/>
                  </a:lnTo>
                  <a:lnTo>
                    <a:pt x="2" y="7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29" name="Freeform 331"/>
            <p:cNvSpPr>
              <a:spLocks/>
            </p:cNvSpPr>
            <p:nvPr/>
          </p:nvSpPr>
          <p:spPr bwMode="auto">
            <a:xfrm>
              <a:off x="4389233" y="-1795201"/>
              <a:ext cx="165866" cy="159069"/>
            </a:xfrm>
            <a:custGeom>
              <a:avLst/>
              <a:gdLst/>
              <a:ahLst/>
              <a:cxnLst>
                <a:cxn ang="0">
                  <a:pos x="45" y="110"/>
                </a:cxn>
                <a:cxn ang="0">
                  <a:pos x="60" y="110"/>
                </a:cxn>
                <a:cxn ang="0">
                  <a:pos x="77" y="112"/>
                </a:cxn>
                <a:cxn ang="0">
                  <a:pos x="98" y="112"/>
                </a:cxn>
                <a:cxn ang="0">
                  <a:pos x="113" y="114"/>
                </a:cxn>
                <a:cxn ang="0">
                  <a:pos x="121" y="117"/>
                </a:cxn>
                <a:cxn ang="0">
                  <a:pos x="122" y="115"/>
                </a:cxn>
                <a:cxn ang="0">
                  <a:pos x="121" y="104"/>
                </a:cxn>
                <a:cxn ang="0">
                  <a:pos x="119" y="104"/>
                </a:cxn>
                <a:cxn ang="0">
                  <a:pos x="109" y="99"/>
                </a:cxn>
                <a:cxn ang="0">
                  <a:pos x="95" y="85"/>
                </a:cxn>
                <a:cxn ang="0">
                  <a:pos x="93" y="74"/>
                </a:cxn>
                <a:cxn ang="0">
                  <a:pos x="100" y="69"/>
                </a:cxn>
                <a:cxn ang="0">
                  <a:pos x="106" y="58"/>
                </a:cxn>
                <a:cxn ang="0">
                  <a:pos x="100" y="46"/>
                </a:cxn>
                <a:cxn ang="0">
                  <a:pos x="98" y="43"/>
                </a:cxn>
                <a:cxn ang="0">
                  <a:pos x="89" y="41"/>
                </a:cxn>
                <a:cxn ang="0">
                  <a:pos x="85" y="37"/>
                </a:cxn>
                <a:cxn ang="0">
                  <a:pos x="85" y="33"/>
                </a:cxn>
                <a:cxn ang="0">
                  <a:pos x="89" y="32"/>
                </a:cxn>
                <a:cxn ang="0">
                  <a:pos x="103" y="32"/>
                </a:cxn>
                <a:cxn ang="0">
                  <a:pos x="105" y="32"/>
                </a:cxn>
                <a:cxn ang="0">
                  <a:pos x="103" y="29"/>
                </a:cxn>
                <a:cxn ang="0">
                  <a:pos x="97" y="21"/>
                </a:cxn>
                <a:cxn ang="0">
                  <a:pos x="97" y="13"/>
                </a:cxn>
                <a:cxn ang="0">
                  <a:pos x="92" y="3"/>
                </a:cxn>
                <a:cxn ang="0">
                  <a:pos x="89" y="1"/>
                </a:cxn>
                <a:cxn ang="0">
                  <a:pos x="87" y="0"/>
                </a:cxn>
                <a:cxn ang="0">
                  <a:pos x="84" y="0"/>
                </a:cxn>
                <a:cxn ang="0">
                  <a:pos x="84" y="6"/>
                </a:cxn>
                <a:cxn ang="0">
                  <a:pos x="89" y="9"/>
                </a:cxn>
                <a:cxn ang="0">
                  <a:pos x="90" y="14"/>
                </a:cxn>
                <a:cxn ang="0">
                  <a:pos x="79" y="19"/>
                </a:cxn>
                <a:cxn ang="0">
                  <a:pos x="74" y="22"/>
                </a:cxn>
                <a:cxn ang="0">
                  <a:pos x="69" y="33"/>
                </a:cxn>
                <a:cxn ang="0">
                  <a:pos x="66" y="43"/>
                </a:cxn>
                <a:cxn ang="0">
                  <a:pos x="58" y="48"/>
                </a:cxn>
                <a:cxn ang="0">
                  <a:pos x="55" y="54"/>
                </a:cxn>
                <a:cxn ang="0">
                  <a:pos x="45" y="67"/>
                </a:cxn>
                <a:cxn ang="0">
                  <a:pos x="41" y="69"/>
                </a:cxn>
                <a:cxn ang="0">
                  <a:pos x="33" y="64"/>
                </a:cxn>
                <a:cxn ang="0">
                  <a:pos x="16" y="64"/>
                </a:cxn>
                <a:cxn ang="0">
                  <a:pos x="15" y="67"/>
                </a:cxn>
                <a:cxn ang="0">
                  <a:pos x="10" y="70"/>
                </a:cxn>
                <a:cxn ang="0">
                  <a:pos x="5" y="75"/>
                </a:cxn>
                <a:cxn ang="0">
                  <a:pos x="5" y="80"/>
                </a:cxn>
                <a:cxn ang="0">
                  <a:pos x="0" y="86"/>
                </a:cxn>
                <a:cxn ang="0">
                  <a:pos x="2" y="88"/>
                </a:cxn>
                <a:cxn ang="0">
                  <a:pos x="5" y="88"/>
                </a:cxn>
                <a:cxn ang="0">
                  <a:pos x="8" y="93"/>
                </a:cxn>
                <a:cxn ang="0">
                  <a:pos x="15" y="94"/>
                </a:cxn>
                <a:cxn ang="0">
                  <a:pos x="20" y="93"/>
                </a:cxn>
                <a:cxn ang="0">
                  <a:pos x="18" y="96"/>
                </a:cxn>
                <a:cxn ang="0">
                  <a:pos x="20" y="98"/>
                </a:cxn>
                <a:cxn ang="0">
                  <a:pos x="23" y="101"/>
                </a:cxn>
                <a:cxn ang="0">
                  <a:pos x="21" y="112"/>
                </a:cxn>
                <a:cxn ang="0">
                  <a:pos x="45" y="110"/>
                </a:cxn>
                <a:cxn ang="0">
                  <a:pos x="45" y="110"/>
                </a:cxn>
              </a:cxnLst>
              <a:rect l="0" t="0" r="r" b="b"/>
              <a:pathLst>
                <a:path w="122" h="117">
                  <a:moveTo>
                    <a:pt x="45" y="110"/>
                  </a:moveTo>
                  <a:lnTo>
                    <a:pt x="60" y="110"/>
                  </a:lnTo>
                  <a:lnTo>
                    <a:pt x="77" y="112"/>
                  </a:lnTo>
                  <a:lnTo>
                    <a:pt x="98" y="112"/>
                  </a:lnTo>
                  <a:lnTo>
                    <a:pt x="113" y="114"/>
                  </a:lnTo>
                  <a:lnTo>
                    <a:pt x="121" y="117"/>
                  </a:lnTo>
                  <a:lnTo>
                    <a:pt x="122" y="115"/>
                  </a:lnTo>
                  <a:lnTo>
                    <a:pt x="121" y="104"/>
                  </a:lnTo>
                  <a:lnTo>
                    <a:pt x="119" y="104"/>
                  </a:lnTo>
                  <a:lnTo>
                    <a:pt x="109" y="99"/>
                  </a:lnTo>
                  <a:lnTo>
                    <a:pt x="95" y="85"/>
                  </a:lnTo>
                  <a:lnTo>
                    <a:pt x="93" y="74"/>
                  </a:lnTo>
                  <a:lnTo>
                    <a:pt x="100" y="69"/>
                  </a:lnTo>
                  <a:lnTo>
                    <a:pt x="106" y="58"/>
                  </a:lnTo>
                  <a:lnTo>
                    <a:pt x="100" y="46"/>
                  </a:lnTo>
                  <a:lnTo>
                    <a:pt x="98" y="43"/>
                  </a:lnTo>
                  <a:lnTo>
                    <a:pt x="89" y="41"/>
                  </a:lnTo>
                  <a:lnTo>
                    <a:pt x="85" y="37"/>
                  </a:lnTo>
                  <a:lnTo>
                    <a:pt x="85" y="33"/>
                  </a:lnTo>
                  <a:lnTo>
                    <a:pt x="89" y="32"/>
                  </a:lnTo>
                  <a:lnTo>
                    <a:pt x="103" y="32"/>
                  </a:lnTo>
                  <a:lnTo>
                    <a:pt x="105" y="32"/>
                  </a:lnTo>
                  <a:lnTo>
                    <a:pt x="103" y="29"/>
                  </a:lnTo>
                  <a:lnTo>
                    <a:pt x="97" y="21"/>
                  </a:lnTo>
                  <a:lnTo>
                    <a:pt x="97" y="13"/>
                  </a:lnTo>
                  <a:lnTo>
                    <a:pt x="92" y="3"/>
                  </a:lnTo>
                  <a:lnTo>
                    <a:pt x="89" y="1"/>
                  </a:lnTo>
                  <a:lnTo>
                    <a:pt x="87" y="0"/>
                  </a:lnTo>
                  <a:lnTo>
                    <a:pt x="84" y="0"/>
                  </a:lnTo>
                  <a:lnTo>
                    <a:pt x="84" y="6"/>
                  </a:lnTo>
                  <a:lnTo>
                    <a:pt x="89" y="9"/>
                  </a:lnTo>
                  <a:lnTo>
                    <a:pt x="90" y="14"/>
                  </a:lnTo>
                  <a:lnTo>
                    <a:pt x="79" y="19"/>
                  </a:lnTo>
                  <a:lnTo>
                    <a:pt x="74" y="22"/>
                  </a:lnTo>
                  <a:lnTo>
                    <a:pt x="69" y="33"/>
                  </a:lnTo>
                  <a:lnTo>
                    <a:pt x="66" y="43"/>
                  </a:lnTo>
                  <a:lnTo>
                    <a:pt x="58" y="48"/>
                  </a:lnTo>
                  <a:lnTo>
                    <a:pt x="55" y="54"/>
                  </a:lnTo>
                  <a:lnTo>
                    <a:pt x="45" y="67"/>
                  </a:lnTo>
                  <a:lnTo>
                    <a:pt x="41" y="69"/>
                  </a:lnTo>
                  <a:lnTo>
                    <a:pt x="33" y="64"/>
                  </a:lnTo>
                  <a:lnTo>
                    <a:pt x="16" y="64"/>
                  </a:lnTo>
                  <a:lnTo>
                    <a:pt x="15" y="67"/>
                  </a:lnTo>
                  <a:lnTo>
                    <a:pt x="10" y="70"/>
                  </a:lnTo>
                  <a:lnTo>
                    <a:pt x="5" y="75"/>
                  </a:lnTo>
                  <a:lnTo>
                    <a:pt x="5" y="80"/>
                  </a:lnTo>
                  <a:lnTo>
                    <a:pt x="0" y="86"/>
                  </a:lnTo>
                  <a:lnTo>
                    <a:pt x="2" y="88"/>
                  </a:lnTo>
                  <a:lnTo>
                    <a:pt x="5" y="88"/>
                  </a:lnTo>
                  <a:lnTo>
                    <a:pt x="8" y="93"/>
                  </a:lnTo>
                  <a:lnTo>
                    <a:pt x="15" y="94"/>
                  </a:lnTo>
                  <a:lnTo>
                    <a:pt x="20" y="93"/>
                  </a:lnTo>
                  <a:lnTo>
                    <a:pt x="18" y="96"/>
                  </a:lnTo>
                  <a:lnTo>
                    <a:pt x="20" y="98"/>
                  </a:lnTo>
                  <a:lnTo>
                    <a:pt x="23" y="101"/>
                  </a:lnTo>
                  <a:lnTo>
                    <a:pt x="21" y="112"/>
                  </a:lnTo>
                  <a:lnTo>
                    <a:pt x="45" y="110"/>
                  </a:lnTo>
                  <a:lnTo>
                    <a:pt x="45" y="11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30" name="Freeform 332"/>
            <p:cNvSpPr>
              <a:spLocks/>
            </p:cNvSpPr>
            <p:nvPr/>
          </p:nvSpPr>
          <p:spPr bwMode="auto">
            <a:xfrm>
              <a:off x="4839247" y="-1600784"/>
              <a:ext cx="40787" cy="23113"/>
            </a:xfrm>
            <a:custGeom>
              <a:avLst/>
              <a:gdLst/>
              <a:ahLst/>
              <a:cxnLst>
                <a:cxn ang="0">
                  <a:pos x="22" y="0"/>
                </a:cxn>
                <a:cxn ang="0">
                  <a:pos x="17" y="1"/>
                </a:cxn>
                <a:cxn ang="0">
                  <a:pos x="16" y="4"/>
                </a:cxn>
                <a:cxn ang="0">
                  <a:pos x="9" y="3"/>
                </a:cxn>
                <a:cxn ang="0">
                  <a:pos x="3" y="9"/>
                </a:cxn>
                <a:cxn ang="0">
                  <a:pos x="0" y="14"/>
                </a:cxn>
                <a:cxn ang="0">
                  <a:pos x="3" y="17"/>
                </a:cxn>
                <a:cxn ang="0">
                  <a:pos x="3" y="16"/>
                </a:cxn>
                <a:cxn ang="0">
                  <a:pos x="6" y="16"/>
                </a:cxn>
                <a:cxn ang="0">
                  <a:pos x="9" y="17"/>
                </a:cxn>
                <a:cxn ang="0">
                  <a:pos x="14" y="17"/>
                </a:cxn>
                <a:cxn ang="0">
                  <a:pos x="16" y="14"/>
                </a:cxn>
                <a:cxn ang="0">
                  <a:pos x="24" y="12"/>
                </a:cxn>
                <a:cxn ang="0">
                  <a:pos x="25" y="14"/>
                </a:cxn>
                <a:cxn ang="0">
                  <a:pos x="30" y="9"/>
                </a:cxn>
                <a:cxn ang="0">
                  <a:pos x="22" y="0"/>
                </a:cxn>
                <a:cxn ang="0">
                  <a:pos x="22" y="0"/>
                </a:cxn>
              </a:cxnLst>
              <a:rect l="0" t="0" r="r" b="b"/>
              <a:pathLst>
                <a:path w="30" h="17">
                  <a:moveTo>
                    <a:pt x="22" y="0"/>
                  </a:moveTo>
                  <a:lnTo>
                    <a:pt x="17" y="1"/>
                  </a:lnTo>
                  <a:lnTo>
                    <a:pt x="16" y="4"/>
                  </a:lnTo>
                  <a:lnTo>
                    <a:pt x="9" y="3"/>
                  </a:lnTo>
                  <a:lnTo>
                    <a:pt x="3" y="9"/>
                  </a:lnTo>
                  <a:lnTo>
                    <a:pt x="0" y="14"/>
                  </a:lnTo>
                  <a:lnTo>
                    <a:pt x="3" y="17"/>
                  </a:lnTo>
                  <a:lnTo>
                    <a:pt x="3" y="16"/>
                  </a:lnTo>
                  <a:lnTo>
                    <a:pt x="6" y="16"/>
                  </a:lnTo>
                  <a:lnTo>
                    <a:pt x="9" y="17"/>
                  </a:lnTo>
                  <a:lnTo>
                    <a:pt x="14" y="17"/>
                  </a:lnTo>
                  <a:lnTo>
                    <a:pt x="16" y="14"/>
                  </a:lnTo>
                  <a:lnTo>
                    <a:pt x="24" y="12"/>
                  </a:lnTo>
                  <a:lnTo>
                    <a:pt x="25" y="14"/>
                  </a:lnTo>
                  <a:lnTo>
                    <a:pt x="30" y="9"/>
                  </a:lnTo>
                  <a:lnTo>
                    <a:pt x="22" y="0"/>
                  </a:lnTo>
                  <a:lnTo>
                    <a:pt x="2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31" name="Freeform 333"/>
            <p:cNvSpPr>
              <a:spLocks/>
            </p:cNvSpPr>
            <p:nvPr/>
          </p:nvSpPr>
          <p:spPr bwMode="auto">
            <a:xfrm>
              <a:off x="4515672" y="-1766650"/>
              <a:ext cx="281429" cy="112844"/>
            </a:xfrm>
            <a:custGeom>
              <a:avLst/>
              <a:gdLst/>
              <a:ahLst/>
              <a:cxnLst>
                <a:cxn ang="0">
                  <a:pos x="199" y="59"/>
                </a:cxn>
                <a:cxn ang="0">
                  <a:pos x="193" y="61"/>
                </a:cxn>
                <a:cxn ang="0">
                  <a:pos x="188" y="59"/>
                </a:cxn>
                <a:cxn ang="0">
                  <a:pos x="170" y="59"/>
                </a:cxn>
                <a:cxn ang="0">
                  <a:pos x="164" y="62"/>
                </a:cxn>
                <a:cxn ang="0">
                  <a:pos x="142" y="65"/>
                </a:cxn>
                <a:cxn ang="0">
                  <a:pos x="130" y="65"/>
                </a:cxn>
                <a:cxn ang="0">
                  <a:pos x="127" y="69"/>
                </a:cxn>
                <a:cxn ang="0">
                  <a:pos x="103" y="65"/>
                </a:cxn>
                <a:cxn ang="0">
                  <a:pos x="98" y="67"/>
                </a:cxn>
                <a:cxn ang="0">
                  <a:pos x="81" y="61"/>
                </a:cxn>
                <a:cxn ang="0">
                  <a:pos x="71" y="75"/>
                </a:cxn>
                <a:cxn ang="0">
                  <a:pos x="58" y="78"/>
                </a:cxn>
                <a:cxn ang="0">
                  <a:pos x="42" y="75"/>
                </a:cxn>
                <a:cxn ang="0">
                  <a:pos x="28" y="83"/>
                </a:cxn>
                <a:cxn ang="0">
                  <a:pos x="16" y="78"/>
                </a:cxn>
                <a:cxn ang="0">
                  <a:pos x="0" y="53"/>
                </a:cxn>
                <a:cxn ang="0">
                  <a:pos x="13" y="37"/>
                </a:cxn>
                <a:cxn ang="0">
                  <a:pos x="31" y="35"/>
                </a:cxn>
                <a:cxn ang="0">
                  <a:pos x="37" y="37"/>
                </a:cxn>
                <a:cxn ang="0">
                  <a:pos x="65" y="30"/>
                </a:cxn>
                <a:cxn ang="0">
                  <a:pos x="69" y="24"/>
                </a:cxn>
                <a:cxn ang="0">
                  <a:pos x="92" y="19"/>
                </a:cxn>
                <a:cxn ang="0">
                  <a:pos x="100" y="16"/>
                </a:cxn>
                <a:cxn ang="0">
                  <a:pos x="111" y="8"/>
                </a:cxn>
                <a:cxn ang="0">
                  <a:pos x="114" y="1"/>
                </a:cxn>
                <a:cxn ang="0">
                  <a:pos x="140" y="9"/>
                </a:cxn>
                <a:cxn ang="0">
                  <a:pos x="140" y="22"/>
                </a:cxn>
                <a:cxn ang="0">
                  <a:pos x="150" y="24"/>
                </a:cxn>
                <a:cxn ang="0">
                  <a:pos x="161" y="29"/>
                </a:cxn>
                <a:cxn ang="0">
                  <a:pos x="169" y="35"/>
                </a:cxn>
                <a:cxn ang="0">
                  <a:pos x="191" y="51"/>
                </a:cxn>
                <a:cxn ang="0">
                  <a:pos x="207" y="59"/>
                </a:cxn>
              </a:cxnLst>
              <a:rect l="0" t="0" r="r" b="b"/>
              <a:pathLst>
                <a:path w="207" h="83">
                  <a:moveTo>
                    <a:pt x="207" y="59"/>
                  </a:moveTo>
                  <a:lnTo>
                    <a:pt x="199" y="59"/>
                  </a:lnTo>
                  <a:lnTo>
                    <a:pt x="198" y="62"/>
                  </a:lnTo>
                  <a:lnTo>
                    <a:pt x="193" y="61"/>
                  </a:lnTo>
                  <a:lnTo>
                    <a:pt x="191" y="62"/>
                  </a:lnTo>
                  <a:lnTo>
                    <a:pt x="188" y="59"/>
                  </a:lnTo>
                  <a:lnTo>
                    <a:pt x="177" y="61"/>
                  </a:lnTo>
                  <a:lnTo>
                    <a:pt x="170" y="59"/>
                  </a:lnTo>
                  <a:lnTo>
                    <a:pt x="170" y="62"/>
                  </a:lnTo>
                  <a:lnTo>
                    <a:pt x="164" y="62"/>
                  </a:lnTo>
                  <a:lnTo>
                    <a:pt x="161" y="61"/>
                  </a:lnTo>
                  <a:lnTo>
                    <a:pt x="142" y="65"/>
                  </a:lnTo>
                  <a:lnTo>
                    <a:pt x="134" y="64"/>
                  </a:lnTo>
                  <a:lnTo>
                    <a:pt x="130" y="65"/>
                  </a:lnTo>
                  <a:lnTo>
                    <a:pt x="130" y="69"/>
                  </a:lnTo>
                  <a:lnTo>
                    <a:pt x="127" y="69"/>
                  </a:lnTo>
                  <a:lnTo>
                    <a:pt x="113" y="69"/>
                  </a:lnTo>
                  <a:lnTo>
                    <a:pt x="103" y="65"/>
                  </a:lnTo>
                  <a:lnTo>
                    <a:pt x="100" y="67"/>
                  </a:lnTo>
                  <a:lnTo>
                    <a:pt x="98" y="67"/>
                  </a:lnTo>
                  <a:lnTo>
                    <a:pt x="89" y="61"/>
                  </a:lnTo>
                  <a:lnTo>
                    <a:pt x="81" y="61"/>
                  </a:lnTo>
                  <a:lnTo>
                    <a:pt x="71" y="67"/>
                  </a:lnTo>
                  <a:lnTo>
                    <a:pt x="71" y="75"/>
                  </a:lnTo>
                  <a:lnTo>
                    <a:pt x="68" y="75"/>
                  </a:lnTo>
                  <a:lnTo>
                    <a:pt x="58" y="78"/>
                  </a:lnTo>
                  <a:lnTo>
                    <a:pt x="47" y="75"/>
                  </a:lnTo>
                  <a:lnTo>
                    <a:pt x="42" y="75"/>
                  </a:lnTo>
                  <a:lnTo>
                    <a:pt x="36" y="78"/>
                  </a:lnTo>
                  <a:lnTo>
                    <a:pt x="28" y="83"/>
                  </a:lnTo>
                  <a:lnTo>
                    <a:pt x="26" y="83"/>
                  </a:lnTo>
                  <a:lnTo>
                    <a:pt x="16" y="78"/>
                  </a:lnTo>
                  <a:lnTo>
                    <a:pt x="2" y="64"/>
                  </a:lnTo>
                  <a:lnTo>
                    <a:pt x="0" y="53"/>
                  </a:lnTo>
                  <a:lnTo>
                    <a:pt x="7" y="48"/>
                  </a:lnTo>
                  <a:lnTo>
                    <a:pt x="13" y="37"/>
                  </a:lnTo>
                  <a:lnTo>
                    <a:pt x="25" y="37"/>
                  </a:lnTo>
                  <a:lnTo>
                    <a:pt x="31" y="35"/>
                  </a:lnTo>
                  <a:lnTo>
                    <a:pt x="33" y="33"/>
                  </a:lnTo>
                  <a:lnTo>
                    <a:pt x="37" y="37"/>
                  </a:lnTo>
                  <a:lnTo>
                    <a:pt x="52" y="32"/>
                  </a:lnTo>
                  <a:lnTo>
                    <a:pt x="65" y="30"/>
                  </a:lnTo>
                  <a:lnTo>
                    <a:pt x="73" y="25"/>
                  </a:lnTo>
                  <a:lnTo>
                    <a:pt x="69" y="24"/>
                  </a:lnTo>
                  <a:lnTo>
                    <a:pt x="69" y="22"/>
                  </a:lnTo>
                  <a:lnTo>
                    <a:pt x="92" y="19"/>
                  </a:lnTo>
                  <a:lnTo>
                    <a:pt x="95" y="17"/>
                  </a:lnTo>
                  <a:lnTo>
                    <a:pt x="100" y="16"/>
                  </a:lnTo>
                  <a:lnTo>
                    <a:pt x="101" y="14"/>
                  </a:lnTo>
                  <a:lnTo>
                    <a:pt x="111" y="8"/>
                  </a:lnTo>
                  <a:lnTo>
                    <a:pt x="111" y="4"/>
                  </a:lnTo>
                  <a:lnTo>
                    <a:pt x="114" y="1"/>
                  </a:lnTo>
                  <a:lnTo>
                    <a:pt x="126" y="0"/>
                  </a:lnTo>
                  <a:lnTo>
                    <a:pt x="140" y="9"/>
                  </a:lnTo>
                  <a:lnTo>
                    <a:pt x="142" y="12"/>
                  </a:lnTo>
                  <a:lnTo>
                    <a:pt x="140" y="22"/>
                  </a:lnTo>
                  <a:lnTo>
                    <a:pt x="143" y="24"/>
                  </a:lnTo>
                  <a:lnTo>
                    <a:pt x="150" y="24"/>
                  </a:lnTo>
                  <a:lnTo>
                    <a:pt x="153" y="27"/>
                  </a:lnTo>
                  <a:lnTo>
                    <a:pt x="161" y="29"/>
                  </a:lnTo>
                  <a:lnTo>
                    <a:pt x="167" y="30"/>
                  </a:lnTo>
                  <a:lnTo>
                    <a:pt x="169" y="35"/>
                  </a:lnTo>
                  <a:lnTo>
                    <a:pt x="185" y="43"/>
                  </a:lnTo>
                  <a:lnTo>
                    <a:pt x="191" y="51"/>
                  </a:lnTo>
                  <a:lnTo>
                    <a:pt x="203" y="54"/>
                  </a:lnTo>
                  <a:lnTo>
                    <a:pt x="207" y="59"/>
                  </a:lnTo>
                  <a:lnTo>
                    <a:pt x="207" y="5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32" name="Freeform 334"/>
            <p:cNvSpPr>
              <a:spLocks/>
            </p:cNvSpPr>
            <p:nvPr/>
          </p:nvSpPr>
          <p:spPr bwMode="auto">
            <a:xfrm>
              <a:off x="4472167" y="-1553200"/>
              <a:ext cx="21753" cy="19034"/>
            </a:xfrm>
            <a:custGeom>
              <a:avLst/>
              <a:gdLst/>
              <a:ahLst/>
              <a:cxnLst>
                <a:cxn ang="0">
                  <a:pos x="5" y="14"/>
                </a:cxn>
                <a:cxn ang="0">
                  <a:pos x="4" y="14"/>
                </a:cxn>
                <a:cxn ang="0">
                  <a:pos x="2" y="8"/>
                </a:cxn>
                <a:cxn ang="0">
                  <a:pos x="0" y="6"/>
                </a:cxn>
                <a:cxn ang="0">
                  <a:pos x="7" y="5"/>
                </a:cxn>
                <a:cxn ang="0">
                  <a:pos x="8" y="1"/>
                </a:cxn>
                <a:cxn ang="0">
                  <a:pos x="12" y="0"/>
                </a:cxn>
                <a:cxn ang="0">
                  <a:pos x="15" y="1"/>
                </a:cxn>
                <a:cxn ang="0">
                  <a:pos x="16" y="3"/>
                </a:cxn>
                <a:cxn ang="0">
                  <a:pos x="10" y="6"/>
                </a:cxn>
                <a:cxn ang="0">
                  <a:pos x="8" y="14"/>
                </a:cxn>
                <a:cxn ang="0">
                  <a:pos x="5" y="14"/>
                </a:cxn>
                <a:cxn ang="0">
                  <a:pos x="5" y="14"/>
                </a:cxn>
              </a:cxnLst>
              <a:rect l="0" t="0" r="r" b="b"/>
              <a:pathLst>
                <a:path w="16" h="14">
                  <a:moveTo>
                    <a:pt x="5" y="14"/>
                  </a:moveTo>
                  <a:lnTo>
                    <a:pt x="4" y="14"/>
                  </a:lnTo>
                  <a:lnTo>
                    <a:pt x="2" y="8"/>
                  </a:lnTo>
                  <a:lnTo>
                    <a:pt x="0" y="6"/>
                  </a:lnTo>
                  <a:lnTo>
                    <a:pt x="7" y="5"/>
                  </a:lnTo>
                  <a:lnTo>
                    <a:pt x="8" y="1"/>
                  </a:lnTo>
                  <a:lnTo>
                    <a:pt x="12" y="0"/>
                  </a:lnTo>
                  <a:lnTo>
                    <a:pt x="15" y="1"/>
                  </a:lnTo>
                  <a:lnTo>
                    <a:pt x="16" y="3"/>
                  </a:lnTo>
                  <a:lnTo>
                    <a:pt x="10" y="6"/>
                  </a:lnTo>
                  <a:lnTo>
                    <a:pt x="8" y="14"/>
                  </a:lnTo>
                  <a:lnTo>
                    <a:pt x="5" y="14"/>
                  </a:lnTo>
                  <a:lnTo>
                    <a:pt x="5" y="1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33" name="Freeform 335"/>
            <p:cNvSpPr>
              <a:spLocks/>
            </p:cNvSpPr>
            <p:nvPr/>
          </p:nvSpPr>
          <p:spPr bwMode="auto">
            <a:xfrm>
              <a:off x="4398750" y="-1645650"/>
              <a:ext cx="119641" cy="88372"/>
            </a:xfrm>
            <a:custGeom>
              <a:avLst/>
              <a:gdLst/>
              <a:ahLst/>
              <a:cxnLst>
                <a:cxn ang="0">
                  <a:pos x="38" y="0"/>
                </a:cxn>
                <a:cxn ang="0">
                  <a:pos x="37" y="4"/>
                </a:cxn>
                <a:cxn ang="0">
                  <a:pos x="40" y="12"/>
                </a:cxn>
                <a:cxn ang="0">
                  <a:pos x="19" y="13"/>
                </a:cxn>
                <a:cxn ang="0">
                  <a:pos x="13" y="13"/>
                </a:cxn>
                <a:cxn ang="0">
                  <a:pos x="13" y="16"/>
                </a:cxn>
                <a:cxn ang="0">
                  <a:pos x="9" y="18"/>
                </a:cxn>
                <a:cxn ang="0">
                  <a:pos x="18" y="23"/>
                </a:cxn>
                <a:cxn ang="0">
                  <a:pos x="13" y="23"/>
                </a:cxn>
                <a:cxn ang="0">
                  <a:pos x="8" y="21"/>
                </a:cxn>
                <a:cxn ang="0">
                  <a:pos x="8" y="28"/>
                </a:cxn>
                <a:cxn ang="0">
                  <a:pos x="3" y="31"/>
                </a:cxn>
                <a:cxn ang="0">
                  <a:pos x="0" y="31"/>
                </a:cxn>
                <a:cxn ang="0">
                  <a:pos x="3" y="33"/>
                </a:cxn>
                <a:cxn ang="0">
                  <a:pos x="9" y="44"/>
                </a:cxn>
                <a:cxn ang="0">
                  <a:pos x="19" y="52"/>
                </a:cxn>
                <a:cxn ang="0">
                  <a:pos x="37" y="61"/>
                </a:cxn>
                <a:cxn ang="0">
                  <a:pos x="38" y="65"/>
                </a:cxn>
                <a:cxn ang="0">
                  <a:pos x="42" y="60"/>
                </a:cxn>
                <a:cxn ang="0">
                  <a:pos x="48" y="60"/>
                </a:cxn>
                <a:cxn ang="0">
                  <a:pos x="48" y="58"/>
                </a:cxn>
                <a:cxn ang="0">
                  <a:pos x="46" y="53"/>
                </a:cxn>
                <a:cxn ang="0">
                  <a:pos x="48" y="50"/>
                </a:cxn>
                <a:cxn ang="0">
                  <a:pos x="58" y="45"/>
                </a:cxn>
                <a:cxn ang="0">
                  <a:pos x="62" y="42"/>
                </a:cxn>
                <a:cxn ang="0">
                  <a:pos x="67" y="45"/>
                </a:cxn>
                <a:cxn ang="0">
                  <a:pos x="75" y="45"/>
                </a:cxn>
                <a:cxn ang="0">
                  <a:pos x="80" y="49"/>
                </a:cxn>
                <a:cxn ang="0">
                  <a:pos x="85" y="47"/>
                </a:cxn>
                <a:cxn ang="0">
                  <a:pos x="88" y="31"/>
                </a:cxn>
                <a:cxn ang="0">
                  <a:pos x="83" y="24"/>
                </a:cxn>
                <a:cxn ang="0">
                  <a:pos x="83" y="21"/>
                </a:cxn>
                <a:cxn ang="0">
                  <a:pos x="88" y="15"/>
                </a:cxn>
                <a:cxn ang="0">
                  <a:pos x="86" y="12"/>
                </a:cxn>
                <a:cxn ang="0">
                  <a:pos x="83" y="8"/>
                </a:cxn>
                <a:cxn ang="0">
                  <a:pos x="75" y="8"/>
                </a:cxn>
                <a:cxn ang="0">
                  <a:pos x="70" y="12"/>
                </a:cxn>
                <a:cxn ang="0">
                  <a:pos x="69" y="12"/>
                </a:cxn>
                <a:cxn ang="0">
                  <a:pos x="69" y="4"/>
                </a:cxn>
                <a:cxn ang="0">
                  <a:pos x="70" y="2"/>
                </a:cxn>
                <a:cxn ang="0">
                  <a:pos x="53" y="0"/>
                </a:cxn>
                <a:cxn ang="0">
                  <a:pos x="38" y="0"/>
                </a:cxn>
                <a:cxn ang="0">
                  <a:pos x="38" y="0"/>
                </a:cxn>
              </a:cxnLst>
              <a:rect l="0" t="0" r="r" b="b"/>
              <a:pathLst>
                <a:path w="88" h="65">
                  <a:moveTo>
                    <a:pt x="38" y="0"/>
                  </a:moveTo>
                  <a:lnTo>
                    <a:pt x="37" y="4"/>
                  </a:lnTo>
                  <a:lnTo>
                    <a:pt x="40" y="12"/>
                  </a:lnTo>
                  <a:lnTo>
                    <a:pt x="19" y="13"/>
                  </a:lnTo>
                  <a:lnTo>
                    <a:pt x="13" y="13"/>
                  </a:lnTo>
                  <a:lnTo>
                    <a:pt x="13" y="16"/>
                  </a:lnTo>
                  <a:lnTo>
                    <a:pt x="9" y="18"/>
                  </a:lnTo>
                  <a:lnTo>
                    <a:pt x="18" y="23"/>
                  </a:lnTo>
                  <a:lnTo>
                    <a:pt x="13" y="23"/>
                  </a:lnTo>
                  <a:lnTo>
                    <a:pt x="8" y="21"/>
                  </a:lnTo>
                  <a:lnTo>
                    <a:pt x="8" y="28"/>
                  </a:lnTo>
                  <a:lnTo>
                    <a:pt x="3" y="31"/>
                  </a:lnTo>
                  <a:lnTo>
                    <a:pt x="0" y="31"/>
                  </a:lnTo>
                  <a:lnTo>
                    <a:pt x="3" y="33"/>
                  </a:lnTo>
                  <a:lnTo>
                    <a:pt x="9" y="44"/>
                  </a:lnTo>
                  <a:lnTo>
                    <a:pt x="19" y="52"/>
                  </a:lnTo>
                  <a:lnTo>
                    <a:pt x="37" y="61"/>
                  </a:lnTo>
                  <a:lnTo>
                    <a:pt x="38" y="65"/>
                  </a:lnTo>
                  <a:lnTo>
                    <a:pt x="42" y="60"/>
                  </a:lnTo>
                  <a:lnTo>
                    <a:pt x="48" y="60"/>
                  </a:lnTo>
                  <a:lnTo>
                    <a:pt x="48" y="58"/>
                  </a:lnTo>
                  <a:lnTo>
                    <a:pt x="46" y="53"/>
                  </a:lnTo>
                  <a:lnTo>
                    <a:pt x="48" y="50"/>
                  </a:lnTo>
                  <a:lnTo>
                    <a:pt x="58" y="45"/>
                  </a:lnTo>
                  <a:lnTo>
                    <a:pt x="62" y="42"/>
                  </a:lnTo>
                  <a:lnTo>
                    <a:pt x="67" y="45"/>
                  </a:lnTo>
                  <a:lnTo>
                    <a:pt x="75" y="45"/>
                  </a:lnTo>
                  <a:lnTo>
                    <a:pt x="80" y="49"/>
                  </a:lnTo>
                  <a:lnTo>
                    <a:pt x="85" y="47"/>
                  </a:lnTo>
                  <a:lnTo>
                    <a:pt x="88" y="31"/>
                  </a:lnTo>
                  <a:lnTo>
                    <a:pt x="83" y="24"/>
                  </a:lnTo>
                  <a:lnTo>
                    <a:pt x="83" y="21"/>
                  </a:lnTo>
                  <a:lnTo>
                    <a:pt x="88" y="15"/>
                  </a:lnTo>
                  <a:lnTo>
                    <a:pt x="86" y="12"/>
                  </a:lnTo>
                  <a:lnTo>
                    <a:pt x="83" y="8"/>
                  </a:lnTo>
                  <a:lnTo>
                    <a:pt x="75" y="8"/>
                  </a:lnTo>
                  <a:lnTo>
                    <a:pt x="70" y="12"/>
                  </a:lnTo>
                  <a:lnTo>
                    <a:pt x="69" y="12"/>
                  </a:lnTo>
                  <a:lnTo>
                    <a:pt x="69" y="4"/>
                  </a:lnTo>
                  <a:lnTo>
                    <a:pt x="70" y="2"/>
                  </a:lnTo>
                  <a:lnTo>
                    <a:pt x="53" y="0"/>
                  </a:lnTo>
                  <a:lnTo>
                    <a:pt x="38" y="0"/>
                  </a:lnTo>
                  <a:lnTo>
                    <a:pt x="3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34" name="Freeform 336"/>
            <p:cNvSpPr>
              <a:spLocks/>
            </p:cNvSpPr>
            <p:nvPr/>
          </p:nvSpPr>
          <p:spPr bwMode="auto">
            <a:xfrm>
              <a:off x="4450414" y="-1664684"/>
              <a:ext cx="157709" cy="119641"/>
            </a:xfrm>
            <a:custGeom>
              <a:avLst/>
              <a:gdLst/>
              <a:ahLst/>
              <a:cxnLst>
                <a:cxn ang="0">
                  <a:pos x="116" y="0"/>
                </a:cxn>
                <a:cxn ang="0">
                  <a:pos x="106" y="3"/>
                </a:cxn>
                <a:cxn ang="0">
                  <a:pos x="95" y="0"/>
                </a:cxn>
                <a:cxn ang="0">
                  <a:pos x="90" y="0"/>
                </a:cxn>
                <a:cxn ang="0">
                  <a:pos x="84" y="3"/>
                </a:cxn>
                <a:cxn ang="0">
                  <a:pos x="76" y="8"/>
                </a:cxn>
                <a:cxn ang="0">
                  <a:pos x="77" y="19"/>
                </a:cxn>
                <a:cxn ang="0">
                  <a:pos x="76" y="21"/>
                </a:cxn>
                <a:cxn ang="0">
                  <a:pos x="68" y="18"/>
                </a:cxn>
                <a:cxn ang="0">
                  <a:pos x="53" y="16"/>
                </a:cxn>
                <a:cxn ang="0">
                  <a:pos x="32" y="16"/>
                </a:cxn>
                <a:cxn ang="0">
                  <a:pos x="31" y="18"/>
                </a:cxn>
                <a:cxn ang="0">
                  <a:pos x="31" y="26"/>
                </a:cxn>
                <a:cxn ang="0">
                  <a:pos x="32" y="26"/>
                </a:cxn>
                <a:cxn ang="0">
                  <a:pos x="37" y="22"/>
                </a:cxn>
                <a:cxn ang="0">
                  <a:pos x="45" y="22"/>
                </a:cxn>
                <a:cxn ang="0">
                  <a:pos x="48" y="26"/>
                </a:cxn>
                <a:cxn ang="0">
                  <a:pos x="50" y="29"/>
                </a:cxn>
                <a:cxn ang="0">
                  <a:pos x="45" y="35"/>
                </a:cxn>
                <a:cxn ang="0">
                  <a:pos x="45" y="38"/>
                </a:cxn>
                <a:cxn ang="0">
                  <a:pos x="50" y="45"/>
                </a:cxn>
                <a:cxn ang="0">
                  <a:pos x="47" y="61"/>
                </a:cxn>
                <a:cxn ang="0">
                  <a:pos x="42" y="63"/>
                </a:cxn>
                <a:cxn ang="0">
                  <a:pos x="37" y="59"/>
                </a:cxn>
                <a:cxn ang="0">
                  <a:pos x="29" y="59"/>
                </a:cxn>
                <a:cxn ang="0">
                  <a:pos x="24" y="56"/>
                </a:cxn>
                <a:cxn ang="0">
                  <a:pos x="20" y="59"/>
                </a:cxn>
                <a:cxn ang="0">
                  <a:pos x="10" y="64"/>
                </a:cxn>
                <a:cxn ang="0">
                  <a:pos x="8" y="67"/>
                </a:cxn>
                <a:cxn ang="0">
                  <a:pos x="10" y="72"/>
                </a:cxn>
                <a:cxn ang="0">
                  <a:pos x="10" y="74"/>
                </a:cxn>
                <a:cxn ang="0">
                  <a:pos x="4" y="74"/>
                </a:cxn>
                <a:cxn ang="0">
                  <a:pos x="0" y="79"/>
                </a:cxn>
                <a:cxn ang="0">
                  <a:pos x="5" y="79"/>
                </a:cxn>
                <a:cxn ang="0">
                  <a:pos x="12" y="83"/>
                </a:cxn>
                <a:cxn ang="0">
                  <a:pos x="16" y="88"/>
                </a:cxn>
                <a:cxn ang="0">
                  <a:pos x="23" y="87"/>
                </a:cxn>
                <a:cxn ang="0">
                  <a:pos x="24" y="83"/>
                </a:cxn>
                <a:cxn ang="0">
                  <a:pos x="28" y="82"/>
                </a:cxn>
                <a:cxn ang="0">
                  <a:pos x="31" y="83"/>
                </a:cxn>
                <a:cxn ang="0">
                  <a:pos x="32" y="85"/>
                </a:cxn>
                <a:cxn ang="0">
                  <a:pos x="37" y="87"/>
                </a:cxn>
                <a:cxn ang="0">
                  <a:pos x="40" y="87"/>
                </a:cxn>
                <a:cxn ang="0">
                  <a:pos x="44" y="83"/>
                </a:cxn>
                <a:cxn ang="0">
                  <a:pos x="52" y="82"/>
                </a:cxn>
                <a:cxn ang="0">
                  <a:pos x="53" y="85"/>
                </a:cxn>
                <a:cxn ang="0">
                  <a:pos x="56" y="87"/>
                </a:cxn>
                <a:cxn ang="0">
                  <a:pos x="63" y="85"/>
                </a:cxn>
                <a:cxn ang="0">
                  <a:pos x="77" y="77"/>
                </a:cxn>
                <a:cxn ang="0">
                  <a:pos x="82" y="71"/>
                </a:cxn>
                <a:cxn ang="0">
                  <a:pos x="82" y="63"/>
                </a:cxn>
                <a:cxn ang="0">
                  <a:pos x="84" y="58"/>
                </a:cxn>
                <a:cxn ang="0">
                  <a:pos x="90" y="51"/>
                </a:cxn>
                <a:cxn ang="0">
                  <a:pos x="105" y="43"/>
                </a:cxn>
                <a:cxn ang="0">
                  <a:pos x="108" y="18"/>
                </a:cxn>
                <a:cxn ang="0">
                  <a:pos x="116" y="6"/>
                </a:cxn>
                <a:cxn ang="0">
                  <a:pos x="116" y="0"/>
                </a:cxn>
                <a:cxn ang="0">
                  <a:pos x="116" y="0"/>
                </a:cxn>
              </a:cxnLst>
              <a:rect l="0" t="0" r="r" b="b"/>
              <a:pathLst>
                <a:path w="116" h="88">
                  <a:moveTo>
                    <a:pt x="116" y="0"/>
                  </a:moveTo>
                  <a:lnTo>
                    <a:pt x="106" y="3"/>
                  </a:lnTo>
                  <a:lnTo>
                    <a:pt x="95" y="0"/>
                  </a:lnTo>
                  <a:lnTo>
                    <a:pt x="90" y="0"/>
                  </a:lnTo>
                  <a:lnTo>
                    <a:pt x="84" y="3"/>
                  </a:lnTo>
                  <a:lnTo>
                    <a:pt x="76" y="8"/>
                  </a:lnTo>
                  <a:lnTo>
                    <a:pt x="77" y="19"/>
                  </a:lnTo>
                  <a:lnTo>
                    <a:pt x="76" y="21"/>
                  </a:lnTo>
                  <a:lnTo>
                    <a:pt x="68" y="18"/>
                  </a:lnTo>
                  <a:lnTo>
                    <a:pt x="53" y="16"/>
                  </a:lnTo>
                  <a:lnTo>
                    <a:pt x="32" y="16"/>
                  </a:lnTo>
                  <a:lnTo>
                    <a:pt x="31" y="18"/>
                  </a:lnTo>
                  <a:lnTo>
                    <a:pt x="31" y="26"/>
                  </a:lnTo>
                  <a:lnTo>
                    <a:pt x="32" y="26"/>
                  </a:lnTo>
                  <a:lnTo>
                    <a:pt x="37" y="22"/>
                  </a:lnTo>
                  <a:lnTo>
                    <a:pt x="45" y="22"/>
                  </a:lnTo>
                  <a:lnTo>
                    <a:pt x="48" y="26"/>
                  </a:lnTo>
                  <a:lnTo>
                    <a:pt x="50" y="29"/>
                  </a:lnTo>
                  <a:lnTo>
                    <a:pt x="45" y="35"/>
                  </a:lnTo>
                  <a:lnTo>
                    <a:pt x="45" y="38"/>
                  </a:lnTo>
                  <a:lnTo>
                    <a:pt x="50" y="45"/>
                  </a:lnTo>
                  <a:lnTo>
                    <a:pt x="47" y="61"/>
                  </a:lnTo>
                  <a:lnTo>
                    <a:pt x="42" y="63"/>
                  </a:lnTo>
                  <a:lnTo>
                    <a:pt x="37" y="59"/>
                  </a:lnTo>
                  <a:lnTo>
                    <a:pt x="29" y="59"/>
                  </a:lnTo>
                  <a:lnTo>
                    <a:pt x="24" y="56"/>
                  </a:lnTo>
                  <a:lnTo>
                    <a:pt x="20" y="59"/>
                  </a:lnTo>
                  <a:lnTo>
                    <a:pt x="10" y="64"/>
                  </a:lnTo>
                  <a:lnTo>
                    <a:pt x="8" y="67"/>
                  </a:lnTo>
                  <a:lnTo>
                    <a:pt x="10" y="72"/>
                  </a:lnTo>
                  <a:lnTo>
                    <a:pt x="10" y="74"/>
                  </a:lnTo>
                  <a:lnTo>
                    <a:pt x="4" y="74"/>
                  </a:lnTo>
                  <a:lnTo>
                    <a:pt x="0" y="79"/>
                  </a:lnTo>
                  <a:lnTo>
                    <a:pt x="5" y="79"/>
                  </a:lnTo>
                  <a:lnTo>
                    <a:pt x="12" y="83"/>
                  </a:lnTo>
                  <a:lnTo>
                    <a:pt x="16" y="88"/>
                  </a:lnTo>
                  <a:lnTo>
                    <a:pt x="23" y="87"/>
                  </a:lnTo>
                  <a:lnTo>
                    <a:pt x="24" y="83"/>
                  </a:lnTo>
                  <a:lnTo>
                    <a:pt x="28" y="82"/>
                  </a:lnTo>
                  <a:lnTo>
                    <a:pt x="31" y="83"/>
                  </a:lnTo>
                  <a:lnTo>
                    <a:pt x="32" y="85"/>
                  </a:lnTo>
                  <a:lnTo>
                    <a:pt x="37" y="87"/>
                  </a:lnTo>
                  <a:lnTo>
                    <a:pt x="40" y="87"/>
                  </a:lnTo>
                  <a:lnTo>
                    <a:pt x="44" y="83"/>
                  </a:lnTo>
                  <a:lnTo>
                    <a:pt x="52" y="82"/>
                  </a:lnTo>
                  <a:lnTo>
                    <a:pt x="53" y="85"/>
                  </a:lnTo>
                  <a:lnTo>
                    <a:pt x="56" y="87"/>
                  </a:lnTo>
                  <a:lnTo>
                    <a:pt x="63" y="85"/>
                  </a:lnTo>
                  <a:lnTo>
                    <a:pt x="77" y="77"/>
                  </a:lnTo>
                  <a:lnTo>
                    <a:pt x="82" y="71"/>
                  </a:lnTo>
                  <a:lnTo>
                    <a:pt x="82" y="63"/>
                  </a:lnTo>
                  <a:lnTo>
                    <a:pt x="84" y="58"/>
                  </a:lnTo>
                  <a:lnTo>
                    <a:pt x="90" y="51"/>
                  </a:lnTo>
                  <a:lnTo>
                    <a:pt x="105" y="43"/>
                  </a:lnTo>
                  <a:lnTo>
                    <a:pt x="108" y="18"/>
                  </a:lnTo>
                  <a:lnTo>
                    <a:pt x="116" y="6"/>
                  </a:lnTo>
                  <a:lnTo>
                    <a:pt x="116" y="0"/>
                  </a:lnTo>
                  <a:lnTo>
                    <a:pt x="11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35" name="Freeform 337"/>
            <p:cNvSpPr>
              <a:spLocks/>
            </p:cNvSpPr>
            <p:nvPr/>
          </p:nvSpPr>
          <p:spPr bwMode="auto">
            <a:xfrm>
              <a:off x="4843325" y="-1584470"/>
              <a:ext cx="36708" cy="31270"/>
            </a:xfrm>
            <a:custGeom>
              <a:avLst/>
              <a:gdLst/>
              <a:ahLst/>
              <a:cxnLst>
                <a:cxn ang="0">
                  <a:pos x="6" y="23"/>
                </a:cxn>
                <a:cxn ang="0">
                  <a:pos x="3" y="16"/>
                </a:cxn>
                <a:cxn ang="0">
                  <a:pos x="3" y="12"/>
                </a:cxn>
                <a:cxn ang="0">
                  <a:pos x="2" y="7"/>
                </a:cxn>
                <a:cxn ang="0">
                  <a:pos x="0" y="5"/>
                </a:cxn>
                <a:cxn ang="0">
                  <a:pos x="0" y="4"/>
                </a:cxn>
                <a:cxn ang="0">
                  <a:pos x="3" y="4"/>
                </a:cxn>
                <a:cxn ang="0">
                  <a:pos x="6" y="5"/>
                </a:cxn>
                <a:cxn ang="0">
                  <a:pos x="11" y="5"/>
                </a:cxn>
                <a:cxn ang="0">
                  <a:pos x="13" y="2"/>
                </a:cxn>
                <a:cxn ang="0">
                  <a:pos x="21" y="0"/>
                </a:cxn>
                <a:cxn ang="0">
                  <a:pos x="22" y="2"/>
                </a:cxn>
                <a:cxn ang="0">
                  <a:pos x="21" y="5"/>
                </a:cxn>
                <a:cxn ang="0">
                  <a:pos x="26" y="7"/>
                </a:cxn>
                <a:cxn ang="0">
                  <a:pos x="27" y="10"/>
                </a:cxn>
                <a:cxn ang="0">
                  <a:pos x="18" y="21"/>
                </a:cxn>
                <a:cxn ang="0">
                  <a:pos x="10" y="23"/>
                </a:cxn>
                <a:cxn ang="0">
                  <a:pos x="6" y="23"/>
                </a:cxn>
                <a:cxn ang="0">
                  <a:pos x="6" y="23"/>
                </a:cxn>
              </a:cxnLst>
              <a:rect l="0" t="0" r="r" b="b"/>
              <a:pathLst>
                <a:path w="27" h="23">
                  <a:moveTo>
                    <a:pt x="6" y="23"/>
                  </a:moveTo>
                  <a:lnTo>
                    <a:pt x="3" y="16"/>
                  </a:lnTo>
                  <a:lnTo>
                    <a:pt x="3" y="12"/>
                  </a:lnTo>
                  <a:lnTo>
                    <a:pt x="2" y="7"/>
                  </a:lnTo>
                  <a:lnTo>
                    <a:pt x="0" y="5"/>
                  </a:lnTo>
                  <a:lnTo>
                    <a:pt x="0" y="4"/>
                  </a:lnTo>
                  <a:lnTo>
                    <a:pt x="3" y="4"/>
                  </a:lnTo>
                  <a:lnTo>
                    <a:pt x="6" y="5"/>
                  </a:lnTo>
                  <a:lnTo>
                    <a:pt x="11" y="5"/>
                  </a:lnTo>
                  <a:lnTo>
                    <a:pt x="13" y="2"/>
                  </a:lnTo>
                  <a:lnTo>
                    <a:pt x="21" y="0"/>
                  </a:lnTo>
                  <a:lnTo>
                    <a:pt x="22" y="2"/>
                  </a:lnTo>
                  <a:lnTo>
                    <a:pt x="21" y="5"/>
                  </a:lnTo>
                  <a:lnTo>
                    <a:pt x="26" y="7"/>
                  </a:lnTo>
                  <a:lnTo>
                    <a:pt x="27" y="10"/>
                  </a:lnTo>
                  <a:lnTo>
                    <a:pt x="18" y="21"/>
                  </a:lnTo>
                  <a:lnTo>
                    <a:pt x="10" y="23"/>
                  </a:lnTo>
                  <a:lnTo>
                    <a:pt x="6" y="23"/>
                  </a:lnTo>
                  <a:lnTo>
                    <a:pt x="6" y="2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36" name="Freeform 338"/>
            <p:cNvSpPr>
              <a:spLocks/>
            </p:cNvSpPr>
            <p:nvPr/>
          </p:nvSpPr>
          <p:spPr bwMode="auto">
            <a:xfrm>
              <a:off x="4472167" y="-1553200"/>
              <a:ext cx="21753" cy="19034"/>
            </a:xfrm>
            <a:custGeom>
              <a:avLst/>
              <a:gdLst/>
              <a:ahLst/>
              <a:cxnLst>
                <a:cxn ang="0">
                  <a:pos x="5" y="14"/>
                </a:cxn>
                <a:cxn ang="0">
                  <a:pos x="4" y="14"/>
                </a:cxn>
                <a:cxn ang="0">
                  <a:pos x="2" y="8"/>
                </a:cxn>
                <a:cxn ang="0">
                  <a:pos x="0" y="6"/>
                </a:cxn>
                <a:cxn ang="0">
                  <a:pos x="7" y="5"/>
                </a:cxn>
                <a:cxn ang="0">
                  <a:pos x="8" y="1"/>
                </a:cxn>
                <a:cxn ang="0">
                  <a:pos x="12" y="0"/>
                </a:cxn>
                <a:cxn ang="0">
                  <a:pos x="15" y="1"/>
                </a:cxn>
                <a:cxn ang="0">
                  <a:pos x="16" y="3"/>
                </a:cxn>
                <a:cxn ang="0">
                  <a:pos x="10" y="6"/>
                </a:cxn>
                <a:cxn ang="0">
                  <a:pos x="8" y="14"/>
                </a:cxn>
                <a:cxn ang="0">
                  <a:pos x="5" y="14"/>
                </a:cxn>
                <a:cxn ang="0">
                  <a:pos x="5" y="14"/>
                </a:cxn>
              </a:cxnLst>
              <a:rect l="0" t="0" r="r" b="b"/>
              <a:pathLst>
                <a:path w="16" h="14">
                  <a:moveTo>
                    <a:pt x="5" y="14"/>
                  </a:moveTo>
                  <a:lnTo>
                    <a:pt x="4" y="14"/>
                  </a:lnTo>
                  <a:lnTo>
                    <a:pt x="2" y="8"/>
                  </a:lnTo>
                  <a:lnTo>
                    <a:pt x="0" y="6"/>
                  </a:lnTo>
                  <a:lnTo>
                    <a:pt x="7" y="5"/>
                  </a:lnTo>
                  <a:lnTo>
                    <a:pt x="8" y="1"/>
                  </a:lnTo>
                  <a:lnTo>
                    <a:pt x="12" y="0"/>
                  </a:lnTo>
                  <a:lnTo>
                    <a:pt x="15" y="1"/>
                  </a:lnTo>
                  <a:lnTo>
                    <a:pt x="16" y="3"/>
                  </a:lnTo>
                  <a:lnTo>
                    <a:pt x="10" y="6"/>
                  </a:lnTo>
                  <a:lnTo>
                    <a:pt x="8" y="14"/>
                  </a:lnTo>
                  <a:lnTo>
                    <a:pt x="5" y="14"/>
                  </a:lnTo>
                  <a:lnTo>
                    <a:pt x="5" y="1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37" name="Freeform 339"/>
            <p:cNvSpPr>
              <a:spLocks/>
            </p:cNvSpPr>
            <p:nvPr/>
          </p:nvSpPr>
          <p:spPr bwMode="auto">
            <a:xfrm>
              <a:off x="4409627" y="-1645650"/>
              <a:ext cx="43506" cy="17675"/>
            </a:xfrm>
            <a:custGeom>
              <a:avLst/>
              <a:gdLst/>
              <a:ahLst/>
              <a:cxnLst>
                <a:cxn ang="0">
                  <a:pos x="30" y="0"/>
                </a:cxn>
                <a:cxn ang="0">
                  <a:pos x="6" y="2"/>
                </a:cxn>
                <a:cxn ang="0">
                  <a:pos x="3" y="8"/>
                </a:cxn>
                <a:cxn ang="0">
                  <a:pos x="0" y="12"/>
                </a:cxn>
                <a:cxn ang="0">
                  <a:pos x="5" y="13"/>
                </a:cxn>
                <a:cxn ang="0">
                  <a:pos x="5" y="13"/>
                </a:cxn>
                <a:cxn ang="0">
                  <a:pos x="11" y="13"/>
                </a:cxn>
                <a:cxn ang="0">
                  <a:pos x="32" y="12"/>
                </a:cxn>
                <a:cxn ang="0">
                  <a:pos x="29" y="4"/>
                </a:cxn>
                <a:cxn ang="0">
                  <a:pos x="30" y="0"/>
                </a:cxn>
                <a:cxn ang="0">
                  <a:pos x="30" y="0"/>
                </a:cxn>
              </a:cxnLst>
              <a:rect l="0" t="0" r="r" b="b"/>
              <a:pathLst>
                <a:path w="32" h="13">
                  <a:moveTo>
                    <a:pt x="30" y="0"/>
                  </a:moveTo>
                  <a:lnTo>
                    <a:pt x="6" y="2"/>
                  </a:lnTo>
                  <a:lnTo>
                    <a:pt x="3" y="8"/>
                  </a:lnTo>
                  <a:lnTo>
                    <a:pt x="0" y="12"/>
                  </a:lnTo>
                  <a:lnTo>
                    <a:pt x="5" y="13"/>
                  </a:lnTo>
                  <a:lnTo>
                    <a:pt x="5" y="13"/>
                  </a:lnTo>
                  <a:lnTo>
                    <a:pt x="11" y="13"/>
                  </a:lnTo>
                  <a:lnTo>
                    <a:pt x="32" y="12"/>
                  </a:lnTo>
                  <a:lnTo>
                    <a:pt x="29" y="4"/>
                  </a:lnTo>
                  <a:lnTo>
                    <a:pt x="30" y="0"/>
                  </a:lnTo>
                  <a:lnTo>
                    <a:pt x="3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38" name="Freeform 340"/>
            <p:cNvSpPr>
              <a:spLocks/>
            </p:cNvSpPr>
            <p:nvPr/>
          </p:nvSpPr>
          <p:spPr bwMode="auto">
            <a:xfrm>
              <a:off x="4835168" y="-1205154"/>
              <a:ext cx="51663" cy="32629"/>
            </a:xfrm>
            <a:custGeom>
              <a:avLst/>
              <a:gdLst/>
              <a:ahLst/>
              <a:cxnLst>
                <a:cxn ang="0">
                  <a:pos x="36" y="8"/>
                </a:cxn>
                <a:cxn ang="0">
                  <a:pos x="38" y="10"/>
                </a:cxn>
                <a:cxn ang="0">
                  <a:pos x="32" y="18"/>
                </a:cxn>
                <a:cxn ang="0">
                  <a:pos x="22" y="20"/>
                </a:cxn>
                <a:cxn ang="0">
                  <a:pos x="17" y="24"/>
                </a:cxn>
                <a:cxn ang="0">
                  <a:pos x="14" y="24"/>
                </a:cxn>
                <a:cxn ang="0">
                  <a:pos x="8" y="21"/>
                </a:cxn>
                <a:cxn ang="0">
                  <a:pos x="0" y="13"/>
                </a:cxn>
                <a:cxn ang="0">
                  <a:pos x="6" y="5"/>
                </a:cxn>
                <a:cxn ang="0">
                  <a:pos x="19" y="0"/>
                </a:cxn>
                <a:cxn ang="0">
                  <a:pos x="24" y="0"/>
                </a:cxn>
                <a:cxn ang="0">
                  <a:pos x="27" y="0"/>
                </a:cxn>
                <a:cxn ang="0">
                  <a:pos x="36" y="8"/>
                </a:cxn>
                <a:cxn ang="0">
                  <a:pos x="36" y="8"/>
                </a:cxn>
              </a:cxnLst>
              <a:rect l="0" t="0" r="r" b="b"/>
              <a:pathLst>
                <a:path w="38" h="24">
                  <a:moveTo>
                    <a:pt x="36" y="8"/>
                  </a:moveTo>
                  <a:lnTo>
                    <a:pt x="38" y="10"/>
                  </a:lnTo>
                  <a:lnTo>
                    <a:pt x="32" y="18"/>
                  </a:lnTo>
                  <a:lnTo>
                    <a:pt x="22" y="20"/>
                  </a:lnTo>
                  <a:lnTo>
                    <a:pt x="17" y="24"/>
                  </a:lnTo>
                  <a:lnTo>
                    <a:pt x="14" y="24"/>
                  </a:lnTo>
                  <a:lnTo>
                    <a:pt x="8" y="21"/>
                  </a:lnTo>
                  <a:lnTo>
                    <a:pt x="0" y="13"/>
                  </a:lnTo>
                  <a:lnTo>
                    <a:pt x="6" y="5"/>
                  </a:lnTo>
                  <a:lnTo>
                    <a:pt x="19" y="0"/>
                  </a:lnTo>
                  <a:lnTo>
                    <a:pt x="24" y="0"/>
                  </a:lnTo>
                  <a:lnTo>
                    <a:pt x="27" y="0"/>
                  </a:lnTo>
                  <a:lnTo>
                    <a:pt x="36" y="8"/>
                  </a:lnTo>
                  <a:lnTo>
                    <a:pt x="36"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39" name="Freeform 341"/>
            <p:cNvSpPr>
              <a:spLocks/>
            </p:cNvSpPr>
            <p:nvPr/>
          </p:nvSpPr>
          <p:spPr bwMode="auto">
            <a:xfrm>
              <a:off x="4912663" y="-1248659"/>
              <a:ext cx="28551" cy="21753"/>
            </a:xfrm>
            <a:custGeom>
              <a:avLst/>
              <a:gdLst/>
              <a:ahLst/>
              <a:cxnLst>
                <a:cxn ang="0">
                  <a:pos x="21" y="12"/>
                </a:cxn>
                <a:cxn ang="0">
                  <a:pos x="20" y="0"/>
                </a:cxn>
                <a:cxn ang="0">
                  <a:pos x="16" y="2"/>
                </a:cxn>
                <a:cxn ang="0">
                  <a:pos x="10" y="0"/>
                </a:cxn>
                <a:cxn ang="0">
                  <a:pos x="5" y="2"/>
                </a:cxn>
                <a:cxn ang="0">
                  <a:pos x="0" y="10"/>
                </a:cxn>
                <a:cxn ang="0">
                  <a:pos x="5" y="16"/>
                </a:cxn>
                <a:cxn ang="0">
                  <a:pos x="12" y="16"/>
                </a:cxn>
                <a:cxn ang="0">
                  <a:pos x="16" y="16"/>
                </a:cxn>
                <a:cxn ang="0">
                  <a:pos x="21" y="12"/>
                </a:cxn>
                <a:cxn ang="0">
                  <a:pos x="21" y="12"/>
                </a:cxn>
              </a:cxnLst>
              <a:rect l="0" t="0" r="r" b="b"/>
              <a:pathLst>
                <a:path w="21" h="16">
                  <a:moveTo>
                    <a:pt x="21" y="12"/>
                  </a:moveTo>
                  <a:lnTo>
                    <a:pt x="20" y="0"/>
                  </a:lnTo>
                  <a:lnTo>
                    <a:pt x="16" y="2"/>
                  </a:lnTo>
                  <a:lnTo>
                    <a:pt x="10" y="0"/>
                  </a:lnTo>
                  <a:lnTo>
                    <a:pt x="5" y="2"/>
                  </a:lnTo>
                  <a:lnTo>
                    <a:pt x="0" y="10"/>
                  </a:lnTo>
                  <a:lnTo>
                    <a:pt x="5" y="16"/>
                  </a:lnTo>
                  <a:lnTo>
                    <a:pt x="12" y="16"/>
                  </a:lnTo>
                  <a:lnTo>
                    <a:pt x="16" y="16"/>
                  </a:lnTo>
                  <a:lnTo>
                    <a:pt x="21" y="12"/>
                  </a:lnTo>
                  <a:lnTo>
                    <a:pt x="21" y="1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40" name="Freeform 342"/>
            <p:cNvSpPr>
              <a:spLocks/>
            </p:cNvSpPr>
            <p:nvPr/>
          </p:nvSpPr>
          <p:spPr bwMode="auto">
            <a:xfrm>
              <a:off x="4027591" y="-1761212"/>
              <a:ext cx="129158" cy="89731"/>
            </a:xfrm>
            <a:custGeom>
              <a:avLst/>
              <a:gdLst/>
              <a:ahLst/>
              <a:cxnLst>
                <a:cxn ang="0">
                  <a:pos x="7" y="8"/>
                </a:cxn>
                <a:cxn ang="0">
                  <a:pos x="10" y="13"/>
                </a:cxn>
                <a:cxn ang="0">
                  <a:pos x="11" y="18"/>
                </a:cxn>
                <a:cxn ang="0">
                  <a:pos x="11" y="20"/>
                </a:cxn>
                <a:cxn ang="0">
                  <a:pos x="10" y="23"/>
                </a:cxn>
                <a:cxn ang="0">
                  <a:pos x="5" y="26"/>
                </a:cxn>
                <a:cxn ang="0">
                  <a:pos x="8" y="28"/>
                </a:cxn>
                <a:cxn ang="0">
                  <a:pos x="0" y="33"/>
                </a:cxn>
                <a:cxn ang="0">
                  <a:pos x="5" y="37"/>
                </a:cxn>
                <a:cxn ang="0">
                  <a:pos x="0" y="44"/>
                </a:cxn>
                <a:cxn ang="0">
                  <a:pos x="13" y="49"/>
                </a:cxn>
                <a:cxn ang="0">
                  <a:pos x="18" y="55"/>
                </a:cxn>
                <a:cxn ang="0">
                  <a:pos x="16" y="65"/>
                </a:cxn>
                <a:cxn ang="0">
                  <a:pos x="39" y="60"/>
                </a:cxn>
                <a:cxn ang="0">
                  <a:pos x="72" y="57"/>
                </a:cxn>
                <a:cxn ang="0">
                  <a:pos x="87" y="57"/>
                </a:cxn>
                <a:cxn ang="0">
                  <a:pos x="92" y="52"/>
                </a:cxn>
                <a:cxn ang="0">
                  <a:pos x="84" y="42"/>
                </a:cxn>
                <a:cxn ang="0">
                  <a:pos x="88" y="36"/>
                </a:cxn>
                <a:cxn ang="0">
                  <a:pos x="95" y="25"/>
                </a:cxn>
                <a:cxn ang="0">
                  <a:pos x="90" y="16"/>
                </a:cxn>
                <a:cxn ang="0">
                  <a:pos x="92" y="12"/>
                </a:cxn>
                <a:cxn ang="0">
                  <a:pos x="84" y="8"/>
                </a:cxn>
                <a:cxn ang="0">
                  <a:pos x="77" y="7"/>
                </a:cxn>
                <a:cxn ang="0">
                  <a:pos x="64" y="12"/>
                </a:cxn>
                <a:cxn ang="0">
                  <a:pos x="60" y="10"/>
                </a:cxn>
                <a:cxn ang="0">
                  <a:pos x="52" y="4"/>
                </a:cxn>
                <a:cxn ang="0">
                  <a:pos x="47" y="2"/>
                </a:cxn>
                <a:cxn ang="0">
                  <a:pos x="39" y="5"/>
                </a:cxn>
                <a:cxn ang="0">
                  <a:pos x="36" y="0"/>
                </a:cxn>
                <a:cxn ang="0">
                  <a:pos x="32" y="2"/>
                </a:cxn>
                <a:cxn ang="0">
                  <a:pos x="29" y="4"/>
                </a:cxn>
                <a:cxn ang="0">
                  <a:pos x="23" y="5"/>
                </a:cxn>
                <a:cxn ang="0">
                  <a:pos x="18" y="5"/>
                </a:cxn>
                <a:cxn ang="0">
                  <a:pos x="8" y="5"/>
                </a:cxn>
              </a:cxnLst>
              <a:rect l="0" t="0" r="r" b="b"/>
              <a:pathLst>
                <a:path w="95" h="66">
                  <a:moveTo>
                    <a:pt x="8" y="5"/>
                  </a:moveTo>
                  <a:lnTo>
                    <a:pt x="7" y="8"/>
                  </a:lnTo>
                  <a:lnTo>
                    <a:pt x="7" y="13"/>
                  </a:lnTo>
                  <a:lnTo>
                    <a:pt x="10" y="13"/>
                  </a:lnTo>
                  <a:lnTo>
                    <a:pt x="10" y="16"/>
                  </a:lnTo>
                  <a:lnTo>
                    <a:pt x="11" y="18"/>
                  </a:lnTo>
                  <a:lnTo>
                    <a:pt x="10" y="20"/>
                  </a:lnTo>
                  <a:lnTo>
                    <a:pt x="11" y="20"/>
                  </a:lnTo>
                  <a:lnTo>
                    <a:pt x="13" y="25"/>
                  </a:lnTo>
                  <a:lnTo>
                    <a:pt x="10" y="23"/>
                  </a:lnTo>
                  <a:lnTo>
                    <a:pt x="5" y="23"/>
                  </a:lnTo>
                  <a:lnTo>
                    <a:pt x="5" y="26"/>
                  </a:lnTo>
                  <a:lnTo>
                    <a:pt x="8" y="26"/>
                  </a:lnTo>
                  <a:lnTo>
                    <a:pt x="8" y="28"/>
                  </a:lnTo>
                  <a:lnTo>
                    <a:pt x="7" y="33"/>
                  </a:lnTo>
                  <a:lnTo>
                    <a:pt x="0" y="33"/>
                  </a:lnTo>
                  <a:lnTo>
                    <a:pt x="2" y="36"/>
                  </a:lnTo>
                  <a:lnTo>
                    <a:pt x="5" y="37"/>
                  </a:lnTo>
                  <a:lnTo>
                    <a:pt x="3" y="41"/>
                  </a:lnTo>
                  <a:lnTo>
                    <a:pt x="0" y="44"/>
                  </a:lnTo>
                  <a:lnTo>
                    <a:pt x="10" y="45"/>
                  </a:lnTo>
                  <a:lnTo>
                    <a:pt x="13" y="49"/>
                  </a:lnTo>
                  <a:lnTo>
                    <a:pt x="18" y="50"/>
                  </a:lnTo>
                  <a:lnTo>
                    <a:pt x="18" y="55"/>
                  </a:lnTo>
                  <a:lnTo>
                    <a:pt x="16" y="58"/>
                  </a:lnTo>
                  <a:lnTo>
                    <a:pt x="16" y="65"/>
                  </a:lnTo>
                  <a:lnTo>
                    <a:pt x="21" y="66"/>
                  </a:lnTo>
                  <a:lnTo>
                    <a:pt x="39" y="60"/>
                  </a:lnTo>
                  <a:lnTo>
                    <a:pt x="60" y="57"/>
                  </a:lnTo>
                  <a:lnTo>
                    <a:pt x="72" y="57"/>
                  </a:lnTo>
                  <a:lnTo>
                    <a:pt x="85" y="58"/>
                  </a:lnTo>
                  <a:lnTo>
                    <a:pt x="87" y="57"/>
                  </a:lnTo>
                  <a:lnTo>
                    <a:pt x="92" y="57"/>
                  </a:lnTo>
                  <a:lnTo>
                    <a:pt x="92" y="52"/>
                  </a:lnTo>
                  <a:lnTo>
                    <a:pt x="87" y="50"/>
                  </a:lnTo>
                  <a:lnTo>
                    <a:pt x="84" y="42"/>
                  </a:lnTo>
                  <a:lnTo>
                    <a:pt x="84" y="39"/>
                  </a:lnTo>
                  <a:lnTo>
                    <a:pt x="88" y="36"/>
                  </a:lnTo>
                  <a:lnTo>
                    <a:pt x="92" y="28"/>
                  </a:lnTo>
                  <a:lnTo>
                    <a:pt x="95" y="25"/>
                  </a:lnTo>
                  <a:lnTo>
                    <a:pt x="93" y="16"/>
                  </a:lnTo>
                  <a:lnTo>
                    <a:pt x="90" y="16"/>
                  </a:lnTo>
                  <a:lnTo>
                    <a:pt x="92" y="15"/>
                  </a:lnTo>
                  <a:lnTo>
                    <a:pt x="92" y="12"/>
                  </a:lnTo>
                  <a:lnTo>
                    <a:pt x="88" y="12"/>
                  </a:lnTo>
                  <a:lnTo>
                    <a:pt x="84" y="8"/>
                  </a:lnTo>
                  <a:lnTo>
                    <a:pt x="82" y="8"/>
                  </a:lnTo>
                  <a:lnTo>
                    <a:pt x="77" y="7"/>
                  </a:lnTo>
                  <a:lnTo>
                    <a:pt x="66" y="10"/>
                  </a:lnTo>
                  <a:lnTo>
                    <a:pt x="64" y="12"/>
                  </a:lnTo>
                  <a:lnTo>
                    <a:pt x="63" y="10"/>
                  </a:lnTo>
                  <a:lnTo>
                    <a:pt x="60" y="10"/>
                  </a:lnTo>
                  <a:lnTo>
                    <a:pt x="56" y="8"/>
                  </a:lnTo>
                  <a:lnTo>
                    <a:pt x="52" y="4"/>
                  </a:lnTo>
                  <a:lnTo>
                    <a:pt x="48" y="4"/>
                  </a:lnTo>
                  <a:lnTo>
                    <a:pt x="47" y="2"/>
                  </a:lnTo>
                  <a:lnTo>
                    <a:pt x="44" y="2"/>
                  </a:lnTo>
                  <a:lnTo>
                    <a:pt x="39" y="5"/>
                  </a:lnTo>
                  <a:lnTo>
                    <a:pt x="37" y="5"/>
                  </a:lnTo>
                  <a:lnTo>
                    <a:pt x="36" y="0"/>
                  </a:lnTo>
                  <a:lnTo>
                    <a:pt x="34" y="0"/>
                  </a:lnTo>
                  <a:lnTo>
                    <a:pt x="32" y="2"/>
                  </a:lnTo>
                  <a:lnTo>
                    <a:pt x="29" y="0"/>
                  </a:lnTo>
                  <a:lnTo>
                    <a:pt x="29" y="4"/>
                  </a:lnTo>
                  <a:lnTo>
                    <a:pt x="24" y="4"/>
                  </a:lnTo>
                  <a:lnTo>
                    <a:pt x="23" y="5"/>
                  </a:lnTo>
                  <a:lnTo>
                    <a:pt x="20" y="4"/>
                  </a:lnTo>
                  <a:lnTo>
                    <a:pt x="18" y="5"/>
                  </a:lnTo>
                  <a:lnTo>
                    <a:pt x="16" y="2"/>
                  </a:lnTo>
                  <a:lnTo>
                    <a:pt x="8" y="5"/>
                  </a:lnTo>
                  <a:lnTo>
                    <a:pt x="8"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41" name="Freeform 343"/>
            <p:cNvSpPr>
              <a:spLocks/>
            </p:cNvSpPr>
            <p:nvPr/>
          </p:nvSpPr>
          <p:spPr bwMode="auto">
            <a:xfrm>
              <a:off x="4224727" y="-1784325"/>
              <a:ext cx="62540" cy="84293"/>
            </a:xfrm>
            <a:custGeom>
              <a:avLst/>
              <a:gdLst/>
              <a:ahLst/>
              <a:cxnLst>
                <a:cxn ang="0">
                  <a:pos x="19" y="62"/>
                </a:cxn>
                <a:cxn ang="0">
                  <a:pos x="17" y="62"/>
                </a:cxn>
                <a:cxn ang="0">
                  <a:pos x="16" y="59"/>
                </a:cxn>
                <a:cxn ang="0">
                  <a:pos x="16" y="53"/>
                </a:cxn>
                <a:cxn ang="0">
                  <a:pos x="16" y="38"/>
                </a:cxn>
                <a:cxn ang="0">
                  <a:pos x="9" y="25"/>
                </a:cxn>
                <a:cxn ang="0">
                  <a:pos x="4" y="22"/>
                </a:cxn>
                <a:cxn ang="0">
                  <a:pos x="0" y="21"/>
                </a:cxn>
                <a:cxn ang="0">
                  <a:pos x="1" y="14"/>
                </a:cxn>
                <a:cxn ang="0">
                  <a:pos x="9" y="9"/>
                </a:cxn>
                <a:cxn ang="0">
                  <a:pos x="19" y="9"/>
                </a:cxn>
                <a:cxn ang="0">
                  <a:pos x="24" y="5"/>
                </a:cxn>
                <a:cxn ang="0">
                  <a:pos x="27" y="3"/>
                </a:cxn>
                <a:cxn ang="0">
                  <a:pos x="24" y="1"/>
                </a:cxn>
                <a:cxn ang="0">
                  <a:pos x="32" y="0"/>
                </a:cxn>
                <a:cxn ang="0">
                  <a:pos x="43" y="6"/>
                </a:cxn>
                <a:cxn ang="0">
                  <a:pos x="41" y="9"/>
                </a:cxn>
                <a:cxn ang="0">
                  <a:pos x="44" y="13"/>
                </a:cxn>
                <a:cxn ang="0">
                  <a:pos x="46" y="19"/>
                </a:cxn>
                <a:cxn ang="0">
                  <a:pos x="43" y="21"/>
                </a:cxn>
                <a:cxn ang="0">
                  <a:pos x="44" y="24"/>
                </a:cxn>
                <a:cxn ang="0">
                  <a:pos x="43" y="25"/>
                </a:cxn>
                <a:cxn ang="0">
                  <a:pos x="36" y="29"/>
                </a:cxn>
                <a:cxn ang="0">
                  <a:pos x="36" y="33"/>
                </a:cxn>
                <a:cxn ang="0">
                  <a:pos x="32" y="40"/>
                </a:cxn>
                <a:cxn ang="0">
                  <a:pos x="30" y="54"/>
                </a:cxn>
                <a:cxn ang="0">
                  <a:pos x="32" y="62"/>
                </a:cxn>
                <a:cxn ang="0">
                  <a:pos x="19" y="62"/>
                </a:cxn>
                <a:cxn ang="0">
                  <a:pos x="19" y="62"/>
                </a:cxn>
              </a:cxnLst>
              <a:rect l="0" t="0" r="r" b="b"/>
              <a:pathLst>
                <a:path w="46" h="62">
                  <a:moveTo>
                    <a:pt x="19" y="62"/>
                  </a:moveTo>
                  <a:lnTo>
                    <a:pt x="17" y="62"/>
                  </a:lnTo>
                  <a:lnTo>
                    <a:pt x="16" y="59"/>
                  </a:lnTo>
                  <a:lnTo>
                    <a:pt x="16" y="53"/>
                  </a:lnTo>
                  <a:lnTo>
                    <a:pt x="16" y="38"/>
                  </a:lnTo>
                  <a:lnTo>
                    <a:pt x="9" y="25"/>
                  </a:lnTo>
                  <a:lnTo>
                    <a:pt x="4" y="22"/>
                  </a:lnTo>
                  <a:lnTo>
                    <a:pt x="0" y="21"/>
                  </a:lnTo>
                  <a:lnTo>
                    <a:pt x="1" y="14"/>
                  </a:lnTo>
                  <a:lnTo>
                    <a:pt x="9" y="9"/>
                  </a:lnTo>
                  <a:lnTo>
                    <a:pt x="19" y="9"/>
                  </a:lnTo>
                  <a:lnTo>
                    <a:pt x="24" y="5"/>
                  </a:lnTo>
                  <a:lnTo>
                    <a:pt x="27" y="3"/>
                  </a:lnTo>
                  <a:lnTo>
                    <a:pt x="24" y="1"/>
                  </a:lnTo>
                  <a:lnTo>
                    <a:pt x="32" y="0"/>
                  </a:lnTo>
                  <a:lnTo>
                    <a:pt x="43" y="6"/>
                  </a:lnTo>
                  <a:lnTo>
                    <a:pt x="41" y="9"/>
                  </a:lnTo>
                  <a:lnTo>
                    <a:pt x="44" y="13"/>
                  </a:lnTo>
                  <a:lnTo>
                    <a:pt x="46" y="19"/>
                  </a:lnTo>
                  <a:lnTo>
                    <a:pt x="43" y="21"/>
                  </a:lnTo>
                  <a:lnTo>
                    <a:pt x="44" y="24"/>
                  </a:lnTo>
                  <a:lnTo>
                    <a:pt x="43" y="25"/>
                  </a:lnTo>
                  <a:lnTo>
                    <a:pt x="36" y="29"/>
                  </a:lnTo>
                  <a:lnTo>
                    <a:pt x="36" y="33"/>
                  </a:lnTo>
                  <a:lnTo>
                    <a:pt x="32" y="40"/>
                  </a:lnTo>
                  <a:lnTo>
                    <a:pt x="30" y="54"/>
                  </a:lnTo>
                  <a:lnTo>
                    <a:pt x="32" y="62"/>
                  </a:lnTo>
                  <a:lnTo>
                    <a:pt x="19" y="62"/>
                  </a:lnTo>
                  <a:lnTo>
                    <a:pt x="19" y="6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42" name="Freeform 344"/>
            <p:cNvSpPr>
              <a:spLocks/>
            </p:cNvSpPr>
            <p:nvPr/>
          </p:nvSpPr>
          <p:spPr bwMode="auto">
            <a:xfrm>
              <a:off x="3965051" y="-1729943"/>
              <a:ext cx="87012" cy="57101"/>
            </a:xfrm>
            <a:custGeom>
              <a:avLst/>
              <a:gdLst/>
              <a:ahLst/>
              <a:cxnLst>
                <a:cxn ang="0">
                  <a:pos x="0" y="16"/>
                </a:cxn>
                <a:cxn ang="0">
                  <a:pos x="3" y="13"/>
                </a:cxn>
                <a:cxn ang="0">
                  <a:pos x="14" y="8"/>
                </a:cxn>
                <a:cxn ang="0">
                  <a:pos x="14" y="5"/>
                </a:cxn>
                <a:cxn ang="0">
                  <a:pos x="19" y="3"/>
                </a:cxn>
                <a:cxn ang="0">
                  <a:pos x="19" y="2"/>
                </a:cxn>
                <a:cxn ang="0">
                  <a:pos x="21" y="0"/>
                </a:cxn>
                <a:cxn ang="0">
                  <a:pos x="24" y="0"/>
                </a:cxn>
                <a:cxn ang="0">
                  <a:pos x="27" y="0"/>
                </a:cxn>
                <a:cxn ang="0">
                  <a:pos x="32" y="2"/>
                </a:cxn>
                <a:cxn ang="0">
                  <a:pos x="33" y="8"/>
                </a:cxn>
                <a:cxn ang="0">
                  <a:pos x="32" y="11"/>
                </a:cxn>
                <a:cxn ang="0">
                  <a:pos x="35" y="11"/>
                </a:cxn>
                <a:cxn ang="0">
                  <a:pos x="38" y="13"/>
                </a:cxn>
                <a:cxn ang="0">
                  <a:pos x="41" y="13"/>
                </a:cxn>
                <a:cxn ang="0">
                  <a:pos x="45" y="8"/>
                </a:cxn>
                <a:cxn ang="0">
                  <a:pos x="46" y="10"/>
                </a:cxn>
                <a:cxn ang="0">
                  <a:pos x="48" y="13"/>
                </a:cxn>
                <a:cxn ang="0">
                  <a:pos x="51" y="14"/>
                </a:cxn>
                <a:cxn ang="0">
                  <a:pos x="49" y="18"/>
                </a:cxn>
                <a:cxn ang="0">
                  <a:pos x="46" y="21"/>
                </a:cxn>
                <a:cxn ang="0">
                  <a:pos x="56" y="22"/>
                </a:cxn>
                <a:cxn ang="0">
                  <a:pos x="59" y="26"/>
                </a:cxn>
                <a:cxn ang="0">
                  <a:pos x="64" y="27"/>
                </a:cxn>
                <a:cxn ang="0">
                  <a:pos x="64" y="32"/>
                </a:cxn>
                <a:cxn ang="0">
                  <a:pos x="62" y="35"/>
                </a:cxn>
                <a:cxn ang="0">
                  <a:pos x="62" y="42"/>
                </a:cxn>
                <a:cxn ang="0">
                  <a:pos x="48" y="38"/>
                </a:cxn>
                <a:cxn ang="0">
                  <a:pos x="33" y="34"/>
                </a:cxn>
                <a:cxn ang="0">
                  <a:pos x="17" y="24"/>
                </a:cxn>
                <a:cxn ang="0">
                  <a:pos x="9" y="22"/>
                </a:cxn>
                <a:cxn ang="0">
                  <a:pos x="0" y="16"/>
                </a:cxn>
                <a:cxn ang="0">
                  <a:pos x="0" y="16"/>
                </a:cxn>
              </a:cxnLst>
              <a:rect l="0" t="0" r="r" b="b"/>
              <a:pathLst>
                <a:path w="64" h="42">
                  <a:moveTo>
                    <a:pt x="0" y="16"/>
                  </a:moveTo>
                  <a:lnTo>
                    <a:pt x="3" y="13"/>
                  </a:lnTo>
                  <a:lnTo>
                    <a:pt x="14" y="8"/>
                  </a:lnTo>
                  <a:lnTo>
                    <a:pt x="14" y="5"/>
                  </a:lnTo>
                  <a:lnTo>
                    <a:pt x="19" y="3"/>
                  </a:lnTo>
                  <a:lnTo>
                    <a:pt x="19" y="2"/>
                  </a:lnTo>
                  <a:lnTo>
                    <a:pt x="21" y="0"/>
                  </a:lnTo>
                  <a:lnTo>
                    <a:pt x="24" y="0"/>
                  </a:lnTo>
                  <a:lnTo>
                    <a:pt x="27" y="0"/>
                  </a:lnTo>
                  <a:lnTo>
                    <a:pt x="32" y="2"/>
                  </a:lnTo>
                  <a:lnTo>
                    <a:pt x="33" y="8"/>
                  </a:lnTo>
                  <a:lnTo>
                    <a:pt x="32" y="11"/>
                  </a:lnTo>
                  <a:lnTo>
                    <a:pt x="35" y="11"/>
                  </a:lnTo>
                  <a:lnTo>
                    <a:pt x="38" y="13"/>
                  </a:lnTo>
                  <a:lnTo>
                    <a:pt x="41" y="13"/>
                  </a:lnTo>
                  <a:lnTo>
                    <a:pt x="45" y="8"/>
                  </a:lnTo>
                  <a:lnTo>
                    <a:pt x="46" y="10"/>
                  </a:lnTo>
                  <a:lnTo>
                    <a:pt x="48" y="13"/>
                  </a:lnTo>
                  <a:lnTo>
                    <a:pt x="51" y="14"/>
                  </a:lnTo>
                  <a:lnTo>
                    <a:pt x="49" y="18"/>
                  </a:lnTo>
                  <a:lnTo>
                    <a:pt x="46" y="21"/>
                  </a:lnTo>
                  <a:lnTo>
                    <a:pt x="56" y="22"/>
                  </a:lnTo>
                  <a:lnTo>
                    <a:pt x="59" y="26"/>
                  </a:lnTo>
                  <a:lnTo>
                    <a:pt x="64" y="27"/>
                  </a:lnTo>
                  <a:lnTo>
                    <a:pt x="64" y="32"/>
                  </a:lnTo>
                  <a:lnTo>
                    <a:pt x="62" y="35"/>
                  </a:lnTo>
                  <a:lnTo>
                    <a:pt x="62" y="42"/>
                  </a:lnTo>
                  <a:lnTo>
                    <a:pt x="48" y="38"/>
                  </a:lnTo>
                  <a:lnTo>
                    <a:pt x="33" y="34"/>
                  </a:lnTo>
                  <a:lnTo>
                    <a:pt x="17" y="24"/>
                  </a:lnTo>
                  <a:lnTo>
                    <a:pt x="9" y="22"/>
                  </a:lnTo>
                  <a:lnTo>
                    <a:pt x="0" y="16"/>
                  </a:lnTo>
                  <a:lnTo>
                    <a:pt x="0" y="1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43" name="Freeform 345"/>
            <p:cNvSpPr>
              <a:spLocks/>
            </p:cNvSpPr>
            <p:nvPr/>
          </p:nvSpPr>
          <p:spPr bwMode="auto">
            <a:xfrm>
              <a:off x="4204333" y="-1765291"/>
              <a:ext cx="46225" cy="67978"/>
            </a:xfrm>
            <a:custGeom>
              <a:avLst/>
              <a:gdLst/>
              <a:ahLst/>
              <a:cxnLst>
                <a:cxn ang="0">
                  <a:pos x="34" y="48"/>
                </a:cxn>
                <a:cxn ang="0">
                  <a:pos x="24" y="50"/>
                </a:cxn>
                <a:cxn ang="0">
                  <a:pos x="18" y="47"/>
                </a:cxn>
                <a:cxn ang="0">
                  <a:pos x="15" y="44"/>
                </a:cxn>
                <a:cxn ang="0">
                  <a:pos x="11" y="18"/>
                </a:cxn>
                <a:cxn ang="0">
                  <a:pos x="8" y="8"/>
                </a:cxn>
                <a:cxn ang="0">
                  <a:pos x="0" y="3"/>
                </a:cxn>
                <a:cxn ang="0">
                  <a:pos x="3" y="2"/>
                </a:cxn>
                <a:cxn ang="0">
                  <a:pos x="2" y="0"/>
                </a:cxn>
                <a:cxn ang="0">
                  <a:pos x="0" y="0"/>
                </a:cxn>
                <a:cxn ang="0">
                  <a:pos x="7" y="0"/>
                </a:cxn>
                <a:cxn ang="0">
                  <a:pos x="10" y="0"/>
                </a:cxn>
                <a:cxn ang="0">
                  <a:pos x="16" y="0"/>
                </a:cxn>
                <a:cxn ang="0">
                  <a:pos x="15" y="7"/>
                </a:cxn>
                <a:cxn ang="0">
                  <a:pos x="19" y="8"/>
                </a:cxn>
                <a:cxn ang="0">
                  <a:pos x="24" y="11"/>
                </a:cxn>
                <a:cxn ang="0">
                  <a:pos x="31" y="24"/>
                </a:cxn>
                <a:cxn ang="0">
                  <a:pos x="31" y="39"/>
                </a:cxn>
                <a:cxn ang="0">
                  <a:pos x="31" y="45"/>
                </a:cxn>
                <a:cxn ang="0">
                  <a:pos x="32" y="48"/>
                </a:cxn>
                <a:cxn ang="0">
                  <a:pos x="34" y="48"/>
                </a:cxn>
                <a:cxn ang="0">
                  <a:pos x="34" y="48"/>
                </a:cxn>
              </a:cxnLst>
              <a:rect l="0" t="0" r="r" b="b"/>
              <a:pathLst>
                <a:path w="34" h="50">
                  <a:moveTo>
                    <a:pt x="34" y="48"/>
                  </a:moveTo>
                  <a:lnTo>
                    <a:pt x="24" y="50"/>
                  </a:lnTo>
                  <a:lnTo>
                    <a:pt x="18" y="47"/>
                  </a:lnTo>
                  <a:lnTo>
                    <a:pt x="15" y="44"/>
                  </a:lnTo>
                  <a:lnTo>
                    <a:pt x="11" y="18"/>
                  </a:lnTo>
                  <a:lnTo>
                    <a:pt x="8" y="8"/>
                  </a:lnTo>
                  <a:lnTo>
                    <a:pt x="0" y="3"/>
                  </a:lnTo>
                  <a:lnTo>
                    <a:pt x="3" y="2"/>
                  </a:lnTo>
                  <a:lnTo>
                    <a:pt x="2" y="0"/>
                  </a:lnTo>
                  <a:lnTo>
                    <a:pt x="0" y="0"/>
                  </a:lnTo>
                  <a:lnTo>
                    <a:pt x="7" y="0"/>
                  </a:lnTo>
                  <a:lnTo>
                    <a:pt x="10" y="0"/>
                  </a:lnTo>
                  <a:lnTo>
                    <a:pt x="16" y="0"/>
                  </a:lnTo>
                  <a:lnTo>
                    <a:pt x="15" y="7"/>
                  </a:lnTo>
                  <a:lnTo>
                    <a:pt x="19" y="8"/>
                  </a:lnTo>
                  <a:lnTo>
                    <a:pt x="24" y="11"/>
                  </a:lnTo>
                  <a:lnTo>
                    <a:pt x="31" y="24"/>
                  </a:lnTo>
                  <a:lnTo>
                    <a:pt x="31" y="39"/>
                  </a:lnTo>
                  <a:lnTo>
                    <a:pt x="31" y="45"/>
                  </a:lnTo>
                  <a:lnTo>
                    <a:pt x="32" y="48"/>
                  </a:lnTo>
                  <a:lnTo>
                    <a:pt x="34" y="48"/>
                  </a:lnTo>
                  <a:lnTo>
                    <a:pt x="34" y="4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44" name="Freeform 346"/>
            <p:cNvSpPr>
              <a:spLocks/>
            </p:cNvSpPr>
            <p:nvPr/>
          </p:nvSpPr>
          <p:spPr bwMode="auto">
            <a:xfrm>
              <a:off x="3890276" y="-1788403"/>
              <a:ext cx="154989" cy="76135"/>
            </a:xfrm>
            <a:custGeom>
              <a:avLst/>
              <a:gdLst/>
              <a:ahLst/>
              <a:cxnLst>
                <a:cxn ang="0">
                  <a:pos x="31" y="1"/>
                </a:cxn>
                <a:cxn ang="0">
                  <a:pos x="34" y="1"/>
                </a:cxn>
                <a:cxn ang="0">
                  <a:pos x="58" y="3"/>
                </a:cxn>
                <a:cxn ang="0">
                  <a:pos x="58" y="6"/>
                </a:cxn>
                <a:cxn ang="0">
                  <a:pos x="64" y="4"/>
                </a:cxn>
                <a:cxn ang="0">
                  <a:pos x="74" y="4"/>
                </a:cxn>
                <a:cxn ang="0">
                  <a:pos x="84" y="4"/>
                </a:cxn>
                <a:cxn ang="0">
                  <a:pos x="88" y="1"/>
                </a:cxn>
                <a:cxn ang="0">
                  <a:pos x="95" y="4"/>
                </a:cxn>
                <a:cxn ang="0">
                  <a:pos x="96" y="8"/>
                </a:cxn>
                <a:cxn ang="0">
                  <a:pos x="98" y="11"/>
                </a:cxn>
                <a:cxn ang="0">
                  <a:pos x="104" y="12"/>
                </a:cxn>
                <a:cxn ang="0">
                  <a:pos x="100" y="17"/>
                </a:cxn>
                <a:cxn ang="0">
                  <a:pos x="101" y="17"/>
                </a:cxn>
                <a:cxn ang="0">
                  <a:pos x="104" y="22"/>
                </a:cxn>
                <a:cxn ang="0">
                  <a:pos x="108" y="28"/>
                </a:cxn>
                <a:cxn ang="0">
                  <a:pos x="111" y="33"/>
                </a:cxn>
                <a:cxn ang="0">
                  <a:pos x="112" y="38"/>
                </a:cxn>
                <a:cxn ang="0">
                  <a:pos x="112" y="40"/>
                </a:cxn>
                <a:cxn ang="0">
                  <a:pos x="111" y="43"/>
                </a:cxn>
                <a:cxn ang="0">
                  <a:pos x="106" y="46"/>
                </a:cxn>
                <a:cxn ang="0">
                  <a:pos x="109" y="48"/>
                </a:cxn>
                <a:cxn ang="0">
                  <a:pos x="101" y="53"/>
                </a:cxn>
                <a:cxn ang="0">
                  <a:pos x="96" y="56"/>
                </a:cxn>
                <a:cxn ang="0">
                  <a:pos x="90" y="54"/>
                </a:cxn>
                <a:cxn ang="0">
                  <a:pos x="88" y="51"/>
                </a:cxn>
                <a:cxn ang="0">
                  <a:pos x="82" y="43"/>
                </a:cxn>
                <a:cxn ang="0">
                  <a:pos x="76" y="43"/>
                </a:cxn>
                <a:cxn ang="0">
                  <a:pos x="72" y="43"/>
                </a:cxn>
                <a:cxn ang="0">
                  <a:pos x="69" y="41"/>
                </a:cxn>
                <a:cxn ang="0">
                  <a:pos x="71" y="38"/>
                </a:cxn>
                <a:cxn ang="0">
                  <a:pos x="68" y="35"/>
                </a:cxn>
                <a:cxn ang="0">
                  <a:pos x="64" y="32"/>
                </a:cxn>
                <a:cxn ang="0">
                  <a:pos x="40" y="28"/>
                </a:cxn>
                <a:cxn ang="0">
                  <a:pos x="32" y="36"/>
                </a:cxn>
                <a:cxn ang="0">
                  <a:pos x="21" y="33"/>
                </a:cxn>
                <a:cxn ang="0">
                  <a:pos x="11" y="27"/>
                </a:cxn>
                <a:cxn ang="0">
                  <a:pos x="5" y="20"/>
                </a:cxn>
                <a:cxn ang="0">
                  <a:pos x="2" y="20"/>
                </a:cxn>
                <a:cxn ang="0">
                  <a:pos x="3" y="17"/>
                </a:cxn>
                <a:cxn ang="0">
                  <a:pos x="21" y="11"/>
                </a:cxn>
                <a:cxn ang="0">
                  <a:pos x="18" y="6"/>
                </a:cxn>
                <a:cxn ang="0">
                  <a:pos x="21" y="0"/>
                </a:cxn>
              </a:cxnLst>
              <a:rect l="0" t="0" r="r" b="b"/>
              <a:pathLst>
                <a:path w="114" h="56">
                  <a:moveTo>
                    <a:pt x="21" y="0"/>
                  </a:moveTo>
                  <a:lnTo>
                    <a:pt x="31" y="1"/>
                  </a:lnTo>
                  <a:lnTo>
                    <a:pt x="32" y="3"/>
                  </a:lnTo>
                  <a:lnTo>
                    <a:pt x="34" y="1"/>
                  </a:lnTo>
                  <a:lnTo>
                    <a:pt x="44" y="3"/>
                  </a:lnTo>
                  <a:lnTo>
                    <a:pt x="58" y="3"/>
                  </a:lnTo>
                  <a:lnTo>
                    <a:pt x="56" y="6"/>
                  </a:lnTo>
                  <a:lnTo>
                    <a:pt x="58" y="6"/>
                  </a:lnTo>
                  <a:lnTo>
                    <a:pt x="60" y="6"/>
                  </a:lnTo>
                  <a:lnTo>
                    <a:pt x="64" y="4"/>
                  </a:lnTo>
                  <a:lnTo>
                    <a:pt x="69" y="8"/>
                  </a:lnTo>
                  <a:lnTo>
                    <a:pt x="74" y="4"/>
                  </a:lnTo>
                  <a:lnTo>
                    <a:pt x="84" y="6"/>
                  </a:lnTo>
                  <a:lnTo>
                    <a:pt x="84" y="4"/>
                  </a:lnTo>
                  <a:lnTo>
                    <a:pt x="88" y="3"/>
                  </a:lnTo>
                  <a:lnTo>
                    <a:pt x="88" y="1"/>
                  </a:lnTo>
                  <a:lnTo>
                    <a:pt x="93" y="1"/>
                  </a:lnTo>
                  <a:lnTo>
                    <a:pt x="95" y="4"/>
                  </a:lnTo>
                  <a:lnTo>
                    <a:pt x="96" y="4"/>
                  </a:lnTo>
                  <a:lnTo>
                    <a:pt x="96" y="8"/>
                  </a:lnTo>
                  <a:lnTo>
                    <a:pt x="96" y="11"/>
                  </a:lnTo>
                  <a:lnTo>
                    <a:pt x="98" y="11"/>
                  </a:lnTo>
                  <a:lnTo>
                    <a:pt x="100" y="12"/>
                  </a:lnTo>
                  <a:lnTo>
                    <a:pt x="104" y="12"/>
                  </a:lnTo>
                  <a:lnTo>
                    <a:pt x="104" y="14"/>
                  </a:lnTo>
                  <a:lnTo>
                    <a:pt x="100" y="17"/>
                  </a:lnTo>
                  <a:lnTo>
                    <a:pt x="100" y="17"/>
                  </a:lnTo>
                  <a:lnTo>
                    <a:pt x="101" y="17"/>
                  </a:lnTo>
                  <a:lnTo>
                    <a:pt x="104" y="17"/>
                  </a:lnTo>
                  <a:lnTo>
                    <a:pt x="104" y="22"/>
                  </a:lnTo>
                  <a:lnTo>
                    <a:pt x="109" y="25"/>
                  </a:lnTo>
                  <a:lnTo>
                    <a:pt x="108" y="28"/>
                  </a:lnTo>
                  <a:lnTo>
                    <a:pt x="108" y="33"/>
                  </a:lnTo>
                  <a:lnTo>
                    <a:pt x="111" y="33"/>
                  </a:lnTo>
                  <a:lnTo>
                    <a:pt x="111" y="36"/>
                  </a:lnTo>
                  <a:lnTo>
                    <a:pt x="112" y="38"/>
                  </a:lnTo>
                  <a:lnTo>
                    <a:pt x="111" y="40"/>
                  </a:lnTo>
                  <a:lnTo>
                    <a:pt x="112" y="40"/>
                  </a:lnTo>
                  <a:lnTo>
                    <a:pt x="114" y="45"/>
                  </a:lnTo>
                  <a:lnTo>
                    <a:pt x="111" y="43"/>
                  </a:lnTo>
                  <a:lnTo>
                    <a:pt x="106" y="43"/>
                  </a:lnTo>
                  <a:lnTo>
                    <a:pt x="106" y="46"/>
                  </a:lnTo>
                  <a:lnTo>
                    <a:pt x="109" y="46"/>
                  </a:lnTo>
                  <a:lnTo>
                    <a:pt x="109" y="48"/>
                  </a:lnTo>
                  <a:lnTo>
                    <a:pt x="108" y="53"/>
                  </a:lnTo>
                  <a:lnTo>
                    <a:pt x="101" y="53"/>
                  </a:lnTo>
                  <a:lnTo>
                    <a:pt x="100" y="51"/>
                  </a:lnTo>
                  <a:lnTo>
                    <a:pt x="96" y="56"/>
                  </a:lnTo>
                  <a:lnTo>
                    <a:pt x="93" y="56"/>
                  </a:lnTo>
                  <a:lnTo>
                    <a:pt x="90" y="54"/>
                  </a:lnTo>
                  <a:lnTo>
                    <a:pt x="87" y="54"/>
                  </a:lnTo>
                  <a:lnTo>
                    <a:pt x="88" y="51"/>
                  </a:lnTo>
                  <a:lnTo>
                    <a:pt x="87" y="45"/>
                  </a:lnTo>
                  <a:lnTo>
                    <a:pt x="82" y="43"/>
                  </a:lnTo>
                  <a:lnTo>
                    <a:pt x="79" y="43"/>
                  </a:lnTo>
                  <a:lnTo>
                    <a:pt x="76" y="43"/>
                  </a:lnTo>
                  <a:lnTo>
                    <a:pt x="74" y="45"/>
                  </a:lnTo>
                  <a:lnTo>
                    <a:pt x="72" y="43"/>
                  </a:lnTo>
                  <a:lnTo>
                    <a:pt x="68" y="45"/>
                  </a:lnTo>
                  <a:lnTo>
                    <a:pt x="69" y="41"/>
                  </a:lnTo>
                  <a:lnTo>
                    <a:pt x="71" y="41"/>
                  </a:lnTo>
                  <a:lnTo>
                    <a:pt x="71" y="38"/>
                  </a:lnTo>
                  <a:lnTo>
                    <a:pt x="68" y="36"/>
                  </a:lnTo>
                  <a:lnTo>
                    <a:pt x="68" y="35"/>
                  </a:lnTo>
                  <a:lnTo>
                    <a:pt x="64" y="33"/>
                  </a:lnTo>
                  <a:lnTo>
                    <a:pt x="64" y="32"/>
                  </a:lnTo>
                  <a:lnTo>
                    <a:pt x="60" y="28"/>
                  </a:lnTo>
                  <a:lnTo>
                    <a:pt x="40" y="28"/>
                  </a:lnTo>
                  <a:lnTo>
                    <a:pt x="39" y="32"/>
                  </a:lnTo>
                  <a:lnTo>
                    <a:pt x="32" y="36"/>
                  </a:lnTo>
                  <a:lnTo>
                    <a:pt x="27" y="36"/>
                  </a:lnTo>
                  <a:lnTo>
                    <a:pt x="21" y="33"/>
                  </a:lnTo>
                  <a:lnTo>
                    <a:pt x="18" y="28"/>
                  </a:lnTo>
                  <a:lnTo>
                    <a:pt x="11" y="27"/>
                  </a:lnTo>
                  <a:lnTo>
                    <a:pt x="8" y="22"/>
                  </a:lnTo>
                  <a:lnTo>
                    <a:pt x="5" y="20"/>
                  </a:lnTo>
                  <a:lnTo>
                    <a:pt x="5" y="19"/>
                  </a:lnTo>
                  <a:lnTo>
                    <a:pt x="2" y="20"/>
                  </a:lnTo>
                  <a:lnTo>
                    <a:pt x="0" y="19"/>
                  </a:lnTo>
                  <a:lnTo>
                    <a:pt x="3" y="17"/>
                  </a:lnTo>
                  <a:lnTo>
                    <a:pt x="8" y="12"/>
                  </a:lnTo>
                  <a:lnTo>
                    <a:pt x="21" y="11"/>
                  </a:lnTo>
                  <a:lnTo>
                    <a:pt x="21" y="8"/>
                  </a:lnTo>
                  <a:lnTo>
                    <a:pt x="18" y="6"/>
                  </a:lnTo>
                  <a:lnTo>
                    <a:pt x="23" y="3"/>
                  </a:lnTo>
                  <a:lnTo>
                    <a:pt x="21" y="0"/>
                  </a:lnTo>
                  <a:lnTo>
                    <a:pt x="2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45" name="Freeform 347"/>
            <p:cNvSpPr>
              <a:spLocks/>
            </p:cNvSpPr>
            <p:nvPr/>
          </p:nvSpPr>
          <p:spPr bwMode="auto">
            <a:xfrm>
              <a:off x="4141794" y="-1765291"/>
              <a:ext cx="95169" cy="87012"/>
            </a:xfrm>
            <a:custGeom>
              <a:avLst/>
              <a:gdLst/>
              <a:ahLst/>
              <a:cxnLst>
                <a:cxn ang="0">
                  <a:pos x="70" y="50"/>
                </a:cxn>
                <a:cxn ang="0">
                  <a:pos x="64" y="47"/>
                </a:cxn>
                <a:cxn ang="0">
                  <a:pos x="61" y="44"/>
                </a:cxn>
                <a:cxn ang="0">
                  <a:pos x="57" y="18"/>
                </a:cxn>
                <a:cxn ang="0">
                  <a:pos x="54" y="8"/>
                </a:cxn>
                <a:cxn ang="0">
                  <a:pos x="46" y="3"/>
                </a:cxn>
                <a:cxn ang="0">
                  <a:pos x="49" y="2"/>
                </a:cxn>
                <a:cxn ang="0">
                  <a:pos x="48" y="0"/>
                </a:cxn>
                <a:cxn ang="0">
                  <a:pos x="46" y="0"/>
                </a:cxn>
                <a:cxn ang="0">
                  <a:pos x="37" y="0"/>
                </a:cxn>
                <a:cxn ang="0">
                  <a:pos x="4" y="0"/>
                </a:cxn>
                <a:cxn ang="0">
                  <a:pos x="3" y="3"/>
                </a:cxn>
                <a:cxn ang="0">
                  <a:pos x="6" y="7"/>
                </a:cxn>
                <a:cxn ang="0">
                  <a:pos x="8" y="15"/>
                </a:cxn>
                <a:cxn ang="0">
                  <a:pos x="8" y="18"/>
                </a:cxn>
                <a:cxn ang="0">
                  <a:pos x="6" y="19"/>
                </a:cxn>
                <a:cxn ang="0">
                  <a:pos x="9" y="19"/>
                </a:cxn>
                <a:cxn ang="0">
                  <a:pos x="11" y="28"/>
                </a:cxn>
                <a:cxn ang="0">
                  <a:pos x="8" y="31"/>
                </a:cxn>
                <a:cxn ang="0">
                  <a:pos x="4" y="39"/>
                </a:cxn>
                <a:cxn ang="0">
                  <a:pos x="0" y="42"/>
                </a:cxn>
                <a:cxn ang="0">
                  <a:pos x="0" y="45"/>
                </a:cxn>
                <a:cxn ang="0">
                  <a:pos x="3" y="53"/>
                </a:cxn>
                <a:cxn ang="0">
                  <a:pos x="8" y="55"/>
                </a:cxn>
                <a:cxn ang="0">
                  <a:pos x="8" y="60"/>
                </a:cxn>
                <a:cxn ang="0">
                  <a:pos x="3" y="60"/>
                </a:cxn>
                <a:cxn ang="0">
                  <a:pos x="1" y="61"/>
                </a:cxn>
                <a:cxn ang="0">
                  <a:pos x="19" y="64"/>
                </a:cxn>
                <a:cxn ang="0">
                  <a:pos x="27" y="61"/>
                </a:cxn>
                <a:cxn ang="0">
                  <a:pos x="40" y="60"/>
                </a:cxn>
                <a:cxn ang="0">
                  <a:pos x="53" y="55"/>
                </a:cxn>
                <a:cxn ang="0">
                  <a:pos x="54" y="55"/>
                </a:cxn>
                <a:cxn ang="0">
                  <a:pos x="65" y="53"/>
                </a:cxn>
                <a:cxn ang="0">
                  <a:pos x="70" y="50"/>
                </a:cxn>
                <a:cxn ang="0">
                  <a:pos x="70" y="50"/>
                </a:cxn>
              </a:cxnLst>
              <a:rect l="0" t="0" r="r" b="b"/>
              <a:pathLst>
                <a:path w="70" h="64">
                  <a:moveTo>
                    <a:pt x="70" y="50"/>
                  </a:moveTo>
                  <a:lnTo>
                    <a:pt x="64" y="47"/>
                  </a:lnTo>
                  <a:lnTo>
                    <a:pt x="61" y="44"/>
                  </a:lnTo>
                  <a:lnTo>
                    <a:pt x="57" y="18"/>
                  </a:lnTo>
                  <a:lnTo>
                    <a:pt x="54" y="8"/>
                  </a:lnTo>
                  <a:lnTo>
                    <a:pt x="46" y="3"/>
                  </a:lnTo>
                  <a:lnTo>
                    <a:pt x="49" y="2"/>
                  </a:lnTo>
                  <a:lnTo>
                    <a:pt x="48" y="0"/>
                  </a:lnTo>
                  <a:lnTo>
                    <a:pt x="46" y="0"/>
                  </a:lnTo>
                  <a:lnTo>
                    <a:pt x="37" y="0"/>
                  </a:lnTo>
                  <a:lnTo>
                    <a:pt x="4" y="0"/>
                  </a:lnTo>
                  <a:lnTo>
                    <a:pt x="3" y="3"/>
                  </a:lnTo>
                  <a:lnTo>
                    <a:pt x="6" y="7"/>
                  </a:lnTo>
                  <a:lnTo>
                    <a:pt x="8" y="15"/>
                  </a:lnTo>
                  <a:lnTo>
                    <a:pt x="8" y="18"/>
                  </a:lnTo>
                  <a:lnTo>
                    <a:pt x="6" y="19"/>
                  </a:lnTo>
                  <a:lnTo>
                    <a:pt x="9" y="19"/>
                  </a:lnTo>
                  <a:lnTo>
                    <a:pt x="11" y="28"/>
                  </a:lnTo>
                  <a:lnTo>
                    <a:pt x="8" y="31"/>
                  </a:lnTo>
                  <a:lnTo>
                    <a:pt x="4" y="39"/>
                  </a:lnTo>
                  <a:lnTo>
                    <a:pt x="0" y="42"/>
                  </a:lnTo>
                  <a:lnTo>
                    <a:pt x="0" y="45"/>
                  </a:lnTo>
                  <a:lnTo>
                    <a:pt x="3" y="53"/>
                  </a:lnTo>
                  <a:lnTo>
                    <a:pt x="8" y="55"/>
                  </a:lnTo>
                  <a:lnTo>
                    <a:pt x="8" y="60"/>
                  </a:lnTo>
                  <a:lnTo>
                    <a:pt x="3" y="60"/>
                  </a:lnTo>
                  <a:lnTo>
                    <a:pt x="1" y="61"/>
                  </a:lnTo>
                  <a:lnTo>
                    <a:pt x="19" y="64"/>
                  </a:lnTo>
                  <a:lnTo>
                    <a:pt x="27" y="61"/>
                  </a:lnTo>
                  <a:lnTo>
                    <a:pt x="40" y="60"/>
                  </a:lnTo>
                  <a:lnTo>
                    <a:pt x="53" y="55"/>
                  </a:lnTo>
                  <a:lnTo>
                    <a:pt x="54" y="55"/>
                  </a:lnTo>
                  <a:lnTo>
                    <a:pt x="65" y="53"/>
                  </a:lnTo>
                  <a:lnTo>
                    <a:pt x="70" y="50"/>
                  </a:lnTo>
                  <a:lnTo>
                    <a:pt x="70" y="5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46" name="Freeform 348"/>
            <p:cNvSpPr>
              <a:spLocks/>
            </p:cNvSpPr>
            <p:nvPr/>
          </p:nvSpPr>
          <p:spPr bwMode="auto">
            <a:xfrm>
              <a:off x="3853568" y="-1804718"/>
              <a:ext cx="65259" cy="10876"/>
            </a:xfrm>
            <a:custGeom>
              <a:avLst/>
              <a:gdLst/>
              <a:ahLst/>
              <a:cxnLst>
                <a:cxn ang="0">
                  <a:pos x="5" y="2"/>
                </a:cxn>
                <a:cxn ang="0">
                  <a:pos x="21" y="2"/>
                </a:cxn>
                <a:cxn ang="0">
                  <a:pos x="22" y="0"/>
                </a:cxn>
                <a:cxn ang="0">
                  <a:pos x="27" y="0"/>
                </a:cxn>
                <a:cxn ang="0">
                  <a:pos x="38" y="4"/>
                </a:cxn>
                <a:cxn ang="0">
                  <a:pos x="46" y="4"/>
                </a:cxn>
                <a:cxn ang="0">
                  <a:pos x="48" y="5"/>
                </a:cxn>
                <a:cxn ang="0">
                  <a:pos x="42" y="7"/>
                </a:cxn>
                <a:cxn ang="0">
                  <a:pos x="27" y="4"/>
                </a:cxn>
                <a:cxn ang="0">
                  <a:pos x="22" y="5"/>
                </a:cxn>
                <a:cxn ang="0">
                  <a:pos x="16" y="5"/>
                </a:cxn>
                <a:cxn ang="0">
                  <a:pos x="16" y="7"/>
                </a:cxn>
                <a:cxn ang="0">
                  <a:pos x="2" y="7"/>
                </a:cxn>
                <a:cxn ang="0">
                  <a:pos x="2" y="8"/>
                </a:cxn>
                <a:cxn ang="0">
                  <a:pos x="0" y="5"/>
                </a:cxn>
                <a:cxn ang="0">
                  <a:pos x="5" y="4"/>
                </a:cxn>
                <a:cxn ang="0">
                  <a:pos x="5" y="2"/>
                </a:cxn>
                <a:cxn ang="0">
                  <a:pos x="5" y="2"/>
                </a:cxn>
              </a:cxnLst>
              <a:rect l="0" t="0" r="r" b="b"/>
              <a:pathLst>
                <a:path w="48" h="8">
                  <a:moveTo>
                    <a:pt x="5" y="2"/>
                  </a:moveTo>
                  <a:lnTo>
                    <a:pt x="21" y="2"/>
                  </a:lnTo>
                  <a:lnTo>
                    <a:pt x="22" y="0"/>
                  </a:lnTo>
                  <a:lnTo>
                    <a:pt x="27" y="0"/>
                  </a:lnTo>
                  <a:lnTo>
                    <a:pt x="38" y="4"/>
                  </a:lnTo>
                  <a:lnTo>
                    <a:pt x="46" y="4"/>
                  </a:lnTo>
                  <a:lnTo>
                    <a:pt x="48" y="5"/>
                  </a:lnTo>
                  <a:lnTo>
                    <a:pt x="42" y="7"/>
                  </a:lnTo>
                  <a:lnTo>
                    <a:pt x="27" y="4"/>
                  </a:lnTo>
                  <a:lnTo>
                    <a:pt x="22" y="5"/>
                  </a:lnTo>
                  <a:lnTo>
                    <a:pt x="16" y="5"/>
                  </a:lnTo>
                  <a:lnTo>
                    <a:pt x="16" y="7"/>
                  </a:lnTo>
                  <a:lnTo>
                    <a:pt x="2" y="7"/>
                  </a:lnTo>
                  <a:lnTo>
                    <a:pt x="2" y="8"/>
                  </a:lnTo>
                  <a:lnTo>
                    <a:pt x="0" y="5"/>
                  </a:lnTo>
                  <a:lnTo>
                    <a:pt x="5" y="4"/>
                  </a:lnTo>
                  <a:lnTo>
                    <a:pt x="5" y="2"/>
                  </a:lnTo>
                  <a:lnTo>
                    <a:pt x="5"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47" name="Freeform 349"/>
            <p:cNvSpPr>
              <a:spLocks/>
            </p:cNvSpPr>
            <p:nvPr/>
          </p:nvSpPr>
          <p:spPr bwMode="auto">
            <a:xfrm>
              <a:off x="3856287" y="-1788403"/>
              <a:ext cx="65259" cy="25832"/>
            </a:xfrm>
            <a:custGeom>
              <a:avLst/>
              <a:gdLst/>
              <a:ahLst/>
              <a:cxnLst>
                <a:cxn ang="0">
                  <a:pos x="25" y="19"/>
                </a:cxn>
                <a:cxn ang="0">
                  <a:pos x="28" y="17"/>
                </a:cxn>
                <a:cxn ang="0">
                  <a:pos x="33" y="12"/>
                </a:cxn>
                <a:cxn ang="0">
                  <a:pos x="46" y="11"/>
                </a:cxn>
                <a:cxn ang="0">
                  <a:pos x="46" y="8"/>
                </a:cxn>
                <a:cxn ang="0">
                  <a:pos x="43" y="6"/>
                </a:cxn>
                <a:cxn ang="0">
                  <a:pos x="48" y="3"/>
                </a:cxn>
                <a:cxn ang="0">
                  <a:pos x="46" y="0"/>
                </a:cxn>
                <a:cxn ang="0">
                  <a:pos x="25" y="0"/>
                </a:cxn>
                <a:cxn ang="0">
                  <a:pos x="16" y="3"/>
                </a:cxn>
                <a:cxn ang="0">
                  <a:pos x="8" y="3"/>
                </a:cxn>
                <a:cxn ang="0">
                  <a:pos x="3" y="3"/>
                </a:cxn>
                <a:cxn ang="0">
                  <a:pos x="0" y="3"/>
                </a:cxn>
                <a:cxn ang="0">
                  <a:pos x="0" y="4"/>
                </a:cxn>
                <a:cxn ang="0">
                  <a:pos x="6" y="6"/>
                </a:cxn>
                <a:cxn ang="0">
                  <a:pos x="8" y="9"/>
                </a:cxn>
                <a:cxn ang="0">
                  <a:pos x="12" y="9"/>
                </a:cxn>
                <a:cxn ang="0">
                  <a:pos x="12" y="11"/>
                </a:cxn>
                <a:cxn ang="0">
                  <a:pos x="28" y="8"/>
                </a:cxn>
                <a:cxn ang="0">
                  <a:pos x="28" y="9"/>
                </a:cxn>
                <a:cxn ang="0">
                  <a:pos x="19" y="11"/>
                </a:cxn>
                <a:cxn ang="0">
                  <a:pos x="20" y="16"/>
                </a:cxn>
                <a:cxn ang="0">
                  <a:pos x="20" y="17"/>
                </a:cxn>
                <a:cxn ang="0">
                  <a:pos x="25" y="17"/>
                </a:cxn>
                <a:cxn ang="0">
                  <a:pos x="25" y="19"/>
                </a:cxn>
                <a:cxn ang="0">
                  <a:pos x="25" y="19"/>
                </a:cxn>
              </a:cxnLst>
              <a:rect l="0" t="0" r="r" b="b"/>
              <a:pathLst>
                <a:path w="48" h="19">
                  <a:moveTo>
                    <a:pt x="25" y="19"/>
                  </a:moveTo>
                  <a:lnTo>
                    <a:pt x="28" y="17"/>
                  </a:lnTo>
                  <a:lnTo>
                    <a:pt x="33" y="12"/>
                  </a:lnTo>
                  <a:lnTo>
                    <a:pt x="46" y="11"/>
                  </a:lnTo>
                  <a:lnTo>
                    <a:pt x="46" y="8"/>
                  </a:lnTo>
                  <a:lnTo>
                    <a:pt x="43" y="6"/>
                  </a:lnTo>
                  <a:lnTo>
                    <a:pt x="48" y="3"/>
                  </a:lnTo>
                  <a:lnTo>
                    <a:pt x="46" y="0"/>
                  </a:lnTo>
                  <a:lnTo>
                    <a:pt x="25" y="0"/>
                  </a:lnTo>
                  <a:lnTo>
                    <a:pt x="16" y="3"/>
                  </a:lnTo>
                  <a:lnTo>
                    <a:pt x="8" y="3"/>
                  </a:lnTo>
                  <a:lnTo>
                    <a:pt x="3" y="3"/>
                  </a:lnTo>
                  <a:lnTo>
                    <a:pt x="0" y="3"/>
                  </a:lnTo>
                  <a:lnTo>
                    <a:pt x="0" y="4"/>
                  </a:lnTo>
                  <a:lnTo>
                    <a:pt x="6" y="6"/>
                  </a:lnTo>
                  <a:lnTo>
                    <a:pt x="8" y="9"/>
                  </a:lnTo>
                  <a:lnTo>
                    <a:pt x="12" y="9"/>
                  </a:lnTo>
                  <a:lnTo>
                    <a:pt x="12" y="11"/>
                  </a:lnTo>
                  <a:lnTo>
                    <a:pt x="28" y="8"/>
                  </a:lnTo>
                  <a:lnTo>
                    <a:pt x="28" y="9"/>
                  </a:lnTo>
                  <a:lnTo>
                    <a:pt x="19" y="11"/>
                  </a:lnTo>
                  <a:lnTo>
                    <a:pt x="20" y="16"/>
                  </a:lnTo>
                  <a:lnTo>
                    <a:pt x="20" y="17"/>
                  </a:lnTo>
                  <a:lnTo>
                    <a:pt x="25" y="17"/>
                  </a:lnTo>
                  <a:lnTo>
                    <a:pt x="25" y="19"/>
                  </a:lnTo>
                  <a:lnTo>
                    <a:pt x="25" y="1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48" name="Freeform 350"/>
            <p:cNvSpPr>
              <a:spLocks/>
            </p:cNvSpPr>
            <p:nvPr/>
          </p:nvSpPr>
          <p:spPr bwMode="auto">
            <a:xfrm>
              <a:off x="3926984" y="-1750336"/>
              <a:ext cx="63900" cy="42147"/>
            </a:xfrm>
            <a:custGeom>
              <a:avLst/>
              <a:gdLst/>
              <a:ahLst/>
              <a:cxnLst>
                <a:cxn ang="0">
                  <a:pos x="28" y="31"/>
                </a:cxn>
                <a:cxn ang="0">
                  <a:pos x="31" y="28"/>
                </a:cxn>
                <a:cxn ang="0">
                  <a:pos x="42" y="23"/>
                </a:cxn>
                <a:cxn ang="0">
                  <a:pos x="42" y="20"/>
                </a:cxn>
                <a:cxn ang="0">
                  <a:pos x="47" y="18"/>
                </a:cxn>
                <a:cxn ang="0">
                  <a:pos x="47" y="17"/>
                </a:cxn>
                <a:cxn ang="0">
                  <a:pos x="45" y="15"/>
                </a:cxn>
                <a:cxn ang="0">
                  <a:pos x="41" y="17"/>
                </a:cxn>
                <a:cxn ang="0">
                  <a:pos x="42" y="13"/>
                </a:cxn>
                <a:cxn ang="0">
                  <a:pos x="44" y="13"/>
                </a:cxn>
                <a:cxn ang="0">
                  <a:pos x="44" y="10"/>
                </a:cxn>
                <a:cxn ang="0">
                  <a:pos x="41" y="8"/>
                </a:cxn>
                <a:cxn ang="0">
                  <a:pos x="41" y="7"/>
                </a:cxn>
                <a:cxn ang="0">
                  <a:pos x="37" y="5"/>
                </a:cxn>
                <a:cxn ang="0">
                  <a:pos x="37" y="4"/>
                </a:cxn>
                <a:cxn ang="0">
                  <a:pos x="33" y="0"/>
                </a:cxn>
                <a:cxn ang="0">
                  <a:pos x="13" y="0"/>
                </a:cxn>
                <a:cxn ang="0">
                  <a:pos x="12" y="4"/>
                </a:cxn>
                <a:cxn ang="0">
                  <a:pos x="5" y="8"/>
                </a:cxn>
                <a:cxn ang="0">
                  <a:pos x="0" y="8"/>
                </a:cxn>
                <a:cxn ang="0">
                  <a:pos x="0" y="15"/>
                </a:cxn>
                <a:cxn ang="0">
                  <a:pos x="4" y="15"/>
                </a:cxn>
                <a:cxn ang="0">
                  <a:pos x="0" y="15"/>
                </a:cxn>
                <a:cxn ang="0">
                  <a:pos x="0" y="17"/>
                </a:cxn>
                <a:cxn ang="0">
                  <a:pos x="5" y="20"/>
                </a:cxn>
                <a:cxn ang="0">
                  <a:pos x="5" y="21"/>
                </a:cxn>
                <a:cxn ang="0">
                  <a:pos x="13" y="25"/>
                </a:cxn>
                <a:cxn ang="0">
                  <a:pos x="15" y="26"/>
                </a:cxn>
                <a:cxn ang="0">
                  <a:pos x="28" y="31"/>
                </a:cxn>
                <a:cxn ang="0">
                  <a:pos x="28" y="31"/>
                </a:cxn>
              </a:cxnLst>
              <a:rect l="0" t="0" r="r" b="b"/>
              <a:pathLst>
                <a:path w="47" h="31">
                  <a:moveTo>
                    <a:pt x="28" y="31"/>
                  </a:moveTo>
                  <a:lnTo>
                    <a:pt x="31" y="28"/>
                  </a:lnTo>
                  <a:lnTo>
                    <a:pt x="42" y="23"/>
                  </a:lnTo>
                  <a:lnTo>
                    <a:pt x="42" y="20"/>
                  </a:lnTo>
                  <a:lnTo>
                    <a:pt x="47" y="18"/>
                  </a:lnTo>
                  <a:lnTo>
                    <a:pt x="47" y="17"/>
                  </a:lnTo>
                  <a:lnTo>
                    <a:pt x="45" y="15"/>
                  </a:lnTo>
                  <a:lnTo>
                    <a:pt x="41" y="17"/>
                  </a:lnTo>
                  <a:lnTo>
                    <a:pt x="42" y="13"/>
                  </a:lnTo>
                  <a:lnTo>
                    <a:pt x="44" y="13"/>
                  </a:lnTo>
                  <a:lnTo>
                    <a:pt x="44" y="10"/>
                  </a:lnTo>
                  <a:lnTo>
                    <a:pt x="41" y="8"/>
                  </a:lnTo>
                  <a:lnTo>
                    <a:pt x="41" y="7"/>
                  </a:lnTo>
                  <a:lnTo>
                    <a:pt x="37" y="5"/>
                  </a:lnTo>
                  <a:lnTo>
                    <a:pt x="37" y="4"/>
                  </a:lnTo>
                  <a:lnTo>
                    <a:pt x="33" y="0"/>
                  </a:lnTo>
                  <a:lnTo>
                    <a:pt x="13" y="0"/>
                  </a:lnTo>
                  <a:lnTo>
                    <a:pt x="12" y="4"/>
                  </a:lnTo>
                  <a:lnTo>
                    <a:pt x="5" y="8"/>
                  </a:lnTo>
                  <a:lnTo>
                    <a:pt x="0" y="8"/>
                  </a:lnTo>
                  <a:lnTo>
                    <a:pt x="0" y="15"/>
                  </a:lnTo>
                  <a:lnTo>
                    <a:pt x="4" y="15"/>
                  </a:lnTo>
                  <a:lnTo>
                    <a:pt x="0" y="15"/>
                  </a:lnTo>
                  <a:lnTo>
                    <a:pt x="0" y="17"/>
                  </a:lnTo>
                  <a:lnTo>
                    <a:pt x="5" y="20"/>
                  </a:lnTo>
                  <a:lnTo>
                    <a:pt x="5" y="21"/>
                  </a:lnTo>
                  <a:lnTo>
                    <a:pt x="13" y="25"/>
                  </a:lnTo>
                  <a:lnTo>
                    <a:pt x="15" y="26"/>
                  </a:lnTo>
                  <a:lnTo>
                    <a:pt x="28" y="31"/>
                  </a:lnTo>
                  <a:lnTo>
                    <a:pt x="28" y="3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49" name="Freeform 351"/>
            <p:cNvSpPr>
              <a:spLocks/>
            </p:cNvSpPr>
            <p:nvPr/>
          </p:nvSpPr>
          <p:spPr bwMode="auto">
            <a:xfrm>
              <a:off x="3838613" y="-1845505"/>
              <a:ext cx="130517" cy="61180"/>
            </a:xfrm>
            <a:custGeom>
              <a:avLst/>
              <a:gdLst/>
              <a:ahLst/>
              <a:cxnLst>
                <a:cxn ang="0">
                  <a:pos x="13" y="45"/>
                </a:cxn>
                <a:cxn ang="0">
                  <a:pos x="13" y="38"/>
                </a:cxn>
                <a:cxn ang="0">
                  <a:pos x="13" y="37"/>
                </a:cxn>
                <a:cxn ang="0">
                  <a:pos x="27" y="37"/>
                </a:cxn>
                <a:cxn ang="0">
                  <a:pos x="27" y="35"/>
                </a:cxn>
                <a:cxn ang="0">
                  <a:pos x="33" y="35"/>
                </a:cxn>
                <a:cxn ang="0">
                  <a:pos x="38" y="34"/>
                </a:cxn>
                <a:cxn ang="0">
                  <a:pos x="53" y="37"/>
                </a:cxn>
                <a:cxn ang="0">
                  <a:pos x="59" y="35"/>
                </a:cxn>
                <a:cxn ang="0">
                  <a:pos x="57" y="34"/>
                </a:cxn>
                <a:cxn ang="0">
                  <a:pos x="49" y="34"/>
                </a:cxn>
                <a:cxn ang="0">
                  <a:pos x="38" y="30"/>
                </a:cxn>
                <a:cxn ang="0">
                  <a:pos x="33" y="30"/>
                </a:cxn>
                <a:cxn ang="0">
                  <a:pos x="32" y="32"/>
                </a:cxn>
                <a:cxn ang="0">
                  <a:pos x="16" y="32"/>
                </a:cxn>
                <a:cxn ang="0">
                  <a:pos x="5" y="21"/>
                </a:cxn>
                <a:cxn ang="0">
                  <a:pos x="1" y="22"/>
                </a:cxn>
                <a:cxn ang="0">
                  <a:pos x="0" y="21"/>
                </a:cxn>
                <a:cxn ang="0">
                  <a:pos x="5" y="19"/>
                </a:cxn>
                <a:cxn ang="0">
                  <a:pos x="11" y="16"/>
                </a:cxn>
                <a:cxn ang="0">
                  <a:pos x="16" y="11"/>
                </a:cxn>
                <a:cxn ang="0">
                  <a:pos x="16" y="6"/>
                </a:cxn>
                <a:cxn ang="0">
                  <a:pos x="21" y="2"/>
                </a:cxn>
                <a:cxn ang="0">
                  <a:pos x="29" y="3"/>
                </a:cxn>
                <a:cxn ang="0">
                  <a:pos x="38" y="0"/>
                </a:cxn>
                <a:cxn ang="0">
                  <a:pos x="49" y="0"/>
                </a:cxn>
                <a:cxn ang="0">
                  <a:pos x="57" y="6"/>
                </a:cxn>
                <a:cxn ang="0">
                  <a:pos x="64" y="6"/>
                </a:cxn>
                <a:cxn ang="0">
                  <a:pos x="67" y="11"/>
                </a:cxn>
                <a:cxn ang="0">
                  <a:pos x="72" y="13"/>
                </a:cxn>
                <a:cxn ang="0">
                  <a:pos x="74" y="14"/>
                </a:cxn>
                <a:cxn ang="0">
                  <a:pos x="72" y="14"/>
                </a:cxn>
                <a:cxn ang="0">
                  <a:pos x="83" y="21"/>
                </a:cxn>
                <a:cxn ang="0">
                  <a:pos x="83" y="24"/>
                </a:cxn>
                <a:cxn ang="0">
                  <a:pos x="86" y="26"/>
                </a:cxn>
                <a:cxn ang="0">
                  <a:pos x="88" y="29"/>
                </a:cxn>
                <a:cxn ang="0">
                  <a:pos x="86" y="32"/>
                </a:cxn>
                <a:cxn ang="0">
                  <a:pos x="90" y="35"/>
                </a:cxn>
                <a:cxn ang="0">
                  <a:pos x="93" y="35"/>
                </a:cxn>
                <a:cxn ang="0">
                  <a:pos x="96" y="38"/>
                </a:cxn>
                <a:cxn ang="0">
                  <a:pos x="96" y="45"/>
                </a:cxn>
                <a:cxn ang="0">
                  <a:pos x="82" y="45"/>
                </a:cxn>
                <a:cxn ang="0">
                  <a:pos x="72" y="43"/>
                </a:cxn>
                <a:cxn ang="0">
                  <a:pos x="70" y="45"/>
                </a:cxn>
                <a:cxn ang="0">
                  <a:pos x="69" y="43"/>
                </a:cxn>
                <a:cxn ang="0">
                  <a:pos x="59" y="42"/>
                </a:cxn>
                <a:cxn ang="0">
                  <a:pos x="38" y="42"/>
                </a:cxn>
                <a:cxn ang="0">
                  <a:pos x="29" y="45"/>
                </a:cxn>
                <a:cxn ang="0">
                  <a:pos x="21" y="45"/>
                </a:cxn>
                <a:cxn ang="0">
                  <a:pos x="16" y="45"/>
                </a:cxn>
                <a:cxn ang="0">
                  <a:pos x="13" y="45"/>
                </a:cxn>
                <a:cxn ang="0">
                  <a:pos x="13" y="45"/>
                </a:cxn>
              </a:cxnLst>
              <a:rect l="0" t="0" r="r" b="b"/>
              <a:pathLst>
                <a:path w="96" h="45">
                  <a:moveTo>
                    <a:pt x="13" y="45"/>
                  </a:moveTo>
                  <a:lnTo>
                    <a:pt x="13" y="38"/>
                  </a:lnTo>
                  <a:lnTo>
                    <a:pt x="13" y="37"/>
                  </a:lnTo>
                  <a:lnTo>
                    <a:pt x="27" y="37"/>
                  </a:lnTo>
                  <a:lnTo>
                    <a:pt x="27" y="35"/>
                  </a:lnTo>
                  <a:lnTo>
                    <a:pt x="33" y="35"/>
                  </a:lnTo>
                  <a:lnTo>
                    <a:pt x="38" y="34"/>
                  </a:lnTo>
                  <a:lnTo>
                    <a:pt x="53" y="37"/>
                  </a:lnTo>
                  <a:lnTo>
                    <a:pt x="59" y="35"/>
                  </a:lnTo>
                  <a:lnTo>
                    <a:pt x="57" y="34"/>
                  </a:lnTo>
                  <a:lnTo>
                    <a:pt x="49" y="34"/>
                  </a:lnTo>
                  <a:lnTo>
                    <a:pt x="38" y="30"/>
                  </a:lnTo>
                  <a:lnTo>
                    <a:pt x="33" y="30"/>
                  </a:lnTo>
                  <a:lnTo>
                    <a:pt x="32" y="32"/>
                  </a:lnTo>
                  <a:lnTo>
                    <a:pt x="16" y="32"/>
                  </a:lnTo>
                  <a:lnTo>
                    <a:pt x="5" y="21"/>
                  </a:lnTo>
                  <a:lnTo>
                    <a:pt x="1" y="22"/>
                  </a:lnTo>
                  <a:lnTo>
                    <a:pt x="0" y="21"/>
                  </a:lnTo>
                  <a:lnTo>
                    <a:pt x="5" y="19"/>
                  </a:lnTo>
                  <a:lnTo>
                    <a:pt x="11" y="16"/>
                  </a:lnTo>
                  <a:lnTo>
                    <a:pt x="16" y="11"/>
                  </a:lnTo>
                  <a:lnTo>
                    <a:pt x="16" y="6"/>
                  </a:lnTo>
                  <a:lnTo>
                    <a:pt x="21" y="2"/>
                  </a:lnTo>
                  <a:lnTo>
                    <a:pt x="29" y="3"/>
                  </a:lnTo>
                  <a:lnTo>
                    <a:pt x="38" y="0"/>
                  </a:lnTo>
                  <a:lnTo>
                    <a:pt x="49" y="0"/>
                  </a:lnTo>
                  <a:lnTo>
                    <a:pt x="57" y="6"/>
                  </a:lnTo>
                  <a:lnTo>
                    <a:pt x="64" y="6"/>
                  </a:lnTo>
                  <a:lnTo>
                    <a:pt x="67" y="11"/>
                  </a:lnTo>
                  <a:lnTo>
                    <a:pt x="72" y="13"/>
                  </a:lnTo>
                  <a:lnTo>
                    <a:pt x="74" y="14"/>
                  </a:lnTo>
                  <a:lnTo>
                    <a:pt x="72" y="14"/>
                  </a:lnTo>
                  <a:lnTo>
                    <a:pt x="83" y="21"/>
                  </a:lnTo>
                  <a:lnTo>
                    <a:pt x="83" y="24"/>
                  </a:lnTo>
                  <a:lnTo>
                    <a:pt x="86" y="26"/>
                  </a:lnTo>
                  <a:lnTo>
                    <a:pt x="88" y="29"/>
                  </a:lnTo>
                  <a:lnTo>
                    <a:pt x="86" y="32"/>
                  </a:lnTo>
                  <a:lnTo>
                    <a:pt x="90" y="35"/>
                  </a:lnTo>
                  <a:lnTo>
                    <a:pt x="93" y="35"/>
                  </a:lnTo>
                  <a:lnTo>
                    <a:pt x="96" y="38"/>
                  </a:lnTo>
                  <a:lnTo>
                    <a:pt x="96" y="45"/>
                  </a:lnTo>
                  <a:lnTo>
                    <a:pt x="82" y="45"/>
                  </a:lnTo>
                  <a:lnTo>
                    <a:pt x="72" y="43"/>
                  </a:lnTo>
                  <a:lnTo>
                    <a:pt x="70" y="45"/>
                  </a:lnTo>
                  <a:lnTo>
                    <a:pt x="69" y="43"/>
                  </a:lnTo>
                  <a:lnTo>
                    <a:pt x="59" y="42"/>
                  </a:lnTo>
                  <a:lnTo>
                    <a:pt x="38" y="42"/>
                  </a:lnTo>
                  <a:lnTo>
                    <a:pt x="29" y="45"/>
                  </a:lnTo>
                  <a:lnTo>
                    <a:pt x="21" y="45"/>
                  </a:lnTo>
                  <a:lnTo>
                    <a:pt x="16" y="45"/>
                  </a:lnTo>
                  <a:lnTo>
                    <a:pt x="13" y="45"/>
                  </a:lnTo>
                  <a:lnTo>
                    <a:pt x="13" y="4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50" name="Freeform 352"/>
            <p:cNvSpPr>
              <a:spLocks/>
            </p:cNvSpPr>
            <p:nvPr/>
          </p:nvSpPr>
          <p:spPr bwMode="auto">
            <a:xfrm>
              <a:off x="3997681" y="-2528002"/>
              <a:ext cx="80214" cy="87012"/>
            </a:xfrm>
            <a:custGeom>
              <a:avLst/>
              <a:gdLst/>
              <a:ahLst/>
              <a:cxnLst>
                <a:cxn ang="0">
                  <a:pos x="59" y="22"/>
                </a:cxn>
                <a:cxn ang="0">
                  <a:pos x="56" y="18"/>
                </a:cxn>
                <a:cxn ang="0">
                  <a:pos x="53" y="14"/>
                </a:cxn>
                <a:cxn ang="0">
                  <a:pos x="45" y="16"/>
                </a:cxn>
                <a:cxn ang="0">
                  <a:pos x="42" y="21"/>
                </a:cxn>
                <a:cxn ang="0">
                  <a:pos x="38" y="19"/>
                </a:cxn>
                <a:cxn ang="0">
                  <a:pos x="37" y="16"/>
                </a:cxn>
                <a:cxn ang="0">
                  <a:pos x="32" y="14"/>
                </a:cxn>
                <a:cxn ang="0">
                  <a:pos x="35" y="13"/>
                </a:cxn>
                <a:cxn ang="0">
                  <a:pos x="35" y="10"/>
                </a:cxn>
                <a:cxn ang="0">
                  <a:pos x="37" y="10"/>
                </a:cxn>
                <a:cxn ang="0">
                  <a:pos x="40" y="6"/>
                </a:cxn>
                <a:cxn ang="0">
                  <a:pos x="38" y="0"/>
                </a:cxn>
                <a:cxn ang="0">
                  <a:pos x="30" y="3"/>
                </a:cxn>
                <a:cxn ang="0">
                  <a:pos x="22" y="11"/>
                </a:cxn>
                <a:cxn ang="0">
                  <a:pos x="30" y="11"/>
                </a:cxn>
                <a:cxn ang="0">
                  <a:pos x="30" y="14"/>
                </a:cxn>
                <a:cxn ang="0">
                  <a:pos x="25" y="16"/>
                </a:cxn>
                <a:cxn ang="0">
                  <a:pos x="25" y="18"/>
                </a:cxn>
                <a:cxn ang="0">
                  <a:pos x="9" y="18"/>
                </a:cxn>
                <a:cxn ang="0">
                  <a:pos x="6" y="21"/>
                </a:cxn>
                <a:cxn ang="0">
                  <a:pos x="8" y="22"/>
                </a:cxn>
                <a:cxn ang="0">
                  <a:pos x="3" y="22"/>
                </a:cxn>
                <a:cxn ang="0">
                  <a:pos x="11" y="26"/>
                </a:cxn>
                <a:cxn ang="0">
                  <a:pos x="5" y="30"/>
                </a:cxn>
                <a:cxn ang="0">
                  <a:pos x="6" y="34"/>
                </a:cxn>
                <a:cxn ang="0">
                  <a:pos x="19" y="37"/>
                </a:cxn>
                <a:cxn ang="0">
                  <a:pos x="14" y="40"/>
                </a:cxn>
                <a:cxn ang="0">
                  <a:pos x="13" y="43"/>
                </a:cxn>
                <a:cxn ang="0">
                  <a:pos x="8" y="47"/>
                </a:cxn>
                <a:cxn ang="0">
                  <a:pos x="16" y="47"/>
                </a:cxn>
                <a:cxn ang="0">
                  <a:pos x="21" y="43"/>
                </a:cxn>
                <a:cxn ang="0">
                  <a:pos x="21" y="45"/>
                </a:cxn>
                <a:cxn ang="0">
                  <a:pos x="22" y="45"/>
                </a:cxn>
                <a:cxn ang="0">
                  <a:pos x="9" y="48"/>
                </a:cxn>
                <a:cxn ang="0">
                  <a:pos x="6" y="53"/>
                </a:cxn>
                <a:cxn ang="0">
                  <a:pos x="0" y="53"/>
                </a:cxn>
                <a:cxn ang="0">
                  <a:pos x="0" y="55"/>
                </a:cxn>
                <a:cxn ang="0">
                  <a:pos x="6" y="55"/>
                </a:cxn>
                <a:cxn ang="0">
                  <a:pos x="0" y="59"/>
                </a:cxn>
                <a:cxn ang="0">
                  <a:pos x="9" y="59"/>
                </a:cxn>
                <a:cxn ang="0">
                  <a:pos x="3" y="63"/>
                </a:cxn>
                <a:cxn ang="0">
                  <a:pos x="11" y="61"/>
                </a:cxn>
                <a:cxn ang="0">
                  <a:pos x="11" y="63"/>
                </a:cxn>
                <a:cxn ang="0">
                  <a:pos x="8" y="64"/>
                </a:cxn>
                <a:cxn ang="0">
                  <a:pos x="8" y="64"/>
                </a:cxn>
                <a:cxn ang="0">
                  <a:pos x="14" y="64"/>
                </a:cxn>
                <a:cxn ang="0">
                  <a:pos x="25" y="61"/>
                </a:cxn>
                <a:cxn ang="0">
                  <a:pos x="27" y="61"/>
                </a:cxn>
                <a:cxn ang="0">
                  <a:pos x="27" y="58"/>
                </a:cxn>
                <a:cxn ang="0">
                  <a:pos x="30" y="59"/>
                </a:cxn>
                <a:cxn ang="0">
                  <a:pos x="37" y="58"/>
                </a:cxn>
                <a:cxn ang="0">
                  <a:pos x="38" y="55"/>
                </a:cxn>
                <a:cxn ang="0">
                  <a:pos x="56" y="53"/>
                </a:cxn>
                <a:cxn ang="0">
                  <a:pos x="54" y="50"/>
                </a:cxn>
                <a:cxn ang="0">
                  <a:pos x="59" y="40"/>
                </a:cxn>
                <a:cxn ang="0">
                  <a:pos x="58" y="34"/>
                </a:cxn>
                <a:cxn ang="0">
                  <a:pos x="59" y="30"/>
                </a:cxn>
                <a:cxn ang="0">
                  <a:pos x="56" y="24"/>
                </a:cxn>
                <a:cxn ang="0">
                  <a:pos x="59" y="22"/>
                </a:cxn>
                <a:cxn ang="0">
                  <a:pos x="59" y="22"/>
                </a:cxn>
              </a:cxnLst>
              <a:rect l="0" t="0" r="r" b="b"/>
              <a:pathLst>
                <a:path w="59" h="64">
                  <a:moveTo>
                    <a:pt x="59" y="22"/>
                  </a:moveTo>
                  <a:lnTo>
                    <a:pt x="56" y="18"/>
                  </a:lnTo>
                  <a:lnTo>
                    <a:pt x="53" y="14"/>
                  </a:lnTo>
                  <a:lnTo>
                    <a:pt x="45" y="16"/>
                  </a:lnTo>
                  <a:lnTo>
                    <a:pt x="42" y="21"/>
                  </a:lnTo>
                  <a:lnTo>
                    <a:pt x="38" y="19"/>
                  </a:lnTo>
                  <a:lnTo>
                    <a:pt x="37" y="16"/>
                  </a:lnTo>
                  <a:lnTo>
                    <a:pt x="32" y="14"/>
                  </a:lnTo>
                  <a:lnTo>
                    <a:pt x="35" y="13"/>
                  </a:lnTo>
                  <a:lnTo>
                    <a:pt x="35" y="10"/>
                  </a:lnTo>
                  <a:lnTo>
                    <a:pt x="37" y="10"/>
                  </a:lnTo>
                  <a:lnTo>
                    <a:pt x="40" y="6"/>
                  </a:lnTo>
                  <a:lnTo>
                    <a:pt x="38" y="0"/>
                  </a:lnTo>
                  <a:lnTo>
                    <a:pt x="30" y="3"/>
                  </a:lnTo>
                  <a:lnTo>
                    <a:pt x="22" y="11"/>
                  </a:lnTo>
                  <a:lnTo>
                    <a:pt x="30" y="11"/>
                  </a:lnTo>
                  <a:lnTo>
                    <a:pt x="30" y="14"/>
                  </a:lnTo>
                  <a:lnTo>
                    <a:pt x="25" y="16"/>
                  </a:lnTo>
                  <a:lnTo>
                    <a:pt x="25" y="18"/>
                  </a:lnTo>
                  <a:lnTo>
                    <a:pt x="9" y="18"/>
                  </a:lnTo>
                  <a:lnTo>
                    <a:pt x="6" y="21"/>
                  </a:lnTo>
                  <a:lnTo>
                    <a:pt x="8" y="22"/>
                  </a:lnTo>
                  <a:lnTo>
                    <a:pt x="3" y="22"/>
                  </a:lnTo>
                  <a:lnTo>
                    <a:pt x="11" y="26"/>
                  </a:lnTo>
                  <a:lnTo>
                    <a:pt x="5" y="30"/>
                  </a:lnTo>
                  <a:lnTo>
                    <a:pt x="6" y="34"/>
                  </a:lnTo>
                  <a:lnTo>
                    <a:pt x="19" y="37"/>
                  </a:lnTo>
                  <a:lnTo>
                    <a:pt x="14" y="40"/>
                  </a:lnTo>
                  <a:lnTo>
                    <a:pt x="13" y="43"/>
                  </a:lnTo>
                  <a:lnTo>
                    <a:pt x="8" y="47"/>
                  </a:lnTo>
                  <a:lnTo>
                    <a:pt x="16" y="47"/>
                  </a:lnTo>
                  <a:lnTo>
                    <a:pt x="21" y="43"/>
                  </a:lnTo>
                  <a:lnTo>
                    <a:pt x="21" y="45"/>
                  </a:lnTo>
                  <a:lnTo>
                    <a:pt x="22" y="45"/>
                  </a:lnTo>
                  <a:lnTo>
                    <a:pt x="9" y="48"/>
                  </a:lnTo>
                  <a:lnTo>
                    <a:pt x="6" y="53"/>
                  </a:lnTo>
                  <a:lnTo>
                    <a:pt x="0" y="53"/>
                  </a:lnTo>
                  <a:lnTo>
                    <a:pt x="0" y="55"/>
                  </a:lnTo>
                  <a:lnTo>
                    <a:pt x="6" y="55"/>
                  </a:lnTo>
                  <a:lnTo>
                    <a:pt x="0" y="59"/>
                  </a:lnTo>
                  <a:lnTo>
                    <a:pt x="9" y="59"/>
                  </a:lnTo>
                  <a:lnTo>
                    <a:pt x="3" y="63"/>
                  </a:lnTo>
                  <a:lnTo>
                    <a:pt x="11" y="61"/>
                  </a:lnTo>
                  <a:lnTo>
                    <a:pt x="11" y="63"/>
                  </a:lnTo>
                  <a:lnTo>
                    <a:pt x="8" y="64"/>
                  </a:lnTo>
                  <a:lnTo>
                    <a:pt x="8" y="64"/>
                  </a:lnTo>
                  <a:lnTo>
                    <a:pt x="14" y="64"/>
                  </a:lnTo>
                  <a:lnTo>
                    <a:pt x="25" y="61"/>
                  </a:lnTo>
                  <a:lnTo>
                    <a:pt x="27" y="61"/>
                  </a:lnTo>
                  <a:lnTo>
                    <a:pt x="27" y="58"/>
                  </a:lnTo>
                  <a:lnTo>
                    <a:pt x="30" y="59"/>
                  </a:lnTo>
                  <a:lnTo>
                    <a:pt x="37" y="58"/>
                  </a:lnTo>
                  <a:lnTo>
                    <a:pt x="38" y="55"/>
                  </a:lnTo>
                  <a:lnTo>
                    <a:pt x="56" y="53"/>
                  </a:lnTo>
                  <a:lnTo>
                    <a:pt x="54" y="50"/>
                  </a:lnTo>
                  <a:lnTo>
                    <a:pt x="59" y="40"/>
                  </a:lnTo>
                  <a:lnTo>
                    <a:pt x="58" y="34"/>
                  </a:lnTo>
                  <a:lnTo>
                    <a:pt x="59" y="30"/>
                  </a:lnTo>
                  <a:lnTo>
                    <a:pt x="56" y="24"/>
                  </a:lnTo>
                  <a:lnTo>
                    <a:pt x="59" y="22"/>
                  </a:lnTo>
                  <a:lnTo>
                    <a:pt x="59" y="2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51" name="Freeform 353"/>
            <p:cNvSpPr>
              <a:spLocks/>
            </p:cNvSpPr>
            <p:nvPr/>
          </p:nvSpPr>
          <p:spPr bwMode="auto">
            <a:xfrm>
              <a:off x="2657158" y="-1889010"/>
              <a:ext cx="58461" cy="28551"/>
            </a:xfrm>
            <a:custGeom>
              <a:avLst/>
              <a:gdLst/>
              <a:ahLst/>
              <a:cxnLst>
                <a:cxn ang="0">
                  <a:pos x="38" y="21"/>
                </a:cxn>
                <a:cxn ang="0">
                  <a:pos x="40" y="17"/>
                </a:cxn>
                <a:cxn ang="0">
                  <a:pos x="38" y="14"/>
                </a:cxn>
                <a:cxn ang="0">
                  <a:pos x="41" y="13"/>
                </a:cxn>
                <a:cxn ang="0">
                  <a:pos x="43" y="8"/>
                </a:cxn>
                <a:cxn ang="0">
                  <a:pos x="41" y="1"/>
                </a:cxn>
                <a:cxn ang="0">
                  <a:pos x="33" y="3"/>
                </a:cxn>
                <a:cxn ang="0">
                  <a:pos x="24" y="0"/>
                </a:cxn>
                <a:cxn ang="0">
                  <a:pos x="17" y="3"/>
                </a:cxn>
                <a:cxn ang="0">
                  <a:pos x="17" y="5"/>
                </a:cxn>
                <a:cxn ang="0">
                  <a:pos x="25" y="5"/>
                </a:cxn>
                <a:cxn ang="0">
                  <a:pos x="25" y="11"/>
                </a:cxn>
                <a:cxn ang="0">
                  <a:pos x="30" y="14"/>
                </a:cxn>
                <a:cxn ang="0">
                  <a:pos x="30" y="16"/>
                </a:cxn>
                <a:cxn ang="0">
                  <a:pos x="17" y="16"/>
                </a:cxn>
                <a:cxn ang="0">
                  <a:pos x="0" y="14"/>
                </a:cxn>
                <a:cxn ang="0">
                  <a:pos x="0" y="16"/>
                </a:cxn>
                <a:cxn ang="0">
                  <a:pos x="6" y="21"/>
                </a:cxn>
                <a:cxn ang="0">
                  <a:pos x="11" y="19"/>
                </a:cxn>
                <a:cxn ang="0">
                  <a:pos x="24" y="19"/>
                </a:cxn>
                <a:cxn ang="0">
                  <a:pos x="33" y="19"/>
                </a:cxn>
                <a:cxn ang="0">
                  <a:pos x="38" y="21"/>
                </a:cxn>
                <a:cxn ang="0">
                  <a:pos x="38" y="21"/>
                </a:cxn>
              </a:cxnLst>
              <a:rect l="0" t="0" r="r" b="b"/>
              <a:pathLst>
                <a:path w="43" h="21">
                  <a:moveTo>
                    <a:pt x="38" y="21"/>
                  </a:moveTo>
                  <a:lnTo>
                    <a:pt x="40" y="17"/>
                  </a:lnTo>
                  <a:lnTo>
                    <a:pt x="38" y="14"/>
                  </a:lnTo>
                  <a:lnTo>
                    <a:pt x="41" y="13"/>
                  </a:lnTo>
                  <a:lnTo>
                    <a:pt x="43" y="8"/>
                  </a:lnTo>
                  <a:lnTo>
                    <a:pt x="41" y="1"/>
                  </a:lnTo>
                  <a:lnTo>
                    <a:pt x="33" y="3"/>
                  </a:lnTo>
                  <a:lnTo>
                    <a:pt x="24" y="0"/>
                  </a:lnTo>
                  <a:lnTo>
                    <a:pt x="17" y="3"/>
                  </a:lnTo>
                  <a:lnTo>
                    <a:pt x="17" y="5"/>
                  </a:lnTo>
                  <a:lnTo>
                    <a:pt x="25" y="5"/>
                  </a:lnTo>
                  <a:lnTo>
                    <a:pt x="25" y="11"/>
                  </a:lnTo>
                  <a:lnTo>
                    <a:pt x="30" y="14"/>
                  </a:lnTo>
                  <a:lnTo>
                    <a:pt x="30" y="16"/>
                  </a:lnTo>
                  <a:lnTo>
                    <a:pt x="17" y="16"/>
                  </a:lnTo>
                  <a:lnTo>
                    <a:pt x="0" y="14"/>
                  </a:lnTo>
                  <a:lnTo>
                    <a:pt x="0" y="16"/>
                  </a:lnTo>
                  <a:lnTo>
                    <a:pt x="6" y="21"/>
                  </a:lnTo>
                  <a:lnTo>
                    <a:pt x="11" y="19"/>
                  </a:lnTo>
                  <a:lnTo>
                    <a:pt x="24" y="19"/>
                  </a:lnTo>
                  <a:lnTo>
                    <a:pt x="33" y="19"/>
                  </a:lnTo>
                  <a:lnTo>
                    <a:pt x="38" y="21"/>
                  </a:lnTo>
                  <a:lnTo>
                    <a:pt x="38" y="2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52" name="Freeform 354"/>
            <p:cNvSpPr>
              <a:spLocks/>
            </p:cNvSpPr>
            <p:nvPr/>
          </p:nvSpPr>
          <p:spPr bwMode="auto">
            <a:xfrm>
              <a:off x="2708821" y="-1887651"/>
              <a:ext cx="72057" cy="33989"/>
            </a:xfrm>
            <a:custGeom>
              <a:avLst/>
              <a:gdLst/>
              <a:ahLst/>
              <a:cxnLst>
                <a:cxn ang="0">
                  <a:pos x="0" y="20"/>
                </a:cxn>
                <a:cxn ang="0">
                  <a:pos x="2" y="23"/>
                </a:cxn>
                <a:cxn ang="0">
                  <a:pos x="5" y="25"/>
                </a:cxn>
                <a:cxn ang="0">
                  <a:pos x="16" y="16"/>
                </a:cxn>
                <a:cxn ang="0">
                  <a:pos x="18" y="16"/>
                </a:cxn>
                <a:cxn ang="0">
                  <a:pos x="19" y="18"/>
                </a:cxn>
                <a:cxn ang="0">
                  <a:pos x="29" y="16"/>
                </a:cxn>
                <a:cxn ang="0">
                  <a:pos x="35" y="15"/>
                </a:cxn>
                <a:cxn ang="0">
                  <a:pos x="50" y="16"/>
                </a:cxn>
                <a:cxn ang="0">
                  <a:pos x="53" y="13"/>
                </a:cxn>
                <a:cxn ang="0">
                  <a:pos x="48" y="8"/>
                </a:cxn>
                <a:cxn ang="0">
                  <a:pos x="37" y="8"/>
                </a:cxn>
                <a:cxn ang="0">
                  <a:pos x="42" y="7"/>
                </a:cxn>
                <a:cxn ang="0">
                  <a:pos x="42" y="7"/>
                </a:cxn>
                <a:cxn ang="0">
                  <a:pos x="34" y="5"/>
                </a:cxn>
                <a:cxn ang="0">
                  <a:pos x="31" y="2"/>
                </a:cxn>
                <a:cxn ang="0">
                  <a:pos x="19" y="0"/>
                </a:cxn>
                <a:cxn ang="0">
                  <a:pos x="5" y="0"/>
                </a:cxn>
                <a:cxn ang="0">
                  <a:pos x="3" y="0"/>
                </a:cxn>
                <a:cxn ang="0">
                  <a:pos x="5" y="7"/>
                </a:cxn>
                <a:cxn ang="0">
                  <a:pos x="3" y="12"/>
                </a:cxn>
                <a:cxn ang="0">
                  <a:pos x="0" y="13"/>
                </a:cxn>
                <a:cxn ang="0">
                  <a:pos x="2" y="16"/>
                </a:cxn>
                <a:cxn ang="0">
                  <a:pos x="0" y="20"/>
                </a:cxn>
                <a:cxn ang="0">
                  <a:pos x="0" y="20"/>
                </a:cxn>
              </a:cxnLst>
              <a:rect l="0" t="0" r="r" b="b"/>
              <a:pathLst>
                <a:path w="53" h="25">
                  <a:moveTo>
                    <a:pt x="0" y="20"/>
                  </a:moveTo>
                  <a:lnTo>
                    <a:pt x="2" y="23"/>
                  </a:lnTo>
                  <a:lnTo>
                    <a:pt x="5" y="25"/>
                  </a:lnTo>
                  <a:lnTo>
                    <a:pt x="16" y="16"/>
                  </a:lnTo>
                  <a:lnTo>
                    <a:pt x="18" y="16"/>
                  </a:lnTo>
                  <a:lnTo>
                    <a:pt x="19" y="18"/>
                  </a:lnTo>
                  <a:lnTo>
                    <a:pt x="29" y="16"/>
                  </a:lnTo>
                  <a:lnTo>
                    <a:pt x="35" y="15"/>
                  </a:lnTo>
                  <a:lnTo>
                    <a:pt x="50" y="16"/>
                  </a:lnTo>
                  <a:lnTo>
                    <a:pt x="53" y="13"/>
                  </a:lnTo>
                  <a:lnTo>
                    <a:pt x="48" y="8"/>
                  </a:lnTo>
                  <a:lnTo>
                    <a:pt x="37" y="8"/>
                  </a:lnTo>
                  <a:lnTo>
                    <a:pt x="42" y="7"/>
                  </a:lnTo>
                  <a:lnTo>
                    <a:pt x="42" y="7"/>
                  </a:lnTo>
                  <a:lnTo>
                    <a:pt x="34" y="5"/>
                  </a:lnTo>
                  <a:lnTo>
                    <a:pt x="31" y="2"/>
                  </a:lnTo>
                  <a:lnTo>
                    <a:pt x="19" y="0"/>
                  </a:lnTo>
                  <a:lnTo>
                    <a:pt x="5" y="0"/>
                  </a:lnTo>
                  <a:lnTo>
                    <a:pt x="3" y="0"/>
                  </a:lnTo>
                  <a:lnTo>
                    <a:pt x="5" y="7"/>
                  </a:lnTo>
                  <a:lnTo>
                    <a:pt x="3" y="12"/>
                  </a:lnTo>
                  <a:lnTo>
                    <a:pt x="0" y="13"/>
                  </a:lnTo>
                  <a:lnTo>
                    <a:pt x="2" y="16"/>
                  </a:lnTo>
                  <a:lnTo>
                    <a:pt x="0" y="20"/>
                  </a:lnTo>
                  <a:lnTo>
                    <a:pt x="0" y="2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53" name="Freeform 355"/>
            <p:cNvSpPr>
              <a:spLocks/>
            </p:cNvSpPr>
            <p:nvPr/>
          </p:nvSpPr>
          <p:spPr bwMode="auto">
            <a:xfrm>
              <a:off x="2447786" y="-1740819"/>
              <a:ext cx="121001" cy="32629"/>
            </a:xfrm>
            <a:custGeom>
              <a:avLst/>
              <a:gdLst/>
              <a:ahLst/>
              <a:cxnLst>
                <a:cxn ang="0">
                  <a:pos x="77" y="22"/>
                </a:cxn>
                <a:cxn ang="0">
                  <a:pos x="81" y="19"/>
                </a:cxn>
                <a:cxn ang="0">
                  <a:pos x="83" y="19"/>
                </a:cxn>
                <a:cxn ang="0">
                  <a:pos x="89" y="16"/>
                </a:cxn>
                <a:cxn ang="0">
                  <a:pos x="86" y="11"/>
                </a:cxn>
                <a:cxn ang="0">
                  <a:pos x="88" y="10"/>
                </a:cxn>
                <a:cxn ang="0">
                  <a:pos x="77" y="3"/>
                </a:cxn>
                <a:cxn ang="0">
                  <a:pos x="61" y="0"/>
                </a:cxn>
                <a:cxn ang="0">
                  <a:pos x="54" y="0"/>
                </a:cxn>
                <a:cxn ang="0">
                  <a:pos x="51" y="5"/>
                </a:cxn>
                <a:cxn ang="0">
                  <a:pos x="49" y="5"/>
                </a:cxn>
                <a:cxn ang="0">
                  <a:pos x="48" y="3"/>
                </a:cxn>
                <a:cxn ang="0">
                  <a:pos x="46" y="3"/>
                </a:cxn>
                <a:cxn ang="0">
                  <a:pos x="29" y="8"/>
                </a:cxn>
                <a:cxn ang="0">
                  <a:pos x="21" y="6"/>
                </a:cxn>
                <a:cxn ang="0">
                  <a:pos x="14" y="6"/>
                </a:cxn>
                <a:cxn ang="0">
                  <a:pos x="13" y="1"/>
                </a:cxn>
                <a:cxn ang="0">
                  <a:pos x="9" y="0"/>
                </a:cxn>
                <a:cxn ang="0">
                  <a:pos x="6" y="0"/>
                </a:cxn>
                <a:cxn ang="0">
                  <a:pos x="4" y="1"/>
                </a:cxn>
                <a:cxn ang="0">
                  <a:pos x="3" y="3"/>
                </a:cxn>
                <a:cxn ang="0">
                  <a:pos x="6" y="5"/>
                </a:cxn>
                <a:cxn ang="0">
                  <a:pos x="3" y="11"/>
                </a:cxn>
                <a:cxn ang="0">
                  <a:pos x="0" y="13"/>
                </a:cxn>
                <a:cxn ang="0">
                  <a:pos x="1" y="14"/>
                </a:cxn>
                <a:cxn ang="0">
                  <a:pos x="3" y="13"/>
                </a:cxn>
                <a:cxn ang="0">
                  <a:pos x="19" y="14"/>
                </a:cxn>
                <a:cxn ang="0">
                  <a:pos x="24" y="21"/>
                </a:cxn>
                <a:cxn ang="0">
                  <a:pos x="30" y="19"/>
                </a:cxn>
                <a:cxn ang="0">
                  <a:pos x="30" y="24"/>
                </a:cxn>
                <a:cxn ang="0">
                  <a:pos x="35" y="24"/>
                </a:cxn>
                <a:cxn ang="0">
                  <a:pos x="43" y="21"/>
                </a:cxn>
                <a:cxn ang="0">
                  <a:pos x="38" y="18"/>
                </a:cxn>
                <a:cxn ang="0">
                  <a:pos x="38" y="14"/>
                </a:cxn>
                <a:cxn ang="0">
                  <a:pos x="48" y="11"/>
                </a:cxn>
                <a:cxn ang="0">
                  <a:pos x="54" y="6"/>
                </a:cxn>
                <a:cxn ang="0">
                  <a:pos x="59" y="6"/>
                </a:cxn>
                <a:cxn ang="0">
                  <a:pos x="69" y="10"/>
                </a:cxn>
                <a:cxn ang="0">
                  <a:pos x="72" y="11"/>
                </a:cxn>
                <a:cxn ang="0">
                  <a:pos x="75" y="11"/>
                </a:cxn>
                <a:cxn ang="0">
                  <a:pos x="77" y="11"/>
                </a:cxn>
                <a:cxn ang="0">
                  <a:pos x="73" y="14"/>
                </a:cxn>
                <a:cxn ang="0">
                  <a:pos x="72" y="16"/>
                </a:cxn>
                <a:cxn ang="0">
                  <a:pos x="72" y="19"/>
                </a:cxn>
                <a:cxn ang="0">
                  <a:pos x="77" y="22"/>
                </a:cxn>
                <a:cxn ang="0">
                  <a:pos x="77" y="22"/>
                </a:cxn>
              </a:cxnLst>
              <a:rect l="0" t="0" r="r" b="b"/>
              <a:pathLst>
                <a:path w="89" h="24">
                  <a:moveTo>
                    <a:pt x="77" y="22"/>
                  </a:moveTo>
                  <a:lnTo>
                    <a:pt x="81" y="19"/>
                  </a:lnTo>
                  <a:lnTo>
                    <a:pt x="83" y="19"/>
                  </a:lnTo>
                  <a:lnTo>
                    <a:pt x="89" y="16"/>
                  </a:lnTo>
                  <a:lnTo>
                    <a:pt x="86" y="11"/>
                  </a:lnTo>
                  <a:lnTo>
                    <a:pt x="88" y="10"/>
                  </a:lnTo>
                  <a:lnTo>
                    <a:pt x="77" y="3"/>
                  </a:lnTo>
                  <a:lnTo>
                    <a:pt x="61" y="0"/>
                  </a:lnTo>
                  <a:lnTo>
                    <a:pt x="54" y="0"/>
                  </a:lnTo>
                  <a:lnTo>
                    <a:pt x="51" y="5"/>
                  </a:lnTo>
                  <a:lnTo>
                    <a:pt x="49" y="5"/>
                  </a:lnTo>
                  <a:lnTo>
                    <a:pt x="48" y="3"/>
                  </a:lnTo>
                  <a:lnTo>
                    <a:pt x="46" y="3"/>
                  </a:lnTo>
                  <a:lnTo>
                    <a:pt x="29" y="8"/>
                  </a:lnTo>
                  <a:lnTo>
                    <a:pt x="21" y="6"/>
                  </a:lnTo>
                  <a:lnTo>
                    <a:pt x="14" y="6"/>
                  </a:lnTo>
                  <a:lnTo>
                    <a:pt x="13" y="1"/>
                  </a:lnTo>
                  <a:lnTo>
                    <a:pt x="9" y="0"/>
                  </a:lnTo>
                  <a:lnTo>
                    <a:pt x="6" y="0"/>
                  </a:lnTo>
                  <a:lnTo>
                    <a:pt x="4" y="1"/>
                  </a:lnTo>
                  <a:lnTo>
                    <a:pt x="3" y="3"/>
                  </a:lnTo>
                  <a:lnTo>
                    <a:pt x="6" y="5"/>
                  </a:lnTo>
                  <a:lnTo>
                    <a:pt x="3" y="11"/>
                  </a:lnTo>
                  <a:lnTo>
                    <a:pt x="0" y="13"/>
                  </a:lnTo>
                  <a:lnTo>
                    <a:pt x="1" y="14"/>
                  </a:lnTo>
                  <a:lnTo>
                    <a:pt x="3" y="13"/>
                  </a:lnTo>
                  <a:lnTo>
                    <a:pt x="19" y="14"/>
                  </a:lnTo>
                  <a:lnTo>
                    <a:pt x="24" y="21"/>
                  </a:lnTo>
                  <a:lnTo>
                    <a:pt x="30" y="19"/>
                  </a:lnTo>
                  <a:lnTo>
                    <a:pt x="30" y="24"/>
                  </a:lnTo>
                  <a:lnTo>
                    <a:pt x="35" y="24"/>
                  </a:lnTo>
                  <a:lnTo>
                    <a:pt x="43" y="21"/>
                  </a:lnTo>
                  <a:lnTo>
                    <a:pt x="38" y="18"/>
                  </a:lnTo>
                  <a:lnTo>
                    <a:pt x="38" y="14"/>
                  </a:lnTo>
                  <a:lnTo>
                    <a:pt x="48" y="11"/>
                  </a:lnTo>
                  <a:lnTo>
                    <a:pt x="54" y="6"/>
                  </a:lnTo>
                  <a:lnTo>
                    <a:pt x="59" y="6"/>
                  </a:lnTo>
                  <a:lnTo>
                    <a:pt x="69" y="10"/>
                  </a:lnTo>
                  <a:lnTo>
                    <a:pt x="72" y="11"/>
                  </a:lnTo>
                  <a:lnTo>
                    <a:pt x="75" y="11"/>
                  </a:lnTo>
                  <a:lnTo>
                    <a:pt x="77" y="11"/>
                  </a:lnTo>
                  <a:lnTo>
                    <a:pt x="73" y="14"/>
                  </a:lnTo>
                  <a:lnTo>
                    <a:pt x="72" y="16"/>
                  </a:lnTo>
                  <a:lnTo>
                    <a:pt x="72" y="19"/>
                  </a:lnTo>
                  <a:lnTo>
                    <a:pt x="77" y="22"/>
                  </a:lnTo>
                  <a:lnTo>
                    <a:pt x="77" y="2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54" name="Freeform 356"/>
            <p:cNvSpPr>
              <a:spLocks/>
            </p:cNvSpPr>
            <p:nvPr/>
          </p:nvSpPr>
          <p:spPr bwMode="auto">
            <a:xfrm>
              <a:off x="2314549" y="-1808797"/>
              <a:ext cx="47585" cy="17675"/>
            </a:xfrm>
            <a:custGeom>
              <a:avLst/>
              <a:gdLst/>
              <a:ahLst/>
              <a:cxnLst>
                <a:cxn ang="0">
                  <a:pos x="0" y="8"/>
                </a:cxn>
                <a:cxn ang="0">
                  <a:pos x="3" y="5"/>
                </a:cxn>
                <a:cxn ang="0">
                  <a:pos x="8" y="3"/>
                </a:cxn>
                <a:cxn ang="0">
                  <a:pos x="11" y="0"/>
                </a:cxn>
                <a:cxn ang="0">
                  <a:pos x="16" y="0"/>
                </a:cxn>
                <a:cxn ang="0">
                  <a:pos x="24" y="5"/>
                </a:cxn>
                <a:cxn ang="0">
                  <a:pos x="30" y="5"/>
                </a:cxn>
                <a:cxn ang="0">
                  <a:pos x="34" y="7"/>
                </a:cxn>
                <a:cxn ang="0">
                  <a:pos x="35" y="7"/>
                </a:cxn>
                <a:cxn ang="0">
                  <a:pos x="35" y="11"/>
                </a:cxn>
                <a:cxn ang="0">
                  <a:pos x="29" y="13"/>
                </a:cxn>
                <a:cxn ang="0">
                  <a:pos x="21" y="13"/>
                </a:cxn>
                <a:cxn ang="0">
                  <a:pos x="6" y="10"/>
                </a:cxn>
                <a:cxn ang="0">
                  <a:pos x="0" y="8"/>
                </a:cxn>
                <a:cxn ang="0">
                  <a:pos x="0" y="8"/>
                </a:cxn>
              </a:cxnLst>
              <a:rect l="0" t="0" r="r" b="b"/>
              <a:pathLst>
                <a:path w="35" h="13">
                  <a:moveTo>
                    <a:pt x="0" y="8"/>
                  </a:moveTo>
                  <a:lnTo>
                    <a:pt x="3" y="5"/>
                  </a:lnTo>
                  <a:lnTo>
                    <a:pt x="8" y="3"/>
                  </a:lnTo>
                  <a:lnTo>
                    <a:pt x="11" y="0"/>
                  </a:lnTo>
                  <a:lnTo>
                    <a:pt x="16" y="0"/>
                  </a:lnTo>
                  <a:lnTo>
                    <a:pt x="24" y="5"/>
                  </a:lnTo>
                  <a:lnTo>
                    <a:pt x="30" y="5"/>
                  </a:lnTo>
                  <a:lnTo>
                    <a:pt x="34" y="7"/>
                  </a:lnTo>
                  <a:lnTo>
                    <a:pt x="35" y="7"/>
                  </a:lnTo>
                  <a:lnTo>
                    <a:pt x="35" y="11"/>
                  </a:lnTo>
                  <a:lnTo>
                    <a:pt x="29" y="13"/>
                  </a:lnTo>
                  <a:lnTo>
                    <a:pt x="21" y="13"/>
                  </a:lnTo>
                  <a:lnTo>
                    <a:pt x="6" y="10"/>
                  </a:lnTo>
                  <a:lnTo>
                    <a:pt x="0" y="8"/>
                  </a:lnTo>
                  <a:lnTo>
                    <a:pt x="0"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55" name="Freeform 357"/>
            <p:cNvSpPr>
              <a:spLocks/>
            </p:cNvSpPr>
            <p:nvPr/>
          </p:nvSpPr>
          <p:spPr bwMode="auto">
            <a:xfrm>
              <a:off x="2329505" y="-1830550"/>
              <a:ext cx="130517" cy="42147"/>
            </a:xfrm>
            <a:custGeom>
              <a:avLst/>
              <a:gdLst/>
              <a:ahLst/>
              <a:cxnLst>
                <a:cxn ang="0">
                  <a:pos x="96" y="10"/>
                </a:cxn>
                <a:cxn ang="0">
                  <a:pos x="93" y="10"/>
                </a:cxn>
                <a:cxn ang="0">
                  <a:pos x="80" y="15"/>
                </a:cxn>
                <a:cxn ang="0">
                  <a:pos x="75" y="13"/>
                </a:cxn>
                <a:cxn ang="0">
                  <a:pos x="72" y="11"/>
                </a:cxn>
                <a:cxn ang="0">
                  <a:pos x="66" y="18"/>
                </a:cxn>
                <a:cxn ang="0">
                  <a:pos x="64" y="18"/>
                </a:cxn>
                <a:cxn ang="0">
                  <a:pos x="56" y="21"/>
                </a:cxn>
                <a:cxn ang="0">
                  <a:pos x="50" y="19"/>
                </a:cxn>
                <a:cxn ang="0">
                  <a:pos x="47" y="24"/>
                </a:cxn>
                <a:cxn ang="0">
                  <a:pos x="40" y="24"/>
                </a:cxn>
                <a:cxn ang="0">
                  <a:pos x="39" y="27"/>
                </a:cxn>
                <a:cxn ang="0">
                  <a:pos x="34" y="31"/>
                </a:cxn>
                <a:cxn ang="0">
                  <a:pos x="29" y="31"/>
                </a:cxn>
                <a:cxn ang="0">
                  <a:pos x="27" y="27"/>
                </a:cxn>
                <a:cxn ang="0">
                  <a:pos x="24" y="27"/>
                </a:cxn>
                <a:cxn ang="0">
                  <a:pos x="24" y="23"/>
                </a:cxn>
                <a:cxn ang="0">
                  <a:pos x="23" y="23"/>
                </a:cxn>
                <a:cxn ang="0">
                  <a:pos x="19" y="21"/>
                </a:cxn>
                <a:cxn ang="0">
                  <a:pos x="13" y="21"/>
                </a:cxn>
                <a:cxn ang="0">
                  <a:pos x="5" y="16"/>
                </a:cxn>
                <a:cxn ang="0">
                  <a:pos x="0" y="16"/>
                </a:cxn>
                <a:cxn ang="0">
                  <a:pos x="5" y="15"/>
                </a:cxn>
                <a:cxn ang="0">
                  <a:pos x="5" y="11"/>
                </a:cxn>
                <a:cxn ang="0">
                  <a:pos x="18" y="5"/>
                </a:cxn>
                <a:cxn ang="0">
                  <a:pos x="19" y="2"/>
                </a:cxn>
                <a:cxn ang="0">
                  <a:pos x="29" y="2"/>
                </a:cxn>
                <a:cxn ang="0">
                  <a:pos x="45" y="2"/>
                </a:cxn>
                <a:cxn ang="0">
                  <a:pos x="59" y="0"/>
                </a:cxn>
                <a:cxn ang="0">
                  <a:pos x="63" y="0"/>
                </a:cxn>
                <a:cxn ang="0">
                  <a:pos x="71" y="0"/>
                </a:cxn>
                <a:cxn ang="0">
                  <a:pos x="85" y="3"/>
                </a:cxn>
                <a:cxn ang="0">
                  <a:pos x="95" y="7"/>
                </a:cxn>
                <a:cxn ang="0">
                  <a:pos x="96" y="10"/>
                </a:cxn>
                <a:cxn ang="0">
                  <a:pos x="96" y="10"/>
                </a:cxn>
              </a:cxnLst>
              <a:rect l="0" t="0" r="r" b="b"/>
              <a:pathLst>
                <a:path w="96" h="31">
                  <a:moveTo>
                    <a:pt x="96" y="10"/>
                  </a:moveTo>
                  <a:lnTo>
                    <a:pt x="93" y="10"/>
                  </a:lnTo>
                  <a:lnTo>
                    <a:pt x="80" y="15"/>
                  </a:lnTo>
                  <a:lnTo>
                    <a:pt x="75" y="13"/>
                  </a:lnTo>
                  <a:lnTo>
                    <a:pt x="72" y="11"/>
                  </a:lnTo>
                  <a:lnTo>
                    <a:pt x="66" y="18"/>
                  </a:lnTo>
                  <a:lnTo>
                    <a:pt x="64" y="18"/>
                  </a:lnTo>
                  <a:lnTo>
                    <a:pt x="56" y="21"/>
                  </a:lnTo>
                  <a:lnTo>
                    <a:pt x="50" y="19"/>
                  </a:lnTo>
                  <a:lnTo>
                    <a:pt x="47" y="24"/>
                  </a:lnTo>
                  <a:lnTo>
                    <a:pt x="40" y="24"/>
                  </a:lnTo>
                  <a:lnTo>
                    <a:pt x="39" y="27"/>
                  </a:lnTo>
                  <a:lnTo>
                    <a:pt x="34" y="31"/>
                  </a:lnTo>
                  <a:lnTo>
                    <a:pt x="29" y="31"/>
                  </a:lnTo>
                  <a:lnTo>
                    <a:pt x="27" y="27"/>
                  </a:lnTo>
                  <a:lnTo>
                    <a:pt x="24" y="27"/>
                  </a:lnTo>
                  <a:lnTo>
                    <a:pt x="24" y="23"/>
                  </a:lnTo>
                  <a:lnTo>
                    <a:pt x="23" y="23"/>
                  </a:lnTo>
                  <a:lnTo>
                    <a:pt x="19" y="21"/>
                  </a:lnTo>
                  <a:lnTo>
                    <a:pt x="13" y="21"/>
                  </a:lnTo>
                  <a:lnTo>
                    <a:pt x="5" y="16"/>
                  </a:lnTo>
                  <a:lnTo>
                    <a:pt x="0" y="16"/>
                  </a:lnTo>
                  <a:lnTo>
                    <a:pt x="5" y="15"/>
                  </a:lnTo>
                  <a:lnTo>
                    <a:pt x="5" y="11"/>
                  </a:lnTo>
                  <a:lnTo>
                    <a:pt x="18" y="5"/>
                  </a:lnTo>
                  <a:lnTo>
                    <a:pt x="19" y="2"/>
                  </a:lnTo>
                  <a:lnTo>
                    <a:pt x="29" y="2"/>
                  </a:lnTo>
                  <a:lnTo>
                    <a:pt x="45" y="2"/>
                  </a:lnTo>
                  <a:lnTo>
                    <a:pt x="59" y="0"/>
                  </a:lnTo>
                  <a:lnTo>
                    <a:pt x="63" y="0"/>
                  </a:lnTo>
                  <a:lnTo>
                    <a:pt x="71" y="0"/>
                  </a:lnTo>
                  <a:lnTo>
                    <a:pt x="85" y="3"/>
                  </a:lnTo>
                  <a:lnTo>
                    <a:pt x="95" y="7"/>
                  </a:lnTo>
                  <a:lnTo>
                    <a:pt x="96" y="10"/>
                  </a:lnTo>
                  <a:lnTo>
                    <a:pt x="96" y="1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56" name="Freeform 358"/>
            <p:cNvSpPr>
              <a:spLocks/>
            </p:cNvSpPr>
            <p:nvPr/>
          </p:nvSpPr>
          <p:spPr bwMode="auto">
            <a:xfrm>
              <a:off x="2393404" y="-1762572"/>
              <a:ext cx="66619" cy="39428"/>
            </a:xfrm>
            <a:custGeom>
              <a:avLst/>
              <a:gdLst/>
              <a:ahLst/>
              <a:cxnLst>
                <a:cxn ang="0">
                  <a:pos x="40" y="29"/>
                </a:cxn>
                <a:cxn ang="0">
                  <a:pos x="43" y="27"/>
                </a:cxn>
                <a:cxn ang="0">
                  <a:pos x="46" y="21"/>
                </a:cxn>
                <a:cxn ang="0">
                  <a:pos x="43" y="19"/>
                </a:cxn>
                <a:cxn ang="0">
                  <a:pos x="44" y="17"/>
                </a:cxn>
                <a:cxn ang="0">
                  <a:pos x="46" y="16"/>
                </a:cxn>
                <a:cxn ang="0">
                  <a:pos x="49" y="16"/>
                </a:cxn>
                <a:cxn ang="0">
                  <a:pos x="40" y="9"/>
                </a:cxn>
                <a:cxn ang="0">
                  <a:pos x="35" y="1"/>
                </a:cxn>
                <a:cxn ang="0">
                  <a:pos x="27" y="3"/>
                </a:cxn>
                <a:cxn ang="0">
                  <a:pos x="20" y="1"/>
                </a:cxn>
                <a:cxn ang="0">
                  <a:pos x="14" y="1"/>
                </a:cxn>
                <a:cxn ang="0">
                  <a:pos x="6" y="0"/>
                </a:cxn>
                <a:cxn ang="0">
                  <a:pos x="3" y="1"/>
                </a:cxn>
                <a:cxn ang="0">
                  <a:pos x="0" y="8"/>
                </a:cxn>
                <a:cxn ang="0">
                  <a:pos x="1" y="13"/>
                </a:cxn>
                <a:cxn ang="0">
                  <a:pos x="11" y="16"/>
                </a:cxn>
                <a:cxn ang="0">
                  <a:pos x="12" y="13"/>
                </a:cxn>
                <a:cxn ang="0">
                  <a:pos x="9" y="11"/>
                </a:cxn>
                <a:cxn ang="0">
                  <a:pos x="12" y="11"/>
                </a:cxn>
                <a:cxn ang="0">
                  <a:pos x="19" y="16"/>
                </a:cxn>
                <a:cxn ang="0">
                  <a:pos x="30" y="21"/>
                </a:cxn>
                <a:cxn ang="0">
                  <a:pos x="30" y="26"/>
                </a:cxn>
                <a:cxn ang="0">
                  <a:pos x="35" y="27"/>
                </a:cxn>
                <a:cxn ang="0">
                  <a:pos x="35" y="26"/>
                </a:cxn>
                <a:cxn ang="0">
                  <a:pos x="36" y="26"/>
                </a:cxn>
                <a:cxn ang="0">
                  <a:pos x="40" y="29"/>
                </a:cxn>
                <a:cxn ang="0">
                  <a:pos x="40" y="29"/>
                </a:cxn>
              </a:cxnLst>
              <a:rect l="0" t="0" r="r" b="b"/>
              <a:pathLst>
                <a:path w="49" h="29">
                  <a:moveTo>
                    <a:pt x="40" y="29"/>
                  </a:moveTo>
                  <a:lnTo>
                    <a:pt x="43" y="27"/>
                  </a:lnTo>
                  <a:lnTo>
                    <a:pt x="46" y="21"/>
                  </a:lnTo>
                  <a:lnTo>
                    <a:pt x="43" y="19"/>
                  </a:lnTo>
                  <a:lnTo>
                    <a:pt x="44" y="17"/>
                  </a:lnTo>
                  <a:lnTo>
                    <a:pt x="46" y="16"/>
                  </a:lnTo>
                  <a:lnTo>
                    <a:pt x="49" y="16"/>
                  </a:lnTo>
                  <a:lnTo>
                    <a:pt x="40" y="9"/>
                  </a:lnTo>
                  <a:lnTo>
                    <a:pt x="35" y="1"/>
                  </a:lnTo>
                  <a:lnTo>
                    <a:pt x="27" y="3"/>
                  </a:lnTo>
                  <a:lnTo>
                    <a:pt x="20" y="1"/>
                  </a:lnTo>
                  <a:lnTo>
                    <a:pt x="14" y="1"/>
                  </a:lnTo>
                  <a:lnTo>
                    <a:pt x="6" y="0"/>
                  </a:lnTo>
                  <a:lnTo>
                    <a:pt x="3" y="1"/>
                  </a:lnTo>
                  <a:lnTo>
                    <a:pt x="0" y="8"/>
                  </a:lnTo>
                  <a:lnTo>
                    <a:pt x="1" y="13"/>
                  </a:lnTo>
                  <a:lnTo>
                    <a:pt x="11" y="16"/>
                  </a:lnTo>
                  <a:lnTo>
                    <a:pt x="12" y="13"/>
                  </a:lnTo>
                  <a:lnTo>
                    <a:pt x="9" y="11"/>
                  </a:lnTo>
                  <a:lnTo>
                    <a:pt x="12" y="11"/>
                  </a:lnTo>
                  <a:lnTo>
                    <a:pt x="19" y="16"/>
                  </a:lnTo>
                  <a:lnTo>
                    <a:pt x="30" y="21"/>
                  </a:lnTo>
                  <a:lnTo>
                    <a:pt x="30" y="26"/>
                  </a:lnTo>
                  <a:lnTo>
                    <a:pt x="35" y="27"/>
                  </a:lnTo>
                  <a:lnTo>
                    <a:pt x="35" y="26"/>
                  </a:lnTo>
                  <a:lnTo>
                    <a:pt x="36" y="26"/>
                  </a:lnTo>
                  <a:lnTo>
                    <a:pt x="40" y="29"/>
                  </a:lnTo>
                  <a:lnTo>
                    <a:pt x="40" y="2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57" name="Freeform 359"/>
            <p:cNvSpPr>
              <a:spLocks/>
            </p:cNvSpPr>
            <p:nvPr/>
          </p:nvSpPr>
          <p:spPr bwMode="auto">
            <a:xfrm>
              <a:off x="2339021" y="-1865898"/>
              <a:ext cx="29910" cy="35348"/>
            </a:xfrm>
            <a:custGeom>
              <a:avLst/>
              <a:gdLst/>
              <a:ahLst/>
              <a:cxnLst>
                <a:cxn ang="0">
                  <a:pos x="6" y="26"/>
                </a:cxn>
                <a:cxn ang="0">
                  <a:pos x="0" y="26"/>
                </a:cxn>
                <a:cxn ang="0">
                  <a:pos x="6" y="5"/>
                </a:cxn>
                <a:cxn ang="0">
                  <a:pos x="11" y="5"/>
                </a:cxn>
                <a:cxn ang="0">
                  <a:pos x="16" y="0"/>
                </a:cxn>
                <a:cxn ang="0">
                  <a:pos x="19" y="0"/>
                </a:cxn>
                <a:cxn ang="0">
                  <a:pos x="22" y="2"/>
                </a:cxn>
                <a:cxn ang="0">
                  <a:pos x="19" y="7"/>
                </a:cxn>
                <a:cxn ang="0">
                  <a:pos x="17" y="17"/>
                </a:cxn>
                <a:cxn ang="0">
                  <a:pos x="14" y="20"/>
                </a:cxn>
                <a:cxn ang="0">
                  <a:pos x="6" y="25"/>
                </a:cxn>
                <a:cxn ang="0">
                  <a:pos x="6" y="26"/>
                </a:cxn>
                <a:cxn ang="0">
                  <a:pos x="6" y="26"/>
                </a:cxn>
              </a:cxnLst>
              <a:rect l="0" t="0" r="r" b="b"/>
              <a:pathLst>
                <a:path w="22" h="26">
                  <a:moveTo>
                    <a:pt x="6" y="26"/>
                  </a:moveTo>
                  <a:lnTo>
                    <a:pt x="0" y="26"/>
                  </a:lnTo>
                  <a:lnTo>
                    <a:pt x="6" y="5"/>
                  </a:lnTo>
                  <a:lnTo>
                    <a:pt x="11" y="5"/>
                  </a:lnTo>
                  <a:lnTo>
                    <a:pt x="16" y="0"/>
                  </a:lnTo>
                  <a:lnTo>
                    <a:pt x="19" y="0"/>
                  </a:lnTo>
                  <a:lnTo>
                    <a:pt x="22" y="2"/>
                  </a:lnTo>
                  <a:lnTo>
                    <a:pt x="19" y="7"/>
                  </a:lnTo>
                  <a:lnTo>
                    <a:pt x="17" y="17"/>
                  </a:lnTo>
                  <a:lnTo>
                    <a:pt x="14" y="20"/>
                  </a:lnTo>
                  <a:lnTo>
                    <a:pt x="6" y="25"/>
                  </a:lnTo>
                  <a:lnTo>
                    <a:pt x="6" y="26"/>
                  </a:lnTo>
                  <a:lnTo>
                    <a:pt x="6" y="2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58" name="Freeform 360"/>
            <p:cNvSpPr>
              <a:spLocks/>
            </p:cNvSpPr>
            <p:nvPr/>
          </p:nvSpPr>
          <p:spPr bwMode="auto">
            <a:xfrm>
              <a:off x="2654438" y="-1777527"/>
              <a:ext cx="285507" cy="156349"/>
            </a:xfrm>
            <a:custGeom>
              <a:avLst/>
              <a:gdLst/>
              <a:ahLst/>
              <a:cxnLst>
                <a:cxn ang="0">
                  <a:pos x="27" y="6"/>
                </a:cxn>
                <a:cxn ang="0">
                  <a:pos x="29" y="17"/>
                </a:cxn>
                <a:cxn ang="0">
                  <a:pos x="22" y="25"/>
                </a:cxn>
                <a:cxn ang="0">
                  <a:pos x="27" y="32"/>
                </a:cxn>
                <a:cxn ang="0">
                  <a:pos x="37" y="28"/>
                </a:cxn>
                <a:cxn ang="0">
                  <a:pos x="32" y="19"/>
                </a:cxn>
                <a:cxn ang="0">
                  <a:pos x="43" y="9"/>
                </a:cxn>
                <a:cxn ang="0">
                  <a:pos x="59" y="6"/>
                </a:cxn>
                <a:cxn ang="0">
                  <a:pos x="55" y="1"/>
                </a:cxn>
                <a:cxn ang="0">
                  <a:pos x="59" y="0"/>
                </a:cxn>
                <a:cxn ang="0">
                  <a:pos x="80" y="9"/>
                </a:cxn>
                <a:cxn ang="0">
                  <a:pos x="85" y="17"/>
                </a:cxn>
                <a:cxn ang="0">
                  <a:pos x="122" y="20"/>
                </a:cxn>
                <a:cxn ang="0">
                  <a:pos x="138" y="20"/>
                </a:cxn>
                <a:cxn ang="0">
                  <a:pos x="151" y="17"/>
                </a:cxn>
                <a:cxn ang="0">
                  <a:pos x="144" y="16"/>
                </a:cxn>
                <a:cxn ang="0">
                  <a:pos x="178" y="16"/>
                </a:cxn>
                <a:cxn ang="0">
                  <a:pos x="165" y="17"/>
                </a:cxn>
                <a:cxn ang="0">
                  <a:pos x="170" y="20"/>
                </a:cxn>
                <a:cxn ang="0">
                  <a:pos x="183" y="24"/>
                </a:cxn>
                <a:cxn ang="0">
                  <a:pos x="196" y="35"/>
                </a:cxn>
                <a:cxn ang="0">
                  <a:pos x="192" y="38"/>
                </a:cxn>
                <a:cxn ang="0">
                  <a:pos x="204" y="37"/>
                </a:cxn>
                <a:cxn ang="0">
                  <a:pos x="208" y="41"/>
                </a:cxn>
                <a:cxn ang="0">
                  <a:pos x="192" y="51"/>
                </a:cxn>
                <a:cxn ang="0">
                  <a:pos x="188" y="56"/>
                </a:cxn>
                <a:cxn ang="0">
                  <a:pos x="183" y="62"/>
                </a:cxn>
                <a:cxn ang="0">
                  <a:pos x="192" y="72"/>
                </a:cxn>
                <a:cxn ang="0">
                  <a:pos x="186" y="77"/>
                </a:cxn>
                <a:cxn ang="0">
                  <a:pos x="173" y="81"/>
                </a:cxn>
                <a:cxn ang="0">
                  <a:pos x="152" y="85"/>
                </a:cxn>
                <a:cxn ang="0">
                  <a:pos x="135" y="81"/>
                </a:cxn>
                <a:cxn ang="0">
                  <a:pos x="127" y="83"/>
                </a:cxn>
                <a:cxn ang="0">
                  <a:pos x="132" y="93"/>
                </a:cxn>
                <a:cxn ang="0">
                  <a:pos x="144" y="99"/>
                </a:cxn>
                <a:cxn ang="0">
                  <a:pos x="135" y="104"/>
                </a:cxn>
                <a:cxn ang="0">
                  <a:pos x="111" y="113"/>
                </a:cxn>
                <a:cxn ang="0">
                  <a:pos x="95" y="115"/>
                </a:cxn>
                <a:cxn ang="0">
                  <a:pos x="83" y="101"/>
                </a:cxn>
                <a:cxn ang="0">
                  <a:pos x="85" y="89"/>
                </a:cxn>
                <a:cxn ang="0">
                  <a:pos x="79" y="83"/>
                </a:cxn>
                <a:cxn ang="0">
                  <a:pos x="80" y="70"/>
                </a:cxn>
                <a:cxn ang="0">
                  <a:pos x="87" y="61"/>
                </a:cxn>
                <a:cxn ang="0">
                  <a:pos x="72" y="62"/>
                </a:cxn>
                <a:cxn ang="0">
                  <a:pos x="56" y="62"/>
                </a:cxn>
                <a:cxn ang="0">
                  <a:pos x="40" y="51"/>
                </a:cxn>
                <a:cxn ang="0">
                  <a:pos x="18" y="51"/>
                </a:cxn>
                <a:cxn ang="0">
                  <a:pos x="13" y="40"/>
                </a:cxn>
                <a:cxn ang="0">
                  <a:pos x="8" y="32"/>
                </a:cxn>
                <a:cxn ang="0">
                  <a:pos x="5" y="25"/>
                </a:cxn>
                <a:cxn ang="0">
                  <a:pos x="14" y="12"/>
                </a:cxn>
                <a:cxn ang="0">
                  <a:pos x="35" y="3"/>
                </a:cxn>
              </a:cxnLst>
              <a:rect l="0" t="0" r="r" b="b"/>
              <a:pathLst>
                <a:path w="210" h="115">
                  <a:moveTo>
                    <a:pt x="35" y="3"/>
                  </a:moveTo>
                  <a:lnTo>
                    <a:pt x="27" y="6"/>
                  </a:lnTo>
                  <a:lnTo>
                    <a:pt x="30" y="16"/>
                  </a:lnTo>
                  <a:lnTo>
                    <a:pt x="29" y="17"/>
                  </a:lnTo>
                  <a:lnTo>
                    <a:pt x="22" y="22"/>
                  </a:lnTo>
                  <a:lnTo>
                    <a:pt x="22" y="25"/>
                  </a:lnTo>
                  <a:lnTo>
                    <a:pt x="26" y="27"/>
                  </a:lnTo>
                  <a:lnTo>
                    <a:pt x="27" y="32"/>
                  </a:lnTo>
                  <a:lnTo>
                    <a:pt x="32" y="32"/>
                  </a:lnTo>
                  <a:lnTo>
                    <a:pt x="37" y="28"/>
                  </a:lnTo>
                  <a:lnTo>
                    <a:pt x="37" y="24"/>
                  </a:lnTo>
                  <a:lnTo>
                    <a:pt x="32" y="19"/>
                  </a:lnTo>
                  <a:lnTo>
                    <a:pt x="32" y="14"/>
                  </a:lnTo>
                  <a:lnTo>
                    <a:pt x="43" y="9"/>
                  </a:lnTo>
                  <a:lnTo>
                    <a:pt x="59" y="8"/>
                  </a:lnTo>
                  <a:lnTo>
                    <a:pt x="59" y="6"/>
                  </a:lnTo>
                  <a:lnTo>
                    <a:pt x="53" y="4"/>
                  </a:lnTo>
                  <a:lnTo>
                    <a:pt x="55" y="1"/>
                  </a:lnTo>
                  <a:lnTo>
                    <a:pt x="58" y="0"/>
                  </a:lnTo>
                  <a:lnTo>
                    <a:pt x="59" y="0"/>
                  </a:lnTo>
                  <a:lnTo>
                    <a:pt x="63" y="8"/>
                  </a:lnTo>
                  <a:lnTo>
                    <a:pt x="80" y="9"/>
                  </a:lnTo>
                  <a:lnTo>
                    <a:pt x="83" y="16"/>
                  </a:lnTo>
                  <a:lnTo>
                    <a:pt x="85" y="17"/>
                  </a:lnTo>
                  <a:lnTo>
                    <a:pt x="115" y="16"/>
                  </a:lnTo>
                  <a:lnTo>
                    <a:pt x="122" y="20"/>
                  </a:lnTo>
                  <a:lnTo>
                    <a:pt x="130" y="20"/>
                  </a:lnTo>
                  <a:lnTo>
                    <a:pt x="138" y="20"/>
                  </a:lnTo>
                  <a:lnTo>
                    <a:pt x="143" y="17"/>
                  </a:lnTo>
                  <a:lnTo>
                    <a:pt x="151" y="17"/>
                  </a:lnTo>
                  <a:lnTo>
                    <a:pt x="152" y="16"/>
                  </a:lnTo>
                  <a:lnTo>
                    <a:pt x="144" y="16"/>
                  </a:lnTo>
                  <a:lnTo>
                    <a:pt x="146" y="16"/>
                  </a:lnTo>
                  <a:lnTo>
                    <a:pt x="178" y="16"/>
                  </a:lnTo>
                  <a:lnTo>
                    <a:pt x="173" y="17"/>
                  </a:lnTo>
                  <a:lnTo>
                    <a:pt x="165" y="17"/>
                  </a:lnTo>
                  <a:lnTo>
                    <a:pt x="164" y="19"/>
                  </a:lnTo>
                  <a:lnTo>
                    <a:pt x="170" y="20"/>
                  </a:lnTo>
                  <a:lnTo>
                    <a:pt x="173" y="24"/>
                  </a:lnTo>
                  <a:lnTo>
                    <a:pt x="183" y="24"/>
                  </a:lnTo>
                  <a:lnTo>
                    <a:pt x="192" y="28"/>
                  </a:lnTo>
                  <a:lnTo>
                    <a:pt x="196" y="35"/>
                  </a:lnTo>
                  <a:lnTo>
                    <a:pt x="191" y="37"/>
                  </a:lnTo>
                  <a:lnTo>
                    <a:pt x="192" y="38"/>
                  </a:lnTo>
                  <a:lnTo>
                    <a:pt x="199" y="38"/>
                  </a:lnTo>
                  <a:lnTo>
                    <a:pt x="204" y="37"/>
                  </a:lnTo>
                  <a:lnTo>
                    <a:pt x="210" y="40"/>
                  </a:lnTo>
                  <a:lnTo>
                    <a:pt x="208" y="41"/>
                  </a:lnTo>
                  <a:lnTo>
                    <a:pt x="194" y="46"/>
                  </a:lnTo>
                  <a:lnTo>
                    <a:pt x="192" y="51"/>
                  </a:lnTo>
                  <a:lnTo>
                    <a:pt x="197" y="51"/>
                  </a:lnTo>
                  <a:lnTo>
                    <a:pt x="188" y="56"/>
                  </a:lnTo>
                  <a:lnTo>
                    <a:pt x="188" y="59"/>
                  </a:lnTo>
                  <a:lnTo>
                    <a:pt x="183" y="62"/>
                  </a:lnTo>
                  <a:lnTo>
                    <a:pt x="183" y="62"/>
                  </a:lnTo>
                  <a:lnTo>
                    <a:pt x="192" y="72"/>
                  </a:lnTo>
                  <a:lnTo>
                    <a:pt x="192" y="73"/>
                  </a:lnTo>
                  <a:lnTo>
                    <a:pt x="186" y="77"/>
                  </a:lnTo>
                  <a:lnTo>
                    <a:pt x="181" y="78"/>
                  </a:lnTo>
                  <a:lnTo>
                    <a:pt x="173" y="81"/>
                  </a:lnTo>
                  <a:lnTo>
                    <a:pt x="160" y="81"/>
                  </a:lnTo>
                  <a:lnTo>
                    <a:pt x="152" y="85"/>
                  </a:lnTo>
                  <a:lnTo>
                    <a:pt x="146" y="85"/>
                  </a:lnTo>
                  <a:lnTo>
                    <a:pt x="135" y="81"/>
                  </a:lnTo>
                  <a:lnTo>
                    <a:pt x="125" y="80"/>
                  </a:lnTo>
                  <a:lnTo>
                    <a:pt x="127" y="83"/>
                  </a:lnTo>
                  <a:lnTo>
                    <a:pt x="133" y="86"/>
                  </a:lnTo>
                  <a:lnTo>
                    <a:pt x="132" y="93"/>
                  </a:lnTo>
                  <a:lnTo>
                    <a:pt x="133" y="99"/>
                  </a:lnTo>
                  <a:lnTo>
                    <a:pt x="144" y="99"/>
                  </a:lnTo>
                  <a:lnTo>
                    <a:pt x="144" y="101"/>
                  </a:lnTo>
                  <a:lnTo>
                    <a:pt x="135" y="104"/>
                  </a:lnTo>
                  <a:lnTo>
                    <a:pt x="128" y="109"/>
                  </a:lnTo>
                  <a:lnTo>
                    <a:pt x="111" y="113"/>
                  </a:lnTo>
                  <a:lnTo>
                    <a:pt x="106" y="115"/>
                  </a:lnTo>
                  <a:lnTo>
                    <a:pt x="95" y="115"/>
                  </a:lnTo>
                  <a:lnTo>
                    <a:pt x="88" y="110"/>
                  </a:lnTo>
                  <a:lnTo>
                    <a:pt x="83" y="101"/>
                  </a:lnTo>
                  <a:lnTo>
                    <a:pt x="75" y="96"/>
                  </a:lnTo>
                  <a:lnTo>
                    <a:pt x="85" y="89"/>
                  </a:lnTo>
                  <a:lnTo>
                    <a:pt x="83" y="86"/>
                  </a:lnTo>
                  <a:lnTo>
                    <a:pt x="79" y="83"/>
                  </a:lnTo>
                  <a:lnTo>
                    <a:pt x="77" y="77"/>
                  </a:lnTo>
                  <a:lnTo>
                    <a:pt x="80" y="70"/>
                  </a:lnTo>
                  <a:lnTo>
                    <a:pt x="87" y="64"/>
                  </a:lnTo>
                  <a:lnTo>
                    <a:pt x="87" y="61"/>
                  </a:lnTo>
                  <a:lnTo>
                    <a:pt x="82" y="61"/>
                  </a:lnTo>
                  <a:lnTo>
                    <a:pt x="72" y="62"/>
                  </a:lnTo>
                  <a:lnTo>
                    <a:pt x="64" y="61"/>
                  </a:lnTo>
                  <a:lnTo>
                    <a:pt x="56" y="62"/>
                  </a:lnTo>
                  <a:lnTo>
                    <a:pt x="48" y="53"/>
                  </a:lnTo>
                  <a:lnTo>
                    <a:pt x="40" y="51"/>
                  </a:lnTo>
                  <a:lnTo>
                    <a:pt x="26" y="53"/>
                  </a:lnTo>
                  <a:lnTo>
                    <a:pt x="18" y="51"/>
                  </a:lnTo>
                  <a:lnTo>
                    <a:pt x="13" y="48"/>
                  </a:lnTo>
                  <a:lnTo>
                    <a:pt x="13" y="40"/>
                  </a:lnTo>
                  <a:lnTo>
                    <a:pt x="8" y="37"/>
                  </a:lnTo>
                  <a:lnTo>
                    <a:pt x="8" y="32"/>
                  </a:lnTo>
                  <a:lnTo>
                    <a:pt x="0" y="30"/>
                  </a:lnTo>
                  <a:lnTo>
                    <a:pt x="5" y="25"/>
                  </a:lnTo>
                  <a:lnTo>
                    <a:pt x="10" y="17"/>
                  </a:lnTo>
                  <a:lnTo>
                    <a:pt x="14" y="12"/>
                  </a:lnTo>
                  <a:lnTo>
                    <a:pt x="27" y="4"/>
                  </a:lnTo>
                  <a:lnTo>
                    <a:pt x="35" y="3"/>
                  </a:lnTo>
                  <a:lnTo>
                    <a:pt x="35"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59" name="Freeform 361"/>
            <p:cNvSpPr>
              <a:spLocks/>
            </p:cNvSpPr>
            <p:nvPr/>
          </p:nvSpPr>
          <p:spPr bwMode="auto">
            <a:xfrm>
              <a:off x="2968497" y="-1690515"/>
              <a:ext cx="89731" cy="54382"/>
            </a:xfrm>
            <a:custGeom>
              <a:avLst/>
              <a:gdLst/>
              <a:ahLst/>
              <a:cxnLst>
                <a:cxn ang="0">
                  <a:pos x="56" y="35"/>
                </a:cxn>
                <a:cxn ang="0">
                  <a:pos x="46" y="33"/>
                </a:cxn>
                <a:cxn ang="0">
                  <a:pos x="40" y="35"/>
                </a:cxn>
                <a:cxn ang="0">
                  <a:pos x="34" y="35"/>
                </a:cxn>
                <a:cxn ang="0">
                  <a:pos x="32" y="35"/>
                </a:cxn>
                <a:cxn ang="0">
                  <a:pos x="32" y="40"/>
                </a:cxn>
                <a:cxn ang="0">
                  <a:pos x="22" y="40"/>
                </a:cxn>
                <a:cxn ang="0">
                  <a:pos x="16" y="33"/>
                </a:cxn>
                <a:cxn ang="0">
                  <a:pos x="11" y="25"/>
                </a:cxn>
                <a:cxn ang="0">
                  <a:pos x="6" y="25"/>
                </a:cxn>
                <a:cxn ang="0">
                  <a:pos x="0" y="17"/>
                </a:cxn>
                <a:cxn ang="0">
                  <a:pos x="3" y="9"/>
                </a:cxn>
                <a:cxn ang="0">
                  <a:pos x="11" y="8"/>
                </a:cxn>
                <a:cxn ang="0">
                  <a:pos x="14" y="6"/>
                </a:cxn>
                <a:cxn ang="0">
                  <a:pos x="14" y="5"/>
                </a:cxn>
                <a:cxn ang="0">
                  <a:pos x="19" y="0"/>
                </a:cxn>
                <a:cxn ang="0">
                  <a:pos x="21" y="0"/>
                </a:cxn>
                <a:cxn ang="0">
                  <a:pos x="29" y="0"/>
                </a:cxn>
                <a:cxn ang="0">
                  <a:pos x="53" y="0"/>
                </a:cxn>
                <a:cxn ang="0">
                  <a:pos x="66" y="1"/>
                </a:cxn>
                <a:cxn ang="0">
                  <a:pos x="66" y="3"/>
                </a:cxn>
                <a:cxn ang="0">
                  <a:pos x="59" y="8"/>
                </a:cxn>
                <a:cxn ang="0">
                  <a:pos x="59" y="16"/>
                </a:cxn>
                <a:cxn ang="0">
                  <a:pos x="64" y="22"/>
                </a:cxn>
                <a:cxn ang="0">
                  <a:pos x="61" y="32"/>
                </a:cxn>
                <a:cxn ang="0">
                  <a:pos x="56" y="35"/>
                </a:cxn>
                <a:cxn ang="0">
                  <a:pos x="56" y="35"/>
                </a:cxn>
              </a:cxnLst>
              <a:rect l="0" t="0" r="r" b="b"/>
              <a:pathLst>
                <a:path w="66" h="40">
                  <a:moveTo>
                    <a:pt x="56" y="35"/>
                  </a:moveTo>
                  <a:lnTo>
                    <a:pt x="46" y="33"/>
                  </a:lnTo>
                  <a:lnTo>
                    <a:pt x="40" y="35"/>
                  </a:lnTo>
                  <a:lnTo>
                    <a:pt x="34" y="35"/>
                  </a:lnTo>
                  <a:lnTo>
                    <a:pt x="32" y="35"/>
                  </a:lnTo>
                  <a:lnTo>
                    <a:pt x="32" y="40"/>
                  </a:lnTo>
                  <a:lnTo>
                    <a:pt x="22" y="40"/>
                  </a:lnTo>
                  <a:lnTo>
                    <a:pt x="16" y="33"/>
                  </a:lnTo>
                  <a:lnTo>
                    <a:pt x="11" y="25"/>
                  </a:lnTo>
                  <a:lnTo>
                    <a:pt x="6" y="25"/>
                  </a:lnTo>
                  <a:lnTo>
                    <a:pt x="0" y="17"/>
                  </a:lnTo>
                  <a:lnTo>
                    <a:pt x="3" y="9"/>
                  </a:lnTo>
                  <a:lnTo>
                    <a:pt x="11" y="8"/>
                  </a:lnTo>
                  <a:lnTo>
                    <a:pt x="14" y="6"/>
                  </a:lnTo>
                  <a:lnTo>
                    <a:pt x="14" y="5"/>
                  </a:lnTo>
                  <a:lnTo>
                    <a:pt x="19" y="0"/>
                  </a:lnTo>
                  <a:lnTo>
                    <a:pt x="21" y="0"/>
                  </a:lnTo>
                  <a:lnTo>
                    <a:pt x="29" y="0"/>
                  </a:lnTo>
                  <a:lnTo>
                    <a:pt x="53" y="0"/>
                  </a:lnTo>
                  <a:lnTo>
                    <a:pt x="66" y="1"/>
                  </a:lnTo>
                  <a:lnTo>
                    <a:pt x="66" y="3"/>
                  </a:lnTo>
                  <a:lnTo>
                    <a:pt x="59" y="8"/>
                  </a:lnTo>
                  <a:lnTo>
                    <a:pt x="59" y="16"/>
                  </a:lnTo>
                  <a:lnTo>
                    <a:pt x="64" y="22"/>
                  </a:lnTo>
                  <a:lnTo>
                    <a:pt x="61" y="32"/>
                  </a:lnTo>
                  <a:lnTo>
                    <a:pt x="56" y="35"/>
                  </a:lnTo>
                  <a:lnTo>
                    <a:pt x="56" y="3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60" name="Freeform 362"/>
            <p:cNvSpPr>
              <a:spLocks/>
            </p:cNvSpPr>
            <p:nvPr/>
          </p:nvSpPr>
          <p:spPr bwMode="auto">
            <a:xfrm>
              <a:off x="2903238" y="-1723144"/>
              <a:ext cx="95169" cy="95169"/>
            </a:xfrm>
            <a:custGeom>
              <a:avLst/>
              <a:gdLst/>
              <a:ahLst/>
              <a:cxnLst>
                <a:cxn ang="0">
                  <a:pos x="70" y="64"/>
                </a:cxn>
                <a:cxn ang="0">
                  <a:pos x="64" y="64"/>
                </a:cxn>
                <a:cxn ang="0">
                  <a:pos x="59" y="62"/>
                </a:cxn>
                <a:cxn ang="0">
                  <a:pos x="53" y="65"/>
                </a:cxn>
                <a:cxn ang="0">
                  <a:pos x="40" y="69"/>
                </a:cxn>
                <a:cxn ang="0">
                  <a:pos x="35" y="70"/>
                </a:cxn>
                <a:cxn ang="0">
                  <a:pos x="29" y="70"/>
                </a:cxn>
                <a:cxn ang="0">
                  <a:pos x="25" y="69"/>
                </a:cxn>
                <a:cxn ang="0">
                  <a:pos x="21" y="65"/>
                </a:cxn>
                <a:cxn ang="0">
                  <a:pos x="21" y="61"/>
                </a:cxn>
                <a:cxn ang="0">
                  <a:pos x="17" y="57"/>
                </a:cxn>
                <a:cxn ang="0">
                  <a:pos x="21" y="46"/>
                </a:cxn>
                <a:cxn ang="0">
                  <a:pos x="25" y="43"/>
                </a:cxn>
                <a:cxn ang="0">
                  <a:pos x="24" y="38"/>
                </a:cxn>
                <a:cxn ang="0">
                  <a:pos x="17" y="37"/>
                </a:cxn>
                <a:cxn ang="0">
                  <a:pos x="19" y="33"/>
                </a:cxn>
                <a:cxn ang="0">
                  <a:pos x="19" y="30"/>
                </a:cxn>
                <a:cxn ang="0">
                  <a:pos x="9" y="32"/>
                </a:cxn>
                <a:cxn ang="0">
                  <a:pos x="0" y="22"/>
                </a:cxn>
                <a:cxn ang="0">
                  <a:pos x="0" y="22"/>
                </a:cxn>
                <a:cxn ang="0">
                  <a:pos x="5" y="19"/>
                </a:cxn>
                <a:cxn ang="0">
                  <a:pos x="5" y="16"/>
                </a:cxn>
                <a:cxn ang="0">
                  <a:pos x="14" y="11"/>
                </a:cxn>
                <a:cxn ang="0">
                  <a:pos x="9" y="11"/>
                </a:cxn>
                <a:cxn ang="0">
                  <a:pos x="11" y="6"/>
                </a:cxn>
                <a:cxn ang="0">
                  <a:pos x="25" y="1"/>
                </a:cxn>
                <a:cxn ang="0">
                  <a:pos x="27" y="0"/>
                </a:cxn>
                <a:cxn ang="0">
                  <a:pos x="30" y="0"/>
                </a:cxn>
                <a:cxn ang="0">
                  <a:pos x="43" y="6"/>
                </a:cxn>
                <a:cxn ang="0">
                  <a:pos x="45" y="9"/>
                </a:cxn>
                <a:cxn ang="0">
                  <a:pos x="45" y="14"/>
                </a:cxn>
                <a:cxn ang="0">
                  <a:pos x="46" y="14"/>
                </a:cxn>
                <a:cxn ang="0">
                  <a:pos x="53" y="14"/>
                </a:cxn>
                <a:cxn ang="0">
                  <a:pos x="58" y="16"/>
                </a:cxn>
                <a:cxn ang="0">
                  <a:pos x="64" y="21"/>
                </a:cxn>
                <a:cxn ang="0">
                  <a:pos x="67" y="24"/>
                </a:cxn>
                <a:cxn ang="0">
                  <a:pos x="62" y="29"/>
                </a:cxn>
                <a:cxn ang="0">
                  <a:pos x="62" y="30"/>
                </a:cxn>
                <a:cxn ang="0">
                  <a:pos x="59" y="32"/>
                </a:cxn>
                <a:cxn ang="0">
                  <a:pos x="51" y="33"/>
                </a:cxn>
                <a:cxn ang="0">
                  <a:pos x="48" y="41"/>
                </a:cxn>
                <a:cxn ang="0">
                  <a:pos x="54" y="49"/>
                </a:cxn>
                <a:cxn ang="0">
                  <a:pos x="59" y="49"/>
                </a:cxn>
                <a:cxn ang="0">
                  <a:pos x="64" y="57"/>
                </a:cxn>
                <a:cxn ang="0">
                  <a:pos x="70" y="64"/>
                </a:cxn>
                <a:cxn ang="0">
                  <a:pos x="70" y="64"/>
                </a:cxn>
              </a:cxnLst>
              <a:rect l="0" t="0" r="r" b="b"/>
              <a:pathLst>
                <a:path w="70" h="70">
                  <a:moveTo>
                    <a:pt x="70" y="64"/>
                  </a:moveTo>
                  <a:lnTo>
                    <a:pt x="64" y="64"/>
                  </a:lnTo>
                  <a:lnTo>
                    <a:pt x="59" y="62"/>
                  </a:lnTo>
                  <a:lnTo>
                    <a:pt x="53" y="65"/>
                  </a:lnTo>
                  <a:lnTo>
                    <a:pt x="40" y="69"/>
                  </a:lnTo>
                  <a:lnTo>
                    <a:pt x="35" y="70"/>
                  </a:lnTo>
                  <a:lnTo>
                    <a:pt x="29" y="70"/>
                  </a:lnTo>
                  <a:lnTo>
                    <a:pt x="25" y="69"/>
                  </a:lnTo>
                  <a:lnTo>
                    <a:pt x="21" y="65"/>
                  </a:lnTo>
                  <a:lnTo>
                    <a:pt x="21" y="61"/>
                  </a:lnTo>
                  <a:lnTo>
                    <a:pt x="17" y="57"/>
                  </a:lnTo>
                  <a:lnTo>
                    <a:pt x="21" y="46"/>
                  </a:lnTo>
                  <a:lnTo>
                    <a:pt x="25" y="43"/>
                  </a:lnTo>
                  <a:lnTo>
                    <a:pt x="24" y="38"/>
                  </a:lnTo>
                  <a:lnTo>
                    <a:pt x="17" y="37"/>
                  </a:lnTo>
                  <a:lnTo>
                    <a:pt x="19" y="33"/>
                  </a:lnTo>
                  <a:lnTo>
                    <a:pt x="19" y="30"/>
                  </a:lnTo>
                  <a:lnTo>
                    <a:pt x="9" y="32"/>
                  </a:lnTo>
                  <a:lnTo>
                    <a:pt x="0" y="22"/>
                  </a:lnTo>
                  <a:lnTo>
                    <a:pt x="0" y="22"/>
                  </a:lnTo>
                  <a:lnTo>
                    <a:pt x="5" y="19"/>
                  </a:lnTo>
                  <a:lnTo>
                    <a:pt x="5" y="16"/>
                  </a:lnTo>
                  <a:lnTo>
                    <a:pt x="14" y="11"/>
                  </a:lnTo>
                  <a:lnTo>
                    <a:pt x="9" y="11"/>
                  </a:lnTo>
                  <a:lnTo>
                    <a:pt x="11" y="6"/>
                  </a:lnTo>
                  <a:lnTo>
                    <a:pt x="25" y="1"/>
                  </a:lnTo>
                  <a:lnTo>
                    <a:pt x="27" y="0"/>
                  </a:lnTo>
                  <a:lnTo>
                    <a:pt x="30" y="0"/>
                  </a:lnTo>
                  <a:lnTo>
                    <a:pt x="43" y="6"/>
                  </a:lnTo>
                  <a:lnTo>
                    <a:pt x="45" y="9"/>
                  </a:lnTo>
                  <a:lnTo>
                    <a:pt x="45" y="14"/>
                  </a:lnTo>
                  <a:lnTo>
                    <a:pt x="46" y="14"/>
                  </a:lnTo>
                  <a:lnTo>
                    <a:pt x="53" y="14"/>
                  </a:lnTo>
                  <a:lnTo>
                    <a:pt x="58" y="16"/>
                  </a:lnTo>
                  <a:lnTo>
                    <a:pt x="64" y="21"/>
                  </a:lnTo>
                  <a:lnTo>
                    <a:pt x="67" y="24"/>
                  </a:lnTo>
                  <a:lnTo>
                    <a:pt x="62" y="29"/>
                  </a:lnTo>
                  <a:lnTo>
                    <a:pt x="62" y="30"/>
                  </a:lnTo>
                  <a:lnTo>
                    <a:pt x="59" y="32"/>
                  </a:lnTo>
                  <a:lnTo>
                    <a:pt x="51" y="33"/>
                  </a:lnTo>
                  <a:lnTo>
                    <a:pt x="48" y="41"/>
                  </a:lnTo>
                  <a:lnTo>
                    <a:pt x="54" y="49"/>
                  </a:lnTo>
                  <a:lnTo>
                    <a:pt x="59" y="49"/>
                  </a:lnTo>
                  <a:lnTo>
                    <a:pt x="64" y="57"/>
                  </a:lnTo>
                  <a:lnTo>
                    <a:pt x="70" y="64"/>
                  </a:lnTo>
                  <a:lnTo>
                    <a:pt x="70" y="6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61" name="Freeform 363"/>
            <p:cNvSpPr>
              <a:spLocks/>
            </p:cNvSpPr>
            <p:nvPr/>
          </p:nvSpPr>
          <p:spPr bwMode="auto">
            <a:xfrm>
              <a:off x="2813507" y="-1342468"/>
              <a:ext cx="183541" cy="122360"/>
            </a:xfrm>
            <a:custGeom>
              <a:avLst/>
              <a:gdLst/>
              <a:ahLst/>
              <a:cxnLst>
                <a:cxn ang="0">
                  <a:pos x="0" y="34"/>
                </a:cxn>
                <a:cxn ang="0">
                  <a:pos x="6" y="23"/>
                </a:cxn>
                <a:cxn ang="0">
                  <a:pos x="8" y="16"/>
                </a:cxn>
                <a:cxn ang="0">
                  <a:pos x="15" y="10"/>
                </a:cxn>
                <a:cxn ang="0">
                  <a:pos x="18" y="5"/>
                </a:cxn>
                <a:cxn ang="0">
                  <a:pos x="50" y="0"/>
                </a:cxn>
                <a:cxn ang="0">
                  <a:pos x="64" y="0"/>
                </a:cxn>
                <a:cxn ang="0">
                  <a:pos x="71" y="2"/>
                </a:cxn>
                <a:cxn ang="0">
                  <a:pos x="79" y="10"/>
                </a:cxn>
                <a:cxn ang="0">
                  <a:pos x="79" y="12"/>
                </a:cxn>
                <a:cxn ang="0">
                  <a:pos x="80" y="15"/>
                </a:cxn>
                <a:cxn ang="0">
                  <a:pos x="79" y="29"/>
                </a:cxn>
                <a:cxn ang="0">
                  <a:pos x="80" y="31"/>
                </a:cxn>
                <a:cxn ang="0">
                  <a:pos x="93" y="32"/>
                </a:cxn>
                <a:cxn ang="0">
                  <a:pos x="104" y="31"/>
                </a:cxn>
                <a:cxn ang="0">
                  <a:pos x="112" y="34"/>
                </a:cxn>
                <a:cxn ang="0">
                  <a:pos x="114" y="36"/>
                </a:cxn>
                <a:cxn ang="0">
                  <a:pos x="116" y="47"/>
                </a:cxn>
                <a:cxn ang="0">
                  <a:pos x="117" y="50"/>
                </a:cxn>
                <a:cxn ang="0">
                  <a:pos x="120" y="52"/>
                </a:cxn>
                <a:cxn ang="0">
                  <a:pos x="132" y="50"/>
                </a:cxn>
                <a:cxn ang="0">
                  <a:pos x="133" y="52"/>
                </a:cxn>
                <a:cxn ang="0">
                  <a:pos x="135" y="56"/>
                </a:cxn>
                <a:cxn ang="0">
                  <a:pos x="130" y="69"/>
                </a:cxn>
                <a:cxn ang="0">
                  <a:pos x="125" y="79"/>
                </a:cxn>
                <a:cxn ang="0">
                  <a:pos x="108" y="89"/>
                </a:cxn>
                <a:cxn ang="0">
                  <a:pos x="88" y="90"/>
                </a:cxn>
                <a:cxn ang="0">
                  <a:pos x="79" y="89"/>
                </a:cxn>
                <a:cxn ang="0">
                  <a:pos x="63" y="87"/>
                </a:cxn>
                <a:cxn ang="0">
                  <a:pos x="64" y="84"/>
                </a:cxn>
                <a:cxn ang="0">
                  <a:pos x="64" y="82"/>
                </a:cxn>
                <a:cxn ang="0">
                  <a:pos x="75" y="71"/>
                </a:cxn>
                <a:cxn ang="0">
                  <a:pos x="75" y="66"/>
                </a:cxn>
                <a:cxn ang="0">
                  <a:pos x="64" y="61"/>
                </a:cxn>
                <a:cxn ang="0">
                  <a:pos x="47" y="55"/>
                </a:cxn>
                <a:cxn ang="0">
                  <a:pos x="27" y="52"/>
                </a:cxn>
                <a:cxn ang="0">
                  <a:pos x="24" y="48"/>
                </a:cxn>
                <a:cxn ang="0">
                  <a:pos x="13" y="42"/>
                </a:cxn>
                <a:cxn ang="0">
                  <a:pos x="3" y="34"/>
                </a:cxn>
                <a:cxn ang="0">
                  <a:pos x="0" y="34"/>
                </a:cxn>
                <a:cxn ang="0">
                  <a:pos x="0" y="34"/>
                </a:cxn>
              </a:cxnLst>
              <a:rect l="0" t="0" r="r" b="b"/>
              <a:pathLst>
                <a:path w="135" h="90">
                  <a:moveTo>
                    <a:pt x="0" y="34"/>
                  </a:moveTo>
                  <a:lnTo>
                    <a:pt x="6" y="23"/>
                  </a:lnTo>
                  <a:lnTo>
                    <a:pt x="8" y="16"/>
                  </a:lnTo>
                  <a:lnTo>
                    <a:pt x="15" y="10"/>
                  </a:lnTo>
                  <a:lnTo>
                    <a:pt x="18" y="5"/>
                  </a:lnTo>
                  <a:lnTo>
                    <a:pt x="50" y="0"/>
                  </a:lnTo>
                  <a:lnTo>
                    <a:pt x="64" y="0"/>
                  </a:lnTo>
                  <a:lnTo>
                    <a:pt x="71" y="2"/>
                  </a:lnTo>
                  <a:lnTo>
                    <a:pt x="79" y="10"/>
                  </a:lnTo>
                  <a:lnTo>
                    <a:pt x="79" y="12"/>
                  </a:lnTo>
                  <a:lnTo>
                    <a:pt x="80" y="15"/>
                  </a:lnTo>
                  <a:lnTo>
                    <a:pt x="79" y="29"/>
                  </a:lnTo>
                  <a:lnTo>
                    <a:pt x="80" y="31"/>
                  </a:lnTo>
                  <a:lnTo>
                    <a:pt x="93" y="32"/>
                  </a:lnTo>
                  <a:lnTo>
                    <a:pt x="104" y="31"/>
                  </a:lnTo>
                  <a:lnTo>
                    <a:pt x="112" y="34"/>
                  </a:lnTo>
                  <a:lnTo>
                    <a:pt x="114" y="36"/>
                  </a:lnTo>
                  <a:lnTo>
                    <a:pt x="116" y="47"/>
                  </a:lnTo>
                  <a:lnTo>
                    <a:pt x="117" y="50"/>
                  </a:lnTo>
                  <a:lnTo>
                    <a:pt x="120" y="52"/>
                  </a:lnTo>
                  <a:lnTo>
                    <a:pt x="132" y="50"/>
                  </a:lnTo>
                  <a:lnTo>
                    <a:pt x="133" y="52"/>
                  </a:lnTo>
                  <a:lnTo>
                    <a:pt x="135" y="56"/>
                  </a:lnTo>
                  <a:lnTo>
                    <a:pt x="130" y="69"/>
                  </a:lnTo>
                  <a:lnTo>
                    <a:pt x="125" y="79"/>
                  </a:lnTo>
                  <a:lnTo>
                    <a:pt x="108" y="89"/>
                  </a:lnTo>
                  <a:lnTo>
                    <a:pt x="88" y="90"/>
                  </a:lnTo>
                  <a:lnTo>
                    <a:pt x="79" y="89"/>
                  </a:lnTo>
                  <a:lnTo>
                    <a:pt x="63" y="87"/>
                  </a:lnTo>
                  <a:lnTo>
                    <a:pt x="64" y="84"/>
                  </a:lnTo>
                  <a:lnTo>
                    <a:pt x="64" y="82"/>
                  </a:lnTo>
                  <a:lnTo>
                    <a:pt x="75" y="71"/>
                  </a:lnTo>
                  <a:lnTo>
                    <a:pt x="75" y="66"/>
                  </a:lnTo>
                  <a:lnTo>
                    <a:pt x="64" y="61"/>
                  </a:lnTo>
                  <a:lnTo>
                    <a:pt x="47" y="55"/>
                  </a:lnTo>
                  <a:lnTo>
                    <a:pt x="27" y="52"/>
                  </a:lnTo>
                  <a:lnTo>
                    <a:pt x="24" y="48"/>
                  </a:lnTo>
                  <a:lnTo>
                    <a:pt x="13" y="42"/>
                  </a:lnTo>
                  <a:lnTo>
                    <a:pt x="3" y="34"/>
                  </a:lnTo>
                  <a:lnTo>
                    <a:pt x="0" y="34"/>
                  </a:lnTo>
                  <a:lnTo>
                    <a:pt x="0" y="3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62" name="Freeform 364"/>
            <p:cNvSpPr>
              <a:spLocks/>
            </p:cNvSpPr>
            <p:nvPr/>
          </p:nvSpPr>
          <p:spPr bwMode="auto">
            <a:xfrm>
              <a:off x="3044632" y="-1689156"/>
              <a:ext cx="63900" cy="50304"/>
            </a:xfrm>
            <a:custGeom>
              <a:avLst/>
              <a:gdLst/>
              <a:ahLst/>
              <a:cxnLst>
                <a:cxn ang="0">
                  <a:pos x="47" y="16"/>
                </a:cxn>
                <a:cxn ang="0">
                  <a:pos x="47" y="15"/>
                </a:cxn>
                <a:cxn ang="0">
                  <a:pos x="43" y="13"/>
                </a:cxn>
                <a:cxn ang="0">
                  <a:pos x="31" y="7"/>
                </a:cxn>
                <a:cxn ang="0">
                  <a:pos x="14" y="0"/>
                </a:cxn>
                <a:cxn ang="0">
                  <a:pos x="10" y="2"/>
                </a:cxn>
                <a:cxn ang="0">
                  <a:pos x="3" y="7"/>
                </a:cxn>
                <a:cxn ang="0">
                  <a:pos x="3" y="15"/>
                </a:cxn>
                <a:cxn ang="0">
                  <a:pos x="8" y="21"/>
                </a:cxn>
                <a:cxn ang="0">
                  <a:pos x="5" y="31"/>
                </a:cxn>
                <a:cxn ang="0">
                  <a:pos x="0" y="34"/>
                </a:cxn>
                <a:cxn ang="0">
                  <a:pos x="5" y="37"/>
                </a:cxn>
                <a:cxn ang="0">
                  <a:pos x="13" y="37"/>
                </a:cxn>
                <a:cxn ang="0">
                  <a:pos x="21" y="37"/>
                </a:cxn>
                <a:cxn ang="0">
                  <a:pos x="31" y="32"/>
                </a:cxn>
                <a:cxn ang="0">
                  <a:pos x="34" y="26"/>
                </a:cxn>
                <a:cxn ang="0">
                  <a:pos x="47" y="16"/>
                </a:cxn>
                <a:cxn ang="0">
                  <a:pos x="47" y="16"/>
                </a:cxn>
              </a:cxnLst>
              <a:rect l="0" t="0" r="r" b="b"/>
              <a:pathLst>
                <a:path w="47" h="37">
                  <a:moveTo>
                    <a:pt x="47" y="16"/>
                  </a:moveTo>
                  <a:lnTo>
                    <a:pt x="47" y="15"/>
                  </a:lnTo>
                  <a:lnTo>
                    <a:pt x="43" y="13"/>
                  </a:lnTo>
                  <a:lnTo>
                    <a:pt x="31" y="7"/>
                  </a:lnTo>
                  <a:lnTo>
                    <a:pt x="14" y="0"/>
                  </a:lnTo>
                  <a:lnTo>
                    <a:pt x="10" y="2"/>
                  </a:lnTo>
                  <a:lnTo>
                    <a:pt x="3" y="7"/>
                  </a:lnTo>
                  <a:lnTo>
                    <a:pt x="3" y="15"/>
                  </a:lnTo>
                  <a:lnTo>
                    <a:pt x="8" y="21"/>
                  </a:lnTo>
                  <a:lnTo>
                    <a:pt x="5" y="31"/>
                  </a:lnTo>
                  <a:lnTo>
                    <a:pt x="0" y="34"/>
                  </a:lnTo>
                  <a:lnTo>
                    <a:pt x="5" y="37"/>
                  </a:lnTo>
                  <a:lnTo>
                    <a:pt x="13" y="37"/>
                  </a:lnTo>
                  <a:lnTo>
                    <a:pt x="21" y="37"/>
                  </a:lnTo>
                  <a:lnTo>
                    <a:pt x="31" y="32"/>
                  </a:lnTo>
                  <a:lnTo>
                    <a:pt x="34" y="26"/>
                  </a:lnTo>
                  <a:lnTo>
                    <a:pt x="47" y="16"/>
                  </a:lnTo>
                  <a:lnTo>
                    <a:pt x="47" y="1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63" name="Freeform 365"/>
            <p:cNvSpPr>
              <a:spLocks/>
            </p:cNvSpPr>
            <p:nvPr/>
          </p:nvSpPr>
          <p:spPr bwMode="auto">
            <a:xfrm>
              <a:off x="2813507" y="-1342468"/>
              <a:ext cx="183541" cy="122360"/>
            </a:xfrm>
            <a:custGeom>
              <a:avLst/>
              <a:gdLst/>
              <a:ahLst/>
              <a:cxnLst>
                <a:cxn ang="0">
                  <a:pos x="79" y="10"/>
                </a:cxn>
                <a:cxn ang="0">
                  <a:pos x="79" y="12"/>
                </a:cxn>
                <a:cxn ang="0">
                  <a:pos x="80" y="15"/>
                </a:cxn>
                <a:cxn ang="0">
                  <a:pos x="79" y="29"/>
                </a:cxn>
                <a:cxn ang="0">
                  <a:pos x="80" y="31"/>
                </a:cxn>
                <a:cxn ang="0">
                  <a:pos x="93" y="32"/>
                </a:cxn>
                <a:cxn ang="0">
                  <a:pos x="104" y="31"/>
                </a:cxn>
                <a:cxn ang="0">
                  <a:pos x="112" y="34"/>
                </a:cxn>
                <a:cxn ang="0">
                  <a:pos x="114" y="36"/>
                </a:cxn>
                <a:cxn ang="0">
                  <a:pos x="116" y="47"/>
                </a:cxn>
                <a:cxn ang="0">
                  <a:pos x="117" y="50"/>
                </a:cxn>
                <a:cxn ang="0">
                  <a:pos x="120" y="52"/>
                </a:cxn>
                <a:cxn ang="0">
                  <a:pos x="132" y="50"/>
                </a:cxn>
                <a:cxn ang="0">
                  <a:pos x="133" y="52"/>
                </a:cxn>
                <a:cxn ang="0">
                  <a:pos x="135" y="56"/>
                </a:cxn>
                <a:cxn ang="0">
                  <a:pos x="130" y="69"/>
                </a:cxn>
                <a:cxn ang="0">
                  <a:pos x="125" y="79"/>
                </a:cxn>
                <a:cxn ang="0">
                  <a:pos x="108" y="89"/>
                </a:cxn>
                <a:cxn ang="0">
                  <a:pos x="88" y="90"/>
                </a:cxn>
                <a:cxn ang="0">
                  <a:pos x="79" y="89"/>
                </a:cxn>
                <a:cxn ang="0">
                  <a:pos x="63" y="87"/>
                </a:cxn>
                <a:cxn ang="0">
                  <a:pos x="64" y="84"/>
                </a:cxn>
                <a:cxn ang="0">
                  <a:pos x="64" y="82"/>
                </a:cxn>
                <a:cxn ang="0">
                  <a:pos x="75" y="71"/>
                </a:cxn>
                <a:cxn ang="0">
                  <a:pos x="75" y="66"/>
                </a:cxn>
                <a:cxn ang="0">
                  <a:pos x="64" y="61"/>
                </a:cxn>
                <a:cxn ang="0">
                  <a:pos x="47" y="55"/>
                </a:cxn>
                <a:cxn ang="0">
                  <a:pos x="27" y="52"/>
                </a:cxn>
                <a:cxn ang="0">
                  <a:pos x="24" y="48"/>
                </a:cxn>
                <a:cxn ang="0">
                  <a:pos x="13" y="42"/>
                </a:cxn>
                <a:cxn ang="0">
                  <a:pos x="3" y="34"/>
                </a:cxn>
                <a:cxn ang="0">
                  <a:pos x="0" y="34"/>
                </a:cxn>
                <a:cxn ang="0">
                  <a:pos x="6" y="23"/>
                </a:cxn>
                <a:cxn ang="0">
                  <a:pos x="8" y="16"/>
                </a:cxn>
                <a:cxn ang="0">
                  <a:pos x="15" y="10"/>
                </a:cxn>
                <a:cxn ang="0">
                  <a:pos x="18" y="5"/>
                </a:cxn>
                <a:cxn ang="0">
                  <a:pos x="50" y="0"/>
                </a:cxn>
                <a:cxn ang="0">
                  <a:pos x="64" y="0"/>
                </a:cxn>
                <a:cxn ang="0">
                  <a:pos x="71" y="2"/>
                </a:cxn>
                <a:cxn ang="0">
                  <a:pos x="79" y="10"/>
                </a:cxn>
                <a:cxn ang="0">
                  <a:pos x="79" y="10"/>
                </a:cxn>
              </a:cxnLst>
              <a:rect l="0" t="0" r="r" b="b"/>
              <a:pathLst>
                <a:path w="135" h="90">
                  <a:moveTo>
                    <a:pt x="79" y="10"/>
                  </a:moveTo>
                  <a:lnTo>
                    <a:pt x="79" y="12"/>
                  </a:lnTo>
                  <a:lnTo>
                    <a:pt x="80" y="15"/>
                  </a:lnTo>
                  <a:lnTo>
                    <a:pt x="79" y="29"/>
                  </a:lnTo>
                  <a:lnTo>
                    <a:pt x="80" y="31"/>
                  </a:lnTo>
                  <a:lnTo>
                    <a:pt x="93" y="32"/>
                  </a:lnTo>
                  <a:lnTo>
                    <a:pt x="104" y="31"/>
                  </a:lnTo>
                  <a:lnTo>
                    <a:pt x="112" y="34"/>
                  </a:lnTo>
                  <a:lnTo>
                    <a:pt x="114" y="36"/>
                  </a:lnTo>
                  <a:lnTo>
                    <a:pt x="116" y="47"/>
                  </a:lnTo>
                  <a:lnTo>
                    <a:pt x="117" y="50"/>
                  </a:lnTo>
                  <a:lnTo>
                    <a:pt x="120" y="52"/>
                  </a:lnTo>
                  <a:lnTo>
                    <a:pt x="132" y="50"/>
                  </a:lnTo>
                  <a:lnTo>
                    <a:pt x="133" y="52"/>
                  </a:lnTo>
                  <a:lnTo>
                    <a:pt x="135" y="56"/>
                  </a:lnTo>
                  <a:lnTo>
                    <a:pt x="130" y="69"/>
                  </a:lnTo>
                  <a:lnTo>
                    <a:pt x="125" y="79"/>
                  </a:lnTo>
                  <a:lnTo>
                    <a:pt x="108" y="89"/>
                  </a:lnTo>
                  <a:lnTo>
                    <a:pt x="88" y="90"/>
                  </a:lnTo>
                  <a:lnTo>
                    <a:pt x="79" y="89"/>
                  </a:lnTo>
                  <a:lnTo>
                    <a:pt x="63" y="87"/>
                  </a:lnTo>
                  <a:lnTo>
                    <a:pt x="64" y="84"/>
                  </a:lnTo>
                  <a:lnTo>
                    <a:pt x="64" y="82"/>
                  </a:lnTo>
                  <a:lnTo>
                    <a:pt x="75" y="71"/>
                  </a:lnTo>
                  <a:lnTo>
                    <a:pt x="75" y="66"/>
                  </a:lnTo>
                  <a:lnTo>
                    <a:pt x="64" y="61"/>
                  </a:lnTo>
                  <a:lnTo>
                    <a:pt x="47" y="55"/>
                  </a:lnTo>
                  <a:lnTo>
                    <a:pt x="27" y="52"/>
                  </a:lnTo>
                  <a:lnTo>
                    <a:pt x="24" y="48"/>
                  </a:lnTo>
                  <a:lnTo>
                    <a:pt x="13" y="42"/>
                  </a:lnTo>
                  <a:lnTo>
                    <a:pt x="3" y="34"/>
                  </a:lnTo>
                  <a:lnTo>
                    <a:pt x="0" y="34"/>
                  </a:lnTo>
                  <a:lnTo>
                    <a:pt x="6" y="23"/>
                  </a:lnTo>
                  <a:lnTo>
                    <a:pt x="8" y="16"/>
                  </a:lnTo>
                  <a:lnTo>
                    <a:pt x="15" y="10"/>
                  </a:lnTo>
                  <a:lnTo>
                    <a:pt x="18" y="5"/>
                  </a:lnTo>
                  <a:lnTo>
                    <a:pt x="50" y="0"/>
                  </a:lnTo>
                  <a:lnTo>
                    <a:pt x="64" y="0"/>
                  </a:lnTo>
                  <a:lnTo>
                    <a:pt x="71" y="2"/>
                  </a:lnTo>
                  <a:lnTo>
                    <a:pt x="79" y="10"/>
                  </a:lnTo>
                  <a:lnTo>
                    <a:pt x="79" y="1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64" name="Freeform 366"/>
            <p:cNvSpPr>
              <a:spLocks/>
            </p:cNvSpPr>
            <p:nvPr/>
          </p:nvSpPr>
          <p:spPr bwMode="auto">
            <a:xfrm>
              <a:off x="2582382" y="-757859"/>
              <a:ext cx="82933" cy="54382"/>
            </a:xfrm>
            <a:custGeom>
              <a:avLst/>
              <a:gdLst/>
              <a:ahLst/>
              <a:cxnLst>
                <a:cxn ang="0">
                  <a:pos x="0" y="39"/>
                </a:cxn>
                <a:cxn ang="0">
                  <a:pos x="5" y="0"/>
                </a:cxn>
                <a:cxn ang="0">
                  <a:pos x="13" y="8"/>
                </a:cxn>
                <a:cxn ang="0">
                  <a:pos x="10" y="6"/>
                </a:cxn>
                <a:cxn ang="0">
                  <a:pos x="7" y="8"/>
                </a:cxn>
                <a:cxn ang="0">
                  <a:pos x="15" y="18"/>
                </a:cxn>
                <a:cxn ang="0">
                  <a:pos x="45" y="32"/>
                </a:cxn>
                <a:cxn ang="0">
                  <a:pos x="61" y="35"/>
                </a:cxn>
                <a:cxn ang="0">
                  <a:pos x="58" y="39"/>
                </a:cxn>
                <a:cxn ang="0">
                  <a:pos x="55" y="40"/>
                </a:cxn>
                <a:cxn ang="0">
                  <a:pos x="48" y="39"/>
                </a:cxn>
                <a:cxn ang="0">
                  <a:pos x="39" y="40"/>
                </a:cxn>
                <a:cxn ang="0">
                  <a:pos x="10" y="37"/>
                </a:cxn>
                <a:cxn ang="0">
                  <a:pos x="0" y="39"/>
                </a:cxn>
                <a:cxn ang="0">
                  <a:pos x="0" y="39"/>
                </a:cxn>
              </a:cxnLst>
              <a:rect l="0" t="0" r="r" b="b"/>
              <a:pathLst>
                <a:path w="61" h="40">
                  <a:moveTo>
                    <a:pt x="0" y="39"/>
                  </a:moveTo>
                  <a:lnTo>
                    <a:pt x="5" y="0"/>
                  </a:lnTo>
                  <a:lnTo>
                    <a:pt x="13" y="8"/>
                  </a:lnTo>
                  <a:lnTo>
                    <a:pt x="10" y="6"/>
                  </a:lnTo>
                  <a:lnTo>
                    <a:pt x="7" y="8"/>
                  </a:lnTo>
                  <a:lnTo>
                    <a:pt x="15" y="18"/>
                  </a:lnTo>
                  <a:lnTo>
                    <a:pt x="45" y="32"/>
                  </a:lnTo>
                  <a:lnTo>
                    <a:pt x="61" y="35"/>
                  </a:lnTo>
                  <a:lnTo>
                    <a:pt x="58" y="39"/>
                  </a:lnTo>
                  <a:lnTo>
                    <a:pt x="55" y="40"/>
                  </a:lnTo>
                  <a:lnTo>
                    <a:pt x="48" y="39"/>
                  </a:lnTo>
                  <a:lnTo>
                    <a:pt x="39" y="40"/>
                  </a:lnTo>
                  <a:lnTo>
                    <a:pt x="10" y="37"/>
                  </a:lnTo>
                  <a:lnTo>
                    <a:pt x="0" y="39"/>
                  </a:lnTo>
                  <a:lnTo>
                    <a:pt x="0" y="3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65" name="Freeform 367"/>
            <p:cNvSpPr>
              <a:spLocks/>
            </p:cNvSpPr>
            <p:nvPr/>
          </p:nvSpPr>
          <p:spPr bwMode="auto">
            <a:xfrm>
              <a:off x="2447786" y="-1365581"/>
              <a:ext cx="263754" cy="633554"/>
            </a:xfrm>
            <a:custGeom>
              <a:avLst/>
              <a:gdLst/>
              <a:ahLst/>
              <a:cxnLst>
                <a:cxn ang="0">
                  <a:pos x="178" y="17"/>
                </a:cxn>
                <a:cxn ang="0">
                  <a:pos x="174" y="30"/>
                </a:cxn>
                <a:cxn ang="0">
                  <a:pos x="184" y="57"/>
                </a:cxn>
                <a:cxn ang="0">
                  <a:pos x="170" y="75"/>
                </a:cxn>
                <a:cxn ang="0">
                  <a:pos x="166" y="101"/>
                </a:cxn>
                <a:cxn ang="0">
                  <a:pos x="136" y="130"/>
                </a:cxn>
                <a:cxn ang="0">
                  <a:pos x="123" y="158"/>
                </a:cxn>
                <a:cxn ang="0">
                  <a:pos x="126" y="178"/>
                </a:cxn>
                <a:cxn ang="0">
                  <a:pos x="114" y="200"/>
                </a:cxn>
                <a:cxn ang="0">
                  <a:pos x="96" y="232"/>
                </a:cxn>
                <a:cxn ang="0">
                  <a:pos x="75" y="279"/>
                </a:cxn>
                <a:cxn ang="0">
                  <a:pos x="69" y="301"/>
                </a:cxn>
                <a:cxn ang="0">
                  <a:pos x="70" y="320"/>
                </a:cxn>
                <a:cxn ang="0">
                  <a:pos x="67" y="327"/>
                </a:cxn>
                <a:cxn ang="0">
                  <a:pos x="67" y="352"/>
                </a:cxn>
                <a:cxn ang="0">
                  <a:pos x="46" y="386"/>
                </a:cxn>
                <a:cxn ang="0">
                  <a:pos x="35" y="415"/>
                </a:cxn>
                <a:cxn ang="0">
                  <a:pos x="86" y="437"/>
                </a:cxn>
                <a:cxn ang="0">
                  <a:pos x="91" y="441"/>
                </a:cxn>
                <a:cxn ang="0">
                  <a:pos x="48" y="466"/>
                </a:cxn>
                <a:cxn ang="0">
                  <a:pos x="41" y="460"/>
                </a:cxn>
                <a:cxn ang="0">
                  <a:pos x="43" y="445"/>
                </a:cxn>
                <a:cxn ang="0">
                  <a:pos x="38" y="441"/>
                </a:cxn>
                <a:cxn ang="0">
                  <a:pos x="37" y="431"/>
                </a:cxn>
                <a:cxn ang="0">
                  <a:pos x="27" y="436"/>
                </a:cxn>
                <a:cxn ang="0">
                  <a:pos x="22" y="429"/>
                </a:cxn>
                <a:cxn ang="0">
                  <a:pos x="21" y="418"/>
                </a:cxn>
                <a:cxn ang="0">
                  <a:pos x="19" y="412"/>
                </a:cxn>
                <a:cxn ang="0">
                  <a:pos x="14" y="399"/>
                </a:cxn>
                <a:cxn ang="0">
                  <a:pos x="19" y="393"/>
                </a:cxn>
                <a:cxn ang="0">
                  <a:pos x="19" y="385"/>
                </a:cxn>
                <a:cxn ang="0">
                  <a:pos x="25" y="378"/>
                </a:cxn>
                <a:cxn ang="0">
                  <a:pos x="21" y="377"/>
                </a:cxn>
                <a:cxn ang="0">
                  <a:pos x="27" y="369"/>
                </a:cxn>
                <a:cxn ang="0">
                  <a:pos x="17" y="364"/>
                </a:cxn>
                <a:cxn ang="0">
                  <a:pos x="24" y="356"/>
                </a:cxn>
                <a:cxn ang="0">
                  <a:pos x="3" y="354"/>
                </a:cxn>
                <a:cxn ang="0">
                  <a:pos x="0" y="356"/>
                </a:cxn>
                <a:cxn ang="0">
                  <a:pos x="13" y="344"/>
                </a:cxn>
                <a:cxn ang="0">
                  <a:pos x="24" y="348"/>
                </a:cxn>
                <a:cxn ang="0">
                  <a:pos x="38" y="348"/>
                </a:cxn>
                <a:cxn ang="0">
                  <a:pos x="40" y="340"/>
                </a:cxn>
                <a:cxn ang="0">
                  <a:pos x="43" y="335"/>
                </a:cxn>
                <a:cxn ang="0">
                  <a:pos x="51" y="335"/>
                </a:cxn>
                <a:cxn ang="0">
                  <a:pos x="54" y="325"/>
                </a:cxn>
                <a:cxn ang="0">
                  <a:pos x="53" y="308"/>
                </a:cxn>
                <a:cxn ang="0">
                  <a:pos x="62" y="295"/>
                </a:cxn>
                <a:cxn ang="0">
                  <a:pos x="65" y="293"/>
                </a:cxn>
                <a:cxn ang="0">
                  <a:pos x="69" y="282"/>
                </a:cxn>
                <a:cxn ang="0">
                  <a:pos x="49" y="285"/>
                </a:cxn>
                <a:cxn ang="0">
                  <a:pos x="53" y="258"/>
                </a:cxn>
                <a:cxn ang="0">
                  <a:pos x="57" y="237"/>
                </a:cxn>
                <a:cxn ang="0">
                  <a:pos x="64" y="224"/>
                </a:cxn>
                <a:cxn ang="0">
                  <a:pos x="85" y="199"/>
                </a:cxn>
                <a:cxn ang="0">
                  <a:pos x="102" y="171"/>
                </a:cxn>
                <a:cxn ang="0">
                  <a:pos x="109" y="139"/>
                </a:cxn>
                <a:cxn ang="0">
                  <a:pos x="114" y="122"/>
                </a:cxn>
                <a:cxn ang="0">
                  <a:pos x="126" y="101"/>
                </a:cxn>
                <a:cxn ang="0">
                  <a:pos x="136" y="62"/>
                </a:cxn>
                <a:cxn ang="0">
                  <a:pos x="149" y="25"/>
                </a:cxn>
                <a:cxn ang="0">
                  <a:pos x="163" y="0"/>
                </a:cxn>
              </a:cxnLst>
              <a:rect l="0" t="0" r="r" b="b"/>
              <a:pathLst>
                <a:path w="194" h="466">
                  <a:moveTo>
                    <a:pt x="163" y="0"/>
                  </a:moveTo>
                  <a:lnTo>
                    <a:pt x="170" y="5"/>
                  </a:lnTo>
                  <a:lnTo>
                    <a:pt x="170" y="14"/>
                  </a:lnTo>
                  <a:lnTo>
                    <a:pt x="178" y="17"/>
                  </a:lnTo>
                  <a:lnTo>
                    <a:pt x="176" y="24"/>
                  </a:lnTo>
                  <a:lnTo>
                    <a:pt x="173" y="25"/>
                  </a:lnTo>
                  <a:lnTo>
                    <a:pt x="171" y="29"/>
                  </a:lnTo>
                  <a:lnTo>
                    <a:pt x="174" y="30"/>
                  </a:lnTo>
                  <a:lnTo>
                    <a:pt x="174" y="33"/>
                  </a:lnTo>
                  <a:lnTo>
                    <a:pt x="178" y="35"/>
                  </a:lnTo>
                  <a:lnTo>
                    <a:pt x="181" y="56"/>
                  </a:lnTo>
                  <a:lnTo>
                    <a:pt x="184" y="57"/>
                  </a:lnTo>
                  <a:lnTo>
                    <a:pt x="194" y="56"/>
                  </a:lnTo>
                  <a:lnTo>
                    <a:pt x="194" y="61"/>
                  </a:lnTo>
                  <a:lnTo>
                    <a:pt x="191" y="69"/>
                  </a:lnTo>
                  <a:lnTo>
                    <a:pt x="170" y="75"/>
                  </a:lnTo>
                  <a:lnTo>
                    <a:pt x="168" y="81"/>
                  </a:lnTo>
                  <a:lnTo>
                    <a:pt x="166" y="83"/>
                  </a:lnTo>
                  <a:lnTo>
                    <a:pt x="166" y="86"/>
                  </a:lnTo>
                  <a:lnTo>
                    <a:pt x="166" y="101"/>
                  </a:lnTo>
                  <a:lnTo>
                    <a:pt x="157" y="106"/>
                  </a:lnTo>
                  <a:lnTo>
                    <a:pt x="154" y="110"/>
                  </a:lnTo>
                  <a:lnTo>
                    <a:pt x="144" y="115"/>
                  </a:lnTo>
                  <a:lnTo>
                    <a:pt x="136" y="130"/>
                  </a:lnTo>
                  <a:lnTo>
                    <a:pt x="133" y="141"/>
                  </a:lnTo>
                  <a:lnTo>
                    <a:pt x="122" y="152"/>
                  </a:lnTo>
                  <a:lnTo>
                    <a:pt x="122" y="157"/>
                  </a:lnTo>
                  <a:lnTo>
                    <a:pt x="123" y="158"/>
                  </a:lnTo>
                  <a:lnTo>
                    <a:pt x="122" y="165"/>
                  </a:lnTo>
                  <a:lnTo>
                    <a:pt x="125" y="170"/>
                  </a:lnTo>
                  <a:lnTo>
                    <a:pt x="125" y="174"/>
                  </a:lnTo>
                  <a:lnTo>
                    <a:pt x="126" y="178"/>
                  </a:lnTo>
                  <a:lnTo>
                    <a:pt x="126" y="187"/>
                  </a:lnTo>
                  <a:lnTo>
                    <a:pt x="120" y="192"/>
                  </a:lnTo>
                  <a:lnTo>
                    <a:pt x="117" y="199"/>
                  </a:lnTo>
                  <a:lnTo>
                    <a:pt x="114" y="200"/>
                  </a:lnTo>
                  <a:lnTo>
                    <a:pt x="112" y="210"/>
                  </a:lnTo>
                  <a:lnTo>
                    <a:pt x="102" y="216"/>
                  </a:lnTo>
                  <a:lnTo>
                    <a:pt x="101" y="218"/>
                  </a:lnTo>
                  <a:lnTo>
                    <a:pt x="96" y="232"/>
                  </a:lnTo>
                  <a:lnTo>
                    <a:pt x="97" y="242"/>
                  </a:lnTo>
                  <a:lnTo>
                    <a:pt x="91" y="248"/>
                  </a:lnTo>
                  <a:lnTo>
                    <a:pt x="81" y="261"/>
                  </a:lnTo>
                  <a:lnTo>
                    <a:pt x="75" y="279"/>
                  </a:lnTo>
                  <a:lnTo>
                    <a:pt x="78" y="284"/>
                  </a:lnTo>
                  <a:lnTo>
                    <a:pt x="78" y="285"/>
                  </a:lnTo>
                  <a:lnTo>
                    <a:pt x="70" y="295"/>
                  </a:lnTo>
                  <a:lnTo>
                    <a:pt x="69" y="301"/>
                  </a:lnTo>
                  <a:lnTo>
                    <a:pt x="72" y="303"/>
                  </a:lnTo>
                  <a:lnTo>
                    <a:pt x="70" y="309"/>
                  </a:lnTo>
                  <a:lnTo>
                    <a:pt x="72" y="314"/>
                  </a:lnTo>
                  <a:lnTo>
                    <a:pt x="70" y="320"/>
                  </a:lnTo>
                  <a:lnTo>
                    <a:pt x="77" y="322"/>
                  </a:lnTo>
                  <a:lnTo>
                    <a:pt x="78" y="324"/>
                  </a:lnTo>
                  <a:lnTo>
                    <a:pt x="77" y="327"/>
                  </a:lnTo>
                  <a:lnTo>
                    <a:pt x="67" y="327"/>
                  </a:lnTo>
                  <a:lnTo>
                    <a:pt x="67" y="328"/>
                  </a:lnTo>
                  <a:lnTo>
                    <a:pt x="75" y="332"/>
                  </a:lnTo>
                  <a:lnTo>
                    <a:pt x="70" y="336"/>
                  </a:lnTo>
                  <a:lnTo>
                    <a:pt x="67" y="352"/>
                  </a:lnTo>
                  <a:lnTo>
                    <a:pt x="62" y="360"/>
                  </a:lnTo>
                  <a:lnTo>
                    <a:pt x="51" y="369"/>
                  </a:lnTo>
                  <a:lnTo>
                    <a:pt x="51" y="378"/>
                  </a:lnTo>
                  <a:lnTo>
                    <a:pt x="46" y="386"/>
                  </a:lnTo>
                  <a:lnTo>
                    <a:pt x="32" y="397"/>
                  </a:lnTo>
                  <a:lnTo>
                    <a:pt x="29" y="407"/>
                  </a:lnTo>
                  <a:lnTo>
                    <a:pt x="29" y="417"/>
                  </a:lnTo>
                  <a:lnTo>
                    <a:pt x="35" y="415"/>
                  </a:lnTo>
                  <a:lnTo>
                    <a:pt x="45" y="415"/>
                  </a:lnTo>
                  <a:lnTo>
                    <a:pt x="43" y="431"/>
                  </a:lnTo>
                  <a:lnTo>
                    <a:pt x="45" y="436"/>
                  </a:lnTo>
                  <a:lnTo>
                    <a:pt x="86" y="437"/>
                  </a:lnTo>
                  <a:lnTo>
                    <a:pt x="110" y="441"/>
                  </a:lnTo>
                  <a:lnTo>
                    <a:pt x="107" y="442"/>
                  </a:lnTo>
                  <a:lnTo>
                    <a:pt x="94" y="442"/>
                  </a:lnTo>
                  <a:lnTo>
                    <a:pt x="91" y="441"/>
                  </a:lnTo>
                  <a:lnTo>
                    <a:pt x="86" y="444"/>
                  </a:lnTo>
                  <a:lnTo>
                    <a:pt x="65" y="449"/>
                  </a:lnTo>
                  <a:lnTo>
                    <a:pt x="57" y="466"/>
                  </a:lnTo>
                  <a:lnTo>
                    <a:pt x="48" y="466"/>
                  </a:lnTo>
                  <a:lnTo>
                    <a:pt x="38" y="462"/>
                  </a:lnTo>
                  <a:lnTo>
                    <a:pt x="38" y="458"/>
                  </a:lnTo>
                  <a:lnTo>
                    <a:pt x="41" y="458"/>
                  </a:lnTo>
                  <a:lnTo>
                    <a:pt x="41" y="460"/>
                  </a:lnTo>
                  <a:lnTo>
                    <a:pt x="56" y="455"/>
                  </a:lnTo>
                  <a:lnTo>
                    <a:pt x="61" y="450"/>
                  </a:lnTo>
                  <a:lnTo>
                    <a:pt x="54" y="445"/>
                  </a:lnTo>
                  <a:lnTo>
                    <a:pt x="43" y="445"/>
                  </a:lnTo>
                  <a:lnTo>
                    <a:pt x="37" y="447"/>
                  </a:lnTo>
                  <a:lnTo>
                    <a:pt x="37" y="445"/>
                  </a:lnTo>
                  <a:lnTo>
                    <a:pt x="32" y="445"/>
                  </a:lnTo>
                  <a:lnTo>
                    <a:pt x="38" y="441"/>
                  </a:lnTo>
                  <a:lnTo>
                    <a:pt x="35" y="436"/>
                  </a:lnTo>
                  <a:lnTo>
                    <a:pt x="38" y="436"/>
                  </a:lnTo>
                  <a:lnTo>
                    <a:pt x="38" y="433"/>
                  </a:lnTo>
                  <a:lnTo>
                    <a:pt x="37" y="431"/>
                  </a:lnTo>
                  <a:lnTo>
                    <a:pt x="37" y="433"/>
                  </a:lnTo>
                  <a:lnTo>
                    <a:pt x="29" y="431"/>
                  </a:lnTo>
                  <a:lnTo>
                    <a:pt x="30" y="434"/>
                  </a:lnTo>
                  <a:lnTo>
                    <a:pt x="27" y="436"/>
                  </a:lnTo>
                  <a:lnTo>
                    <a:pt x="24" y="429"/>
                  </a:lnTo>
                  <a:lnTo>
                    <a:pt x="24" y="437"/>
                  </a:lnTo>
                  <a:lnTo>
                    <a:pt x="21" y="436"/>
                  </a:lnTo>
                  <a:lnTo>
                    <a:pt x="22" y="429"/>
                  </a:lnTo>
                  <a:lnTo>
                    <a:pt x="21" y="426"/>
                  </a:lnTo>
                  <a:lnTo>
                    <a:pt x="13" y="421"/>
                  </a:lnTo>
                  <a:lnTo>
                    <a:pt x="14" y="418"/>
                  </a:lnTo>
                  <a:lnTo>
                    <a:pt x="21" y="418"/>
                  </a:lnTo>
                  <a:lnTo>
                    <a:pt x="21" y="415"/>
                  </a:lnTo>
                  <a:lnTo>
                    <a:pt x="16" y="415"/>
                  </a:lnTo>
                  <a:lnTo>
                    <a:pt x="14" y="413"/>
                  </a:lnTo>
                  <a:lnTo>
                    <a:pt x="19" y="412"/>
                  </a:lnTo>
                  <a:lnTo>
                    <a:pt x="11" y="410"/>
                  </a:lnTo>
                  <a:lnTo>
                    <a:pt x="8" y="407"/>
                  </a:lnTo>
                  <a:lnTo>
                    <a:pt x="13" y="404"/>
                  </a:lnTo>
                  <a:lnTo>
                    <a:pt x="14" y="399"/>
                  </a:lnTo>
                  <a:lnTo>
                    <a:pt x="22" y="397"/>
                  </a:lnTo>
                  <a:lnTo>
                    <a:pt x="21" y="396"/>
                  </a:lnTo>
                  <a:lnTo>
                    <a:pt x="24" y="391"/>
                  </a:lnTo>
                  <a:lnTo>
                    <a:pt x="19" y="393"/>
                  </a:lnTo>
                  <a:lnTo>
                    <a:pt x="17" y="396"/>
                  </a:lnTo>
                  <a:lnTo>
                    <a:pt x="16" y="394"/>
                  </a:lnTo>
                  <a:lnTo>
                    <a:pt x="16" y="385"/>
                  </a:lnTo>
                  <a:lnTo>
                    <a:pt x="19" y="385"/>
                  </a:lnTo>
                  <a:lnTo>
                    <a:pt x="17" y="383"/>
                  </a:lnTo>
                  <a:lnTo>
                    <a:pt x="17" y="381"/>
                  </a:lnTo>
                  <a:lnTo>
                    <a:pt x="25" y="383"/>
                  </a:lnTo>
                  <a:lnTo>
                    <a:pt x="25" y="378"/>
                  </a:lnTo>
                  <a:lnTo>
                    <a:pt x="16" y="380"/>
                  </a:lnTo>
                  <a:lnTo>
                    <a:pt x="16" y="373"/>
                  </a:lnTo>
                  <a:lnTo>
                    <a:pt x="17" y="373"/>
                  </a:lnTo>
                  <a:lnTo>
                    <a:pt x="21" y="377"/>
                  </a:lnTo>
                  <a:lnTo>
                    <a:pt x="21" y="373"/>
                  </a:lnTo>
                  <a:lnTo>
                    <a:pt x="30" y="375"/>
                  </a:lnTo>
                  <a:lnTo>
                    <a:pt x="29" y="370"/>
                  </a:lnTo>
                  <a:lnTo>
                    <a:pt x="27" y="369"/>
                  </a:lnTo>
                  <a:lnTo>
                    <a:pt x="22" y="370"/>
                  </a:lnTo>
                  <a:lnTo>
                    <a:pt x="22" y="369"/>
                  </a:lnTo>
                  <a:lnTo>
                    <a:pt x="24" y="367"/>
                  </a:lnTo>
                  <a:lnTo>
                    <a:pt x="17" y="364"/>
                  </a:lnTo>
                  <a:lnTo>
                    <a:pt x="25" y="360"/>
                  </a:lnTo>
                  <a:lnTo>
                    <a:pt x="24" y="360"/>
                  </a:lnTo>
                  <a:lnTo>
                    <a:pt x="27" y="359"/>
                  </a:lnTo>
                  <a:lnTo>
                    <a:pt x="24" y="356"/>
                  </a:lnTo>
                  <a:lnTo>
                    <a:pt x="19" y="354"/>
                  </a:lnTo>
                  <a:lnTo>
                    <a:pt x="14" y="356"/>
                  </a:lnTo>
                  <a:lnTo>
                    <a:pt x="8" y="352"/>
                  </a:lnTo>
                  <a:lnTo>
                    <a:pt x="3" y="354"/>
                  </a:lnTo>
                  <a:lnTo>
                    <a:pt x="4" y="356"/>
                  </a:lnTo>
                  <a:lnTo>
                    <a:pt x="3" y="357"/>
                  </a:lnTo>
                  <a:lnTo>
                    <a:pt x="0" y="357"/>
                  </a:lnTo>
                  <a:lnTo>
                    <a:pt x="0" y="356"/>
                  </a:lnTo>
                  <a:lnTo>
                    <a:pt x="1" y="352"/>
                  </a:lnTo>
                  <a:lnTo>
                    <a:pt x="16" y="346"/>
                  </a:lnTo>
                  <a:lnTo>
                    <a:pt x="16" y="344"/>
                  </a:lnTo>
                  <a:lnTo>
                    <a:pt x="13" y="344"/>
                  </a:lnTo>
                  <a:lnTo>
                    <a:pt x="11" y="343"/>
                  </a:lnTo>
                  <a:lnTo>
                    <a:pt x="25" y="343"/>
                  </a:lnTo>
                  <a:lnTo>
                    <a:pt x="27" y="346"/>
                  </a:lnTo>
                  <a:lnTo>
                    <a:pt x="24" y="348"/>
                  </a:lnTo>
                  <a:lnTo>
                    <a:pt x="27" y="351"/>
                  </a:lnTo>
                  <a:lnTo>
                    <a:pt x="32" y="348"/>
                  </a:lnTo>
                  <a:lnTo>
                    <a:pt x="30" y="351"/>
                  </a:lnTo>
                  <a:lnTo>
                    <a:pt x="38" y="348"/>
                  </a:lnTo>
                  <a:lnTo>
                    <a:pt x="35" y="346"/>
                  </a:lnTo>
                  <a:lnTo>
                    <a:pt x="37" y="343"/>
                  </a:lnTo>
                  <a:lnTo>
                    <a:pt x="43" y="341"/>
                  </a:lnTo>
                  <a:lnTo>
                    <a:pt x="40" y="340"/>
                  </a:lnTo>
                  <a:lnTo>
                    <a:pt x="45" y="336"/>
                  </a:lnTo>
                  <a:lnTo>
                    <a:pt x="38" y="338"/>
                  </a:lnTo>
                  <a:lnTo>
                    <a:pt x="38" y="336"/>
                  </a:lnTo>
                  <a:lnTo>
                    <a:pt x="43" y="335"/>
                  </a:lnTo>
                  <a:lnTo>
                    <a:pt x="46" y="335"/>
                  </a:lnTo>
                  <a:lnTo>
                    <a:pt x="49" y="336"/>
                  </a:lnTo>
                  <a:lnTo>
                    <a:pt x="51" y="336"/>
                  </a:lnTo>
                  <a:lnTo>
                    <a:pt x="51" y="335"/>
                  </a:lnTo>
                  <a:lnTo>
                    <a:pt x="41" y="333"/>
                  </a:lnTo>
                  <a:lnTo>
                    <a:pt x="43" y="330"/>
                  </a:lnTo>
                  <a:lnTo>
                    <a:pt x="51" y="328"/>
                  </a:lnTo>
                  <a:lnTo>
                    <a:pt x="54" y="325"/>
                  </a:lnTo>
                  <a:lnTo>
                    <a:pt x="54" y="320"/>
                  </a:lnTo>
                  <a:lnTo>
                    <a:pt x="46" y="317"/>
                  </a:lnTo>
                  <a:lnTo>
                    <a:pt x="54" y="312"/>
                  </a:lnTo>
                  <a:lnTo>
                    <a:pt x="53" y="308"/>
                  </a:lnTo>
                  <a:lnTo>
                    <a:pt x="57" y="301"/>
                  </a:lnTo>
                  <a:lnTo>
                    <a:pt x="57" y="298"/>
                  </a:lnTo>
                  <a:lnTo>
                    <a:pt x="61" y="295"/>
                  </a:lnTo>
                  <a:lnTo>
                    <a:pt x="62" y="295"/>
                  </a:lnTo>
                  <a:lnTo>
                    <a:pt x="61" y="293"/>
                  </a:lnTo>
                  <a:lnTo>
                    <a:pt x="62" y="292"/>
                  </a:lnTo>
                  <a:lnTo>
                    <a:pt x="64" y="292"/>
                  </a:lnTo>
                  <a:lnTo>
                    <a:pt x="65" y="293"/>
                  </a:lnTo>
                  <a:lnTo>
                    <a:pt x="65" y="288"/>
                  </a:lnTo>
                  <a:lnTo>
                    <a:pt x="61" y="287"/>
                  </a:lnTo>
                  <a:lnTo>
                    <a:pt x="62" y="285"/>
                  </a:lnTo>
                  <a:lnTo>
                    <a:pt x="69" y="282"/>
                  </a:lnTo>
                  <a:lnTo>
                    <a:pt x="64" y="284"/>
                  </a:lnTo>
                  <a:lnTo>
                    <a:pt x="57" y="280"/>
                  </a:lnTo>
                  <a:lnTo>
                    <a:pt x="54" y="284"/>
                  </a:lnTo>
                  <a:lnTo>
                    <a:pt x="49" y="285"/>
                  </a:lnTo>
                  <a:lnTo>
                    <a:pt x="46" y="284"/>
                  </a:lnTo>
                  <a:lnTo>
                    <a:pt x="43" y="279"/>
                  </a:lnTo>
                  <a:lnTo>
                    <a:pt x="49" y="259"/>
                  </a:lnTo>
                  <a:lnTo>
                    <a:pt x="53" y="258"/>
                  </a:lnTo>
                  <a:lnTo>
                    <a:pt x="56" y="255"/>
                  </a:lnTo>
                  <a:lnTo>
                    <a:pt x="57" y="248"/>
                  </a:lnTo>
                  <a:lnTo>
                    <a:pt x="54" y="242"/>
                  </a:lnTo>
                  <a:lnTo>
                    <a:pt x="57" y="237"/>
                  </a:lnTo>
                  <a:lnTo>
                    <a:pt x="56" y="232"/>
                  </a:lnTo>
                  <a:lnTo>
                    <a:pt x="57" y="226"/>
                  </a:lnTo>
                  <a:lnTo>
                    <a:pt x="59" y="224"/>
                  </a:lnTo>
                  <a:lnTo>
                    <a:pt x="64" y="224"/>
                  </a:lnTo>
                  <a:lnTo>
                    <a:pt x="65" y="218"/>
                  </a:lnTo>
                  <a:lnTo>
                    <a:pt x="69" y="218"/>
                  </a:lnTo>
                  <a:lnTo>
                    <a:pt x="80" y="203"/>
                  </a:lnTo>
                  <a:lnTo>
                    <a:pt x="85" y="199"/>
                  </a:lnTo>
                  <a:lnTo>
                    <a:pt x="94" y="182"/>
                  </a:lnTo>
                  <a:lnTo>
                    <a:pt x="97" y="182"/>
                  </a:lnTo>
                  <a:lnTo>
                    <a:pt x="97" y="174"/>
                  </a:lnTo>
                  <a:lnTo>
                    <a:pt x="102" y="171"/>
                  </a:lnTo>
                  <a:lnTo>
                    <a:pt x="102" y="166"/>
                  </a:lnTo>
                  <a:lnTo>
                    <a:pt x="102" y="146"/>
                  </a:lnTo>
                  <a:lnTo>
                    <a:pt x="104" y="141"/>
                  </a:lnTo>
                  <a:lnTo>
                    <a:pt x="109" y="139"/>
                  </a:lnTo>
                  <a:lnTo>
                    <a:pt x="110" y="136"/>
                  </a:lnTo>
                  <a:lnTo>
                    <a:pt x="109" y="128"/>
                  </a:lnTo>
                  <a:lnTo>
                    <a:pt x="110" y="125"/>
                  </a:lnTo>
                  <a:lnTo>
                    <a:pt x="114" y="122"/>
                  </a:lnTo>
                  <a:lnTo>
                    <a:pt x="118" y="112"/>
                  </a:lnTo>
                  <a:lnTo>
                    <a:pt x="122" y="109"/>
                  </a:lnTo>
                  <a:lnTo>
                    <a:pt x="123" y="106"/>
                  </a:lnTo>
                  <a:lnTo>
                    <a:pt x="126" y="101"/>
                  </a:lnTo>
                  <a:lnTo>
                    <a:pt x="130" y="89"/>
                  </a:lnTo>
                  <a:lnTo>
                    <a:pt x="134" y="83"/>
                  </a:lnTo>
                  <a:lnTo>
                    <a:pt x="138" y="64"/>
                  </a:lnTo>
                  <a:lnTo>
                    <a:pt x="136" y="62"/>
                  </a:lnTo>
                  <a:lnTo>
                    <a:pt x="142" y="57"/>
                  </a:lnTo>
                  <a:lnTo>
                    <a:pt x="147" y="43"/>
                  </a:lnTo>
                  <a:lnTo>
                    <a:pt x="147" y="35"/>
                  </a:lnTo>
                  <a:lnTo>
                    <a:pt x="149" y="25"/>
                  </a:lnTo>
                  <a:lnTo>
                    <a:pt x="147" y="6"/>
                  </a:lnTo>
                  <a:lnTo>
                    <a:pt x="150" y="5"/>
                  </a:lnTo>
                  <a:lnTo>
                    <a:pt x="158" y="5"/>
                  </a:lnTo>
                  <a:lnTo>
                    <a:pt x="163" y="0"/>
                  </a:lnTo>
                  <a:lnTo>
                    <a:pt x="16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66" name="Freeform 368"/>
            <p:cNvSpPr>
              <a:spLocks/>
            </p:cNvSpPr>
            <p:nvPr/>
          </p:nvSpPr>
          <p:spPr bwMode="auto">
            <a:xfrm>
              <a:off x="2517124" y="-761938"/>
              <a:ext cx="72057" cy="58461"/>
            </a:xfrm>
            <a:custGeom>
              <a:avLst/>
              <a:gdLst/>
              <a:ahLst/>
              <a:cxnLst>
                <a:cxn ang="0">
                  <a:pos x="48" y="42"/>
                </a:cxn>
                <a:cxn ang="0">
                  <a:pos x="40" y="43"/>
                </a:cxn>
                <a:cxn ang="0">
                  <a:pos x="30" y="40"/>
                </a:cxn>
                <a:cxn ang="0">
                  <a:pos x="6" y="40"/>
                </a:cxn>
                <a:cxn ang="0">
                  <a:pos x="6" y="38"/>
                </a:cxn>
                <a:cxn ang="0">
                  <a:pos x="10" y="37"/>
                </a:cxn>
                <a:cxn ang="0">
                  <a:pos x="0" y="37"/>
                </a:cxn>
                <a:cxn ang="0">
                  <a:pos x="0" y="34"/>
                </a:cxn>
                <a:cxn ang="0">
                  <a:pos x="11" y="32"/>
                </a:cxn>
                <a:cxn ang="0">
                  <a:pos x="8" y="27"/>
                </a:cxn>
                <a:cxn ang="0">
                  <a:pos x="21" y="34"/>
                </a:cxn>
                <a:cxn ang="0">
                  <a:pos x="24" y="32"/>
                </a:cxn>
                <a:cxn ang="0">
                  <a:pos x="21" y="30"/>
                </a:cxn>
                <a:cxn ang="0">
                  <a:pos x="22" y="30"/>
                </a:cxn>
                <a:cxn ang="0">
                  <a:pos x="26" y="32"/>
                </a:cxn>
                <a:cxn ang="0">
                  <a:pos x="27" y="30"/>
                </a:cxn>
                <a:cxn ang="0">
                  <a:pos x="32" y="32"/>
                </a:cxn>
                <a:cxn ang="0">
                  <a:pos x="35" y="32"/>
                </a:cxn>
                <a:cxn ang="0">
                  <a:pos x="24" y="29"/>
                </a:cxn>
                <a:cxn ang="0">
                  <a:pos x="24" y="22"/>
                </a:cxn>
                <a:cxn ang="0">
                  <a:pos x="37" y="18"/>
                </a:cxn>
                <a:cxn ang="0">
                  <a:pos x="38" y="16"/>
                </a:cxn>
                <a:cxn ang="0">
                  <a:pos x="35" y="14"/>
                </a:cxn>
                <a:cxn ang="0">
                  <a:pos x="24" y="16"/>
                </a:cxn>
                <a:cxn ang="0">
                  <a:pos x="19" y="14"/>
                </a:cxn>
                <a:cxn ang="0">
                  <a:pos x="21" y="8"/>
                </a:cxn>
                <a:cxn ang="0">
                  <a:pos x="26" y="9"/>
                </a:cxn>
                <a:cxn ang="0">
                  <a:pos x="26" y="8"/>
                </a:cxn>
                <a:cxn ang="0">
                  <a:pos x="24" y="5"/>
                </a:cxn>
                <a:cxn ang="0">
                  <a:pos x="21" y="5"/>
                </a:cxn>
                <a:cxn ang="0">
                  <a:pos x="34" y="5"/>
                </a:cxn>
                <a:cxn ang="0">
                  <a:pos x="35" y="0"/>
                </a:cxn>
                <a:cxn ang="0">
                  <a:pos x="40" y="0"/>
                </a:cxn>
                <a:cxn ang="0">
                  <a:pos x="42" y="3"/>
                </a:cxn>
                <a:cxn ang="0">
                  <a:pos x="51" y="1"/>
                </a:cxn>
                <a:cxn ang="0">
                  <a:pos x="53" y="3"/>
                </a:cxn>
                <a:cxn ang="0">
                  <a:pos x="48" y="42"/>
                </a:cxn>
                <a:cxn ang="0">
                  <a:pos x="48" y="42"/>
                </a:cxn>
              </a:cxnLst>
              <a:rect l="0" t="0" r="r" b="b"/>
              <a:pathLst>
                <a:path w="53" h="43">
                  <a:moveTo>
                    <a:pt x="48" y="42"/>
                  </a:moveTo>
                  <a:lnTo>
                    <a:pt x="40" y="43"/>
                  </a:lnTo>
                  <a:lnTo>
                    <a:pt x="30" y="40"/>
                  </a:lnTo>
                  <a:lnTo>
                    <a:pt x="6" y="40"/>
                  </a:lnTo>
                  <a:lnTo>
                    <a:pt x="6" y="38"/>
                  </a:lnTo>
                  <a:lnTo>
                    <a:pt x="10" y="37"/>
                  </a:lnTo>
                  <a:lnTo>
                    <a:pt x="0" y="37"/>
                  </a:lnTo>
                  <a:lnTo>
                    <a:pt x="0" y="34"/>
                  </a:lnTo>
                  <a:lnTo>
                    <a:pt x="11" y="32"/>
                  </a:lnTo>
                  <a:lnTo>
                    <a:pt x="8" y="27"/>
                  </a:lnTo>
                  <a:lnTo>
                    <a:pt x="21" y="34"/>
                  </a:lnTo>
                  <a:lnTo>
                    <a:pt x="24" y="32"/>
                  </a:lnTo>
                  <a:lnTo>
                    <a:pt x="21" y="30"/>
                  </a:lnTo>
                  <a:lnTo>
                    <a:pt x="22" y="30"/>
                  </a:lnTo>
                  <a:lnTo>
                    <a:pt x="26" y="32"/>
                  </a:lnTo>
                  <a:lnTo>
                    <a:pt x="27" y="30"/>
                  </a:lnTo>
                  <a:lnTo>
                    <a:pt x="32" y="32"/>
                  </a:lnTo>
                  <a:lnTo>
                    <a:pt x="35" y="32"/>
                  </a:lnTo>
                  <a:lnTo>
                    <a:pt x="24" y="29"/>
                  </a:lnTo>
                  <a:lnTo>
                    <a:pt x="24" y="22"/>
                  </a:lnTo>
                  <a:lnTo>
                    <a:pt x="37" y="18"/>
                  </a:lnTo>
                  <a:lnTo>
                    <a:pt x="38" y="16"/>
                  </a:lnTo>
                  <a:lnTo>
                    <a:pt x="35" y="14"/>
                  </a:lnTo>
                  <a:lnTo>
                    <a:pt x="24" y="16"/>
                  </a:lnTo>
                  <a:lnTo>
                    <a:pt x="19" y="14"/>
                  </a:lnTo>
                  <a:lnTo>
                    <a:pt x="21" y="8"/>
                  </a:lnTo>
                  <a:lnTo>
                    <a:pt x="26" y="9"/>
                  </a:lnTo>
                  <a:lnTo>
                    <a:pt x="26" y="8"/>
                  </a:lnTo>
                  <a:lnTo>
                    <a:pt x="24" y="5"/>
                  </a:lnTo>
                  <a:lnTo>
                    <a:pt x="21" y="5"/>
                  </a:lnTo>
                  <a:lnTo>
                    <a:pt x="34" y="5"/>
                  </a:lnTo>
                  <a:lnTo>
                    <a:pt x="35" y="0"/>
                  </a:lnTo>
                  <a:lnTo>
                    <a:pt x="40" y="0"/>
                  </a:lnTo>
                  <a:lnTo>
                    <a:pt x="42" y="3"/>
                  </a:lnTo>
                  <a:lnTo>
                    <a:pt x="51" y="1"/>
                  </a:lnTo>
                  <a:lnTo>
                    <a:pt x="53" y="3"/>
                  </a:lnTo>
                  <a:lnTo>
                    <a:pt x="48" y="42"/>
                  </a:lnTo>
                  <a:lnTo>
                    <a:pt x="48" y="4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67" name="Freeform 369"/>
            <p:cNvSpPr>
              <a:spLocks/>
            </p:cNvSpPr>
            <p:nvPr/>
          </p:nvSpPr>
          <p:spPr bwMode="auto">
            <a:xfrm>
              <a:off x="4712808" y="-2379811"/>
              <a:ext cx="66619" cy="58461"/>
            </a:xfrm>
            <a:custGeom>
              <a:avLst/>
              <a:gdLst/>
              <a:ahLst/>
              <a:cxnLst>
                <a:cxn ang="0">
                  <a:pos x="25" y="37"/>
                </a:cxn>
                <a:cxn ang="0">
                  <a:pos x="25" y="43"/>
                </a:cxn>
                <a:cxn ang="0">
                  <a:pos x="30" y="43"/>
                </a:cxn>
                <a:cxn ang="0">
                  <a:pos x="30" y="40"/>
                </a:cxn>
                <a:cxn ang="0">
                  <a:pos x="37" y="35"/>
                </a:cxn>
                <a:cxn ang="0">
                  <a:pos x="37" y="31"/>
                </a:cxn>
                <a:cxn ang="0">
                  <a:pos x="49" y="31"/>
                </a:cxn>
                <a:cxn ang="0">
                  <a:pos x="49" y="24"/>
                </a:cxn>
                <a:cxn ang="0">
                  <a:pos x="45" y="21"/>
                </a:cxn>
                <a:cxn ang="0">
                  <a:pos x="41" y="16"/>
                </a:cxn>
                <a:cxn ang="0">
                  <a:pos x="37" y="13"/>
                </a:cxn>
                <a:cxn ang="0">
                  <a:pos x="37" y="8"/>
                </a:cxn>
                <a:cxn ang="0">
                  <a:pos x="35" y="6"/>
                </a:cxn>
                <a:cxn ang="0">
                  <a:pos x="22" y="5"/>
                </a:cxn>
                <a:cxn ang="0">
                  <a:pos x="11" y="0"/>
                </a:cxn>
                <a:cxn ang="0">
                  <a:pos x="3" y="0"/>
                </a:cxn>
                <a:cxn ang="0">
                  <a:pos x="0" y="5"/>
                </a:cxn>
                <a:cxn ang="0">
                  <a:pos x="1" y="3"/>
                </a:cxn>
                <a:cxn ang="0">
                  <a:pos x="11" y="11"/>
                </a:cxn>
                <a:cxn ang="0">
                  <a:pos x="13" y="14"/>
                </a:cxn>
                <a:cxn ang="0">
                  <a:pos x="24" y="26"/>
                </a:cxn>
                <a:cxn ang="0">
                  <a:pos x="25" y="37"/>
                </a:cxn>
                <a:cxn ang="0">
                  <a:pos x="25" y="37"/>
                </a:cxn>
              </a:cxnLst>
              <a:rect l="0" t="0" r="r" b="b"/>
              <a:pathLst>
                <a:path w="49" h="43">
                  <a:moveTo>
                    <a:pt x="25" y="37"/>
                  </a:moveTo>
                  <a:lnTo>
                    <a:pt x="25" y="43"/>
                  </a:lnTo>
                  <a:lnTo>
                    <a:pt x="30" y="43"/>
                  </a:lnTo>
                  <a:lnTo>
                    <a:pt x="30" y="40"/>
                  </a:lnTo>
                  <a:lnTo>
                    <a:pt x="37" y="35"/>
                  </a:lnTo>
                  <a:lnTo>
                    <a:pt x="37" y="31"/>
                  </a:lnTo>
                  <a:lnTo>
                    <a:pt x="49" y="31"/>
                  </a:lnTo>
                  <a:lnTo>
                    <a:pt x="49" y="24"/>
                  </a:lnTo>
                  <a:lnTo>
                    <a:pt x="45" y="21"/>
                  </a:lnTo>
                  <a:lnTo>
                    <a:pt x="41" y="16"/>
                  </a:lnTo>
                  <a:lnTo>
                    <a:pt x="37" y="13"/>
                  </a:lnTo>
                  <a:lnTo>
                    <a:pt x="37" y="8"/>
                  </a:lnTo>
                  <a:lnTo>
                    <a:pt x="35" y="6"/>
                  </a:lnTo>
                  <a:lnTo>
                    <a:pt x="22" y="5"/>
                  </a:lnTo>
                  <a:lnTo>
                    <a:pt x="11" y="0"/>
                  </a:lnTo>
                  <a:lnTo>
                    <a:pt x="3" y="0"/>
                  </a:lnTo>
                  <a:lnTo>
                    <a:pt x="0" y="5"/>
                  </a:lnTo>
                  <a:lnTo>
                    <a:pt x="1" y="3"/>
                  </a:lnTo>
                  <a:lnTo>
                    <a:pt x="11" y="11"/>
                  </a:lnTo>
                  <a:lnTo>
                    <a:pt x="13" y="14"/>
                  </a:lnTo>
                  <a:lnTo>
                    <a:pt x="24" y="26"/>
                  </a:lnTo>
                  <a:lnTo>
                    <a:pt x="25" y="37"/>
                  </a:lnTo>
                  <a:lnTo>
                    <a:pt x="25" y="3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68" name="Freeform 370"/>
            <p:cNvSpPr>
              <a:spLocks/>
            </p:cNvSpPr>
            <p:nvPr/>
          </p:nvSpPr>
          <p:spPr bwMode="auto">
            <a:xfrm>
              <a:off x="4593167" y="-2375732"/>
              <a:ext cx="186260" cy="92450"/>
            </a:xfrm>
            <a:custGeom>
              <a:avLst/>
              <a:gdLst/>
              <a:ahLst/>
              <a:cxnLst>
                <a:cxn ang="0">
                  <a:pos x="112" y="23"/>
                </a:cxn>
                <a:cxn ang="0">
                  <a:pos x="101" y="11"/>
                </a:cxn>
                <a:cxn ang="0">
                  <a:pos x="99" y="8"/>
                </a:cxn>
                <a:cxn ang="0">
                  <a:pos x="89" y="0"/>
                </a:cxn>
                <a:cxn ang="0">
                  <a:pos x="88" y="2"/>
                </a:cxn>
                <a:cxn ang="0">
                  <a:pos x="65" y="8"/>
                </a:cxn>
                <a:cxn ang="0">
                  <a:pos x="59" y="5"/>
                </a:cxn>
                <a:cxn ang="0">
                  <a:pos x="33" y="5"/>
                </a:cxn>
                <a:cxn ang="0">
                  <a:pos x="24" y="11"/>
                </a:cxn>
                <a:cxn ang="0">
                  <a:pos x="20" y="16"/>
                </a:cxn>
                <a:cxn ang="0">
                  <a:pos x="11" y="29"/>
                </a:cxn>
                <a:cxn ang="0">
                  <a:pos x="0" y="32"/>
                </a:cxn>
                <a:cxn ang="0">
                  <a:pos x="6" y="37"/>
                </a:cxn>
                <a:cxn ang="0">
                  <a:pos x="12" y="45"/>
                </a:cxn>
                <a:cxn ang="0">
                  <a:pos x="17" y="47"/>
                </a:cxn>
                <a:cxn ang="0">
                  <a:pos x="19" y="52"/>
                </a:cxn>
                <a:cxn ang="0">
                  <a:pos x="30" y="55"/>
                </a:cxn>
                <a:cxn ang="0">
                  <a:pos x="33" y="53"/>
                </a:cxn>
                <a:cxn ang="0">
                  <a:pos x="35" y="55"/>
                </a:cxn>
                <a:cxn ang="0">
                  <a:pos x="33" y="58"/>
                </a:cxn>
                <a:cxn ang="0">
                  <a:pos x="35" y="61"/>
                </a:cxn>
                <a:cxn ang="0">
                  <a:pos x="38" y="61"/>
                </a:cxn>
                <a:cxn ang="0">
                  <a:pos x="41" y="61"/>
                </a:cxn>
                <a:cxn ang="0">
                  <a:pos x="40" y="64"/>
                </a:cxn>
                <a:cxn ang="0">
                  <a:pos x="43" y="66"/>
                </a:cxn>
                <a:cxn ang="0">
                  <a:pos x="78" y="68"/>
                </a:cxn>
                <a:cxn ang="0">
                  <a:pos x="99" y="61"/>
                </a:cxn>
                <a:cxn ang="0">
                  <a:pos x="104" y="61"/>
                </a:cxn>
                <a:cxn ang="0">
                  <a:pos x="113" y="64"/>
                </a:cxn>
                <a:cxn ang="0">
                  <a:pos x="120" y="66"/>
                </a:cxn>
                <a:cxn ang="0">
                  <a:pos x="125" y="66"/>
                </a:cxn>
                <a:cxn ang="0">
                  <a:pos x="123" y="60"/>
                </a:cxn>
                <a:cxn ang="0">
                  <a:pos x="126" y="48"/>
                </a:cxn>
                <a:cxn ang="0">
                  <a:pos x="128" y="48"/>
                </a:cxn>
                <a:cxn ang="0">
                  <a:pos x="128" y="52"/>
                </a:cxn>
                <a:cxn ang="0">
                  <a:pos x="125" y="55"/>
                </a:cxn>
                <a:cxn ang="0">
                  <a:pos x="126" y="56"/>
                </a:cxn>
                <a:cxn ang="0">
                  <a:pos x="134" y="52"/>
                </a:cxn>
                <a:cxn ang="0">
                  <a:pos x="136" y="50"/>
                </a:cxn>
                <a:cxn ang="0">
                  <a:pos x="137" y="47"/>
                </a:cxn>
                <a:cxn ang="0">
                  <a:pos x="136" y="44"/>
                </a:cxn>
                <a:cxn ang="0">
                  <a:pos x="133" y="42"/>
                </a:cxn>
                <a:cxn ang="0">
                  <a:pos x="120" y="45"/>
                </a:cxn>
                <a:cxn ang="0">
                  <a:pos x="117" y="42"/>
                </a:cxn>
                <a:cxn ang="0">
                  <a:pos x="115" y="42"/>
                </a:cxn>
                <a:cxn ang="0">
                  <a:pos x="113" y="40"/>
                </a:cxn>
                <a:cxn ang="0">
                  <a:pos x="113" y="34"/>
                </a:cxn>
                <a:cxn ang="0">
                  <a:pos x="112" y="23"/>
                </a:cxn>
                <a:cxn ang="0">
                  <a:pos x="112" y="23"/>
                </a:cxn>
              </a:cxnLst>
              <a:rect l="0" t="0" r="r" b="b"/>
              <a:pathLst>
                <a:path w="137" h="68">
                  <a:moveTo>
                    <a:pt x="112" y="23"/>
                  </a:moveTo>
                  <a:lnTo>
                    <a:pt x="101" y="11"/>
                  </a:lnTo>
                  <a:lnTo>
                    <a:pt x="99" y="8"/>
                  </a:lnTo>
                  <a:lnTo>
                    <a:pt x="89" y="0"/>
                  </a:lnTo>
                  <a:lnTo>
                    <a:pt x="88" y="2"/>
                  </a:lnTo>
                  <a:lnTo>
                    <a:pt x="65" y="8"/>
                  </a:lnTo>
                  <a:lnTo>
                    <a:pt x="59" y="5"/>
                  </a:lnTo>
                  <a:lnTo>
                    <a:pt x="33" y="5"/>
                  </a:lnTo>
                  <a:lnTo>
                    <a:pt x="24" y="11"/>
                  </a:lnTo>
                  <a:lnTo>
                    <a:pt x="20" y="16"/>
                  </a:lnTo>
                  <a:lnTo>
                    <a:pt x="11" y="29"/>
                  </a:lnTo>
                  <a:lnTo>
                    <a:pt x="0" y="32"/>
                  </a:lnTo>
                  <a:lnTo>
                    <a:pt x="6" y="37"/>
                  </a:lnTo>
                  <a:lnTo>
                    <a:pt x="12" y="45"/>
                  </a:lnTo>
                  <a:lnTo>
                    <a:pt x="17" y="47"/>
                  </a:lnTo>
                  <a:lnTo>
                    <a:pt x="19" y="52"/>
                  </a:lnTo>
                  <a:lnTo>
                    <a:pt x="30" y="55"/>
                  </a:lnTo>
                  <a:lnTo>
                    <a:pt x="33" y="53"/>
                  </a:lnTo>
                  <a:lnTo>
                    <a:pt x="35" y="55"/>
                  </a:lnTo>
                  <a:lnTo>
                    <a:pt x="33" y="58"/>
                  </a:lnTo>
                  <a:lnTo>
                    <a:pt x="35" y="61"/>
                  </a:lnTo>
                  <a:lnTo>
                    <a:pt x="38" y="61"/>
                  </a:lnTo>
                  <a:lnTo>
                    <a:pt x="41" y="61"/>
                  </a:lnTo>
                  <a:lnTo>
                    <a:pt x="40" y="64"/>
                  </a:lnTo>
                  <a:lnTo>
                    <a:pt x="43" y="66"/>
                  </a:lnTo>
                  <a:lnTo>
                    <a:pt x="78" y="68"/>
                  </a:lnTo>
                  <a:lnTo>
                    <a:pt x="99" y="61"/>
                  </a:lnTo>
                  <a:lnTo>
                    <a:pt x="104" y="61"/>
                  </a:lnTo>
                  <a:lnTo>
                    <a:pt x="113" y="64"/>
                  </a:lnTo>
                  <a:lnTo>
                    <a:pt x="120" y="66"/>
                  </a:lnTo>
                  <a:lnTo>
                    <a:pt x="125" y="66"/>
                  </a:lnTo>
                  <a:lnTo>
                    <a:pt x="123" y="60"/>
                  </a:lnTo>
                  <a:lnTo>
                    <a:pt x="126" y="48"/>
                  </a:lnTo>
                  <a:lnTo>
                    <a:pt x="128" y="48"/>
                  </a:lnTo>
                  <a:lnTo>
                    <a:pt x="128" y="52"/>
                  </a:lnTo>
                  <a:lnTo>
                    <a:pt x="125" y="55"/>
                  </a:lnTo>
                  <a:lnTo>
                    <a:pt x="126" y="56"/>
                  </a:lnTo>
                  <a:lnTo>
                    <a:pt x="134" y="52"/>
                  </a:lnTo>
                  <a:lnTo>
                    <a:pt x="136" y="50"/>
                  </a:lnTo>
                  <a:lnTo>
                    <a:pt x="137" y="47"/>
                  </a:lnTo>
                  <a:lnTo>
                    <a:pt x="136" y="44"/>
                  </a:lnTo>
                  <a:lnTo>
                    <a:pt x="133" y="42"/>
                  </a:lnTo>
                  <a:lnTo>
                    <a:pt x="120" y="45"/>
                  </a:lnTo>
                  <a:lnTo>
                    <a:pt x="117" y="42"/>
                  </a:lnTo>
                  <a:lnTo>
                    <a:pt x="115" y="42"/>
                  </a:lnTo>
                  <a:lnTo>
                    <a:pt x="113" y="40"/>
                  </a:lnTo>
                  <a:lnTo>
                    <a:pt x="113" y="34"/>
                  </a:lnTo>
                  <a:lnTo>
                    <a:pt x="112" y="23"/>
                  </a:lnTo>
                  <a:lnTo>
                    <a:pt x="112" y="2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69" name="Freeform 371"/>
            <p:cNvSpPr>
              <a:spLocks/>
            </p:cNvSpPr>
            <p:nvPr/>
          </p:nvSpPr>
          <p:spPr bwMode="auto">
            <a:xfrm>
              <a:off x="4041187" y="-2530721"/>
              <a:ext cx="47585" cy="32629"/>
            </a:xfrm>
            <a:custGeom>
              <a:avLst/>
              <a:gdLst/>
              <a:ahLst/>
              <a:cxnLst>
                <a:cxn ang="0">
                  <a:pos x="27" y="24"/>
                </a:cxn>
                <a:cxn ang="0">
                  <a:pos x="30" y="23"/>
                </a:cxn>
                <a:cxn ang="0">
                  <a:pos x="30" y="21"/>
                </a:cxn>
                <a:cxn ang="0">
                  <a:pos x="34" y="20"/>
                </a:cxn>
                <a:cxn ang="0">
                  <a:pos x="35" y="20"/>
                </a:cxn>
                <a:cxn ang="0">
                  <a:pos x="34" y="15"/>
                </a:cxn>
                <a:cxn ang="0">
                  <a:pos x="35" y="18"/>
                </a:cxn>
                <a:cxn ang="0">
                  <a:pos x="35" y="15"/>
                </a:cxn>
                <a:cxn ang="0">
                  <a:pos x="34" y="13"/>
                </a:cxn>
                <a:cxn ang="0">
                  <a:pos x="30" y="13"/>
                </a:cxn>
                <a:cxn ang="0">
                  <a:pos x="30" y="12"/>
                </a:cxn>
                <a:cxn ang="0">
                  <a:pos x="30" y="8"/>
                </a:cxn>
                <a:cxn ang="0">
                  <a:pos x="27" y="4"/>
                </a:cxn>
                <a:cxn ang="0">
                  <a:pos x="22" y="4"/>
                </a:cxn>
                <a:cxn ang="0">
                  <a:pos x="13" y="7"/>
                </a:cxn>
                <a:cxn ang="0">
                  <a:pos x="13" y="5"/>
                </a:cxn>
                <a:cxn ang="0">
                  <a:pos x="14" y="4"/>
                </a:cxn>
                <a:cxn ang="0">
                  <a:pos x="13" y="2"/>
                </a:cxn>
                <a:cxn ang="0">
                  <a:pos x="10" y="0"/>
                </a:cxn>
                <a:cxn ang="0">
                  <a:pos x="8" y="4"/>
                </a:cxn>
                <a:cxn ang="0">
                  <a:pos x="8" y="7"/>
                </a:cxn>
                <a:cxn ang="0">
                  <a:pos x="8" y="8"/>
                </a:cxn>
                <a:cxn ang="0">
                  <a:pos x="5" y="12"/>
                </a:cxn>
                <a:cxn ang="0">
                  <a:pos x="3" y="12"/>
                </a:cxn>
                <a:cxn ang="0">
                  <a:pos x="3" y="15"/>
                </a:cxn>
                <a:cxn ang="0">
                  <a:pos x="0" y="16"/>
                </a:cxn>
                <a:cxn ang="0">
                  <a:pos x="5" y="18"/>
                </a:cxn>
                <a:cxn ang="0">
                  <a:pos x="6" y="21"/>
                </a:cxn>
                <a:cxn ang="0">
                  <a:pos x="10" y="23"/>
                </a:cxn>
                <a:cxn ang="0">
                  <a:pos x="13" y="18"/>
                </a:cxn>
                <a:cxn ang="0">
                  <a:pos x="21" y="16"/>
                </a:cxn>
                <a:cxn ang="0">
                  <a:pos x="24" y="20"/>
                </a:cxn>
                <a:cxn ang="0">
                  <a:pos x="27" y="24"/>
                </a:cxn>
                <a:cxn ang="0">
                  <a:pos x="27" y="24"/>
                </a:cxn>
              </a:cxnLst>
              <a:rect l="0" t="0" r="r" b="b"/>
              <a:pathLst>
                <a:path w="35" h="24">
                  <a:moveTo>
                    <a:pt x="27" y="24"/>
                  </a:moveTo>
                  <a:lnTo>
                    <a:pt x="30" y="23"/>
                  </a:lnTo>
                  <a:lnTo>
                    <a:pt x="30" y="21"/>
                  </a:lnTo>
                  <a:lnTo>
                    <a:pt x="34" y="20"/>
                  </a:lnTo>
                  <a:lnTo>
                    <a:pt x="35" y="20"/>
                  </a:lnTo>
                  <a:lnTo>
                    <a:pt x="34" y="15"/>
                  </a:lnTo>
                  <a:lnTo>
                    <a:pt x="35" y="18"/>
                  </a:lnTo>
                  <a:lnTo>
                    <a:pt x="35" y="15"/>
                  </a:lnTo>
                  <a:lnTo>
                    <a:pt x="34" y="13"/>
                  </a:lnTo>
                  <a:lnTo>
                    <a:pt x="30" y="13"/>
                  </a:lnTo>
                  <a:lnTo>
                    <a:pt x="30" y="12"/>
                  </a:lnTo>
                  <a:lnTo>
                    <a:pt x="30" y="8"/>
                  </a:lnTo>
                  <a:lnTo>
                    <a:pt x="27" y="4"/>
                  </a:lnTo>
                  <a:lnTo>
                    <a:pt x="22" y="4"/>
                  </a:lnTo>
                  <a:lnTo>
                    <a:pt x="13" y="7"/>
                  </a:lnTo>
                  <a:lnTo>
                    <a:pt x="13" y="5"/>
                  </a:lnTo>
                  <a:lnTo>
                    <a:pt x="14" y="4"/>
                  </a:lnTo>
                  <a:lnTo>
                    <a:pt x="13" y="2"/>
                  </a:lnTo>
                  <a:lnTo>
                    <a:pt x="10" y="0"/>
                  </a:lnTo>
                  <a:lnTo>
                    <a:pt x="8" y="4"/>
                  </a:lnTo>
                  <a:lnTo>
                    <a:pt x="8" y="7"/>
                  </a:lnTo>
                  <a:lnTo>
                    <a:pt x="8" y="8"/>
                  </a:lnTo>
                  <a:lnTo>
                    <a:pt x="5" y="12"/>
                  </a:lnTo>
                  <a:lnTo>
                    <a:pt x="3" y="12"/>
                  </a:lnTo>
                  <a:lnTo>
                    <a:pt x="3" y="15"/>
                  </a:lnTo>
                  <a:lnTo>
                    <a:pt x="0" y="16"/>
                  </a:lnTo>
                  <a:lnTo>
                    <a:pt x="5" y="18"/>
                  </a:lnTo>
                  <a:lnTo>
                    <a:pt x="6" y="21"/>
                  </a:lnTo>
                  <a:lnTo>
                    <a:pt x="10" y="23"/>
                  </a:lnTo>
                  <a:lnTo>
                    <a:pt x="13" y="18"/>
                  </a:lnTo>
                  <a:lnTo>
                    <a:pt x="21" y="16"/>
                  </a:lnTo>
                  <a:lnTo>
                    <a:pt x="24" y="20"/>
                  </a:lnTo>
                  <a:lnTo>
                    <a:pt x="27" y="24"/>
                  </a:lnTo>
                  <a:lnTo>
                    <a:pt x="27" y="2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70" name="Freeform 372"/>
            <p:cNvSpPr>
              <a:spLocks/>
            </p:cNvSpPr>
            <p:nvPr/>
          </p:nvSpPr>
          <p:spPr bwMode="auto">
            <a:xfrm>
              <a:off x="4387874" y="-2095663"/>
              <a:ext cx="337170" cy="208013"/>
            </a:xfrm>
            <a:custGeom>
              <a:avLst/>
              <a:gdLst/>
              <a:ahLst/>
              <a:cxnLst>
                <a:cxn ang="0">
                  <a:pos x="218" y="149"/>
                </a:cxn>
                <a:cxn ang="0">
                  <a:pos x="186" y="137"/>
                </a:cxn>
                <a:cxn ang="0">
                  <a:pos x="155" y="128"/>
                </a:cxn>
                <a:cxn ang="0">
                  <a:pos x="123" y="117"/>
                </a:cxn>
                <a:cxn ang="0">
                  <a:pos x="93" y="115"/>
                </a:cxn>
                <a:cxn ang="0">
                  <a:pos x="85" y="113"/>
                </a:cxn>
                <a:cxn ang="0">
                  <a:pos x="43" y="110"/>
                </a:cxn>
                <a:cxn ang="0">
                  <a:pos x="27" y="99"/>
                </a:cxn>
                <a:cxn ang="0">
                  <a:pos x="14" y="96"/>
                </a:cxn>
                <a:cxn ang="0">
                  <a:pos x="5" y="80"/>
                </a:cxn>
                <a:cxn ang="0">
                  <a:pos x="9" y="76"/>
                </a:cxn>
                <a:cxn ang="0">
                  <a:pos x="6" y="44"/>
                </a:cxn>
                <a:cxn ang="0">
                  <a:pos x="1" y="35"/>
                </a:cxn>
                <a:cxn ang="0">
                  <a:pos x="9" y="32"/>
                </a:cxn>
                <a:cxn ang="0">
                  <a:pos x="13" y="20"/>
                </a:cxn>
                <a:cxn ang="0">
                  <a:pos x="30" y="9"/>
                </a:cxn>
                <a:cxn ang="0">
                  <a:pos x="30" y="0"/>
                </a:cxn>
                <a:cxn ang="0">
                  <a:pos x="56" y="3"/>
                </a:cxn>
                <a:cxn ang="0">
                  <a:pos x="86" y="9"/>
                </a:cxn>
                <a:cxn ang="0">
                  <a:pos x="90" y="14"/>
                </a:cxn>
                <a:cxn ang="0">
                  <a:pos x="101" y="22"/>
                </a:cxn>
                <a:cxn ang="0">
                  <a:pos x="133" y="28"/>
                </a:cxn>
                <a:cxn ang="0">
                  <a:pos x="144" y="33"/>
                </a:cxn>
                <a:cxn ang="0">
                  <a:pos x="159" y="28"/>
                </a:cxn>
                <a:cxn ang="0">
                  <a:pos x="159" y="17"/>
                </a:cxn>
                <a:cxn ang="0">
                  <a:pos x="173" y="3"/>
                </a:cxn>
                <a:cxn ang="0">
                  <a:pos x="202" y="4"/>
                </a:cxn>
                <a:cxn ang="0">
                  <a:pos x="204" y="9"/>
                </a:cxn>
                <a:cxn ang="0">
                  <a:pos x="216" y="11"/>
                </a:cxn>
                <a:cxn ang="0">
                  <a:pos x="236" y="17"/>
                </a:cxn>
                <a:cxn ang="0">
                  <a:pos x="232" y="20"/>
                </a:cxn>
                <a:cxn ang="0">
                  <a:pos x="231" y="35"/>
                </a:cxn>
                <a:cxn ang="0">
                  <a:pos x="234" y="41"/>
                </a:cxn>
                <a:cxn ang="0">
                  <a:pos x="239" y="48"/>
                </a:cxn>
                <a:cxn ang="0">
                  <a:pos x="240" y="67"/>
                </a:cxn>
                <a:cxn ang="0">
                  <a:pos x="242" y="88"/>
                </a:cxn>
                <a:cxn ang="0">
                  <a:pos x="244" y="107"/>
                </a:cxn>
                <a:cxn ang="0">
                  <a:pos x="245" y="126"/>
                </a:cxn>
                <a:cxn ang="0">
                  <a:pos x="248" y="147"/>
                </a:cxn>
                <a:cxn ang="0">
                  <a:pos x="234" y="153"/>
                </a:cxn>
              </a:cxnLst>
              <a:rect l="0" t="0" r="r" b="b"/>
              <a:pathLst>
                <a:path w="248" h="153">
                  <a:moveTo>
                    <a:pt x="234" y="153"/>
                  </a:moveTo>
                  <a:lnTo>
                    <a:pt x="218" y="149"/>
                  </a:lnTo>
                  <a:lnTo>
                    <a:pt x="202" y="142"/>
                  </a:lnTo>
                  <a:lnTo>
                    <a:pt x="186" y="137"/>
                  </a:lnTo>
                  <a:lnTo>
                    <a:pt x="170" y="133"/>
                  </a:lnTo>
                  <a:lnTo>
                    <a:pt x="155" y="128"/>
                  </a:lnTo>
                  <a:lnTo>
                    <a:pt x="139" y="121"/>
                  </a:lnTo>
                  <a:lnTo>
                    <a:pt x="123" y="117"/>
                  </a:lnTo>
                  <a:lnTo>
                    <a:pt x="109" y="112"/>
                  </a:lnTo>
                  <a:lnTo>
                    <a:pt x="93" y="115"/>
                  </a:lnTo>
                  <a:lnTo>
                    <a:pt x="88" y="117"/>
                  </a:lnTo>
                  <a:lnTo>
                    <a:pt x="85" y="113"/>
                  </a:lnTo>
                  <a:lnTo>
                    <a:pt x="77" y="110"/>
                  </a:lnTo>
                  <a:lnTo>
                    <a:pt x="43" y="110"/>
                  </a:lnTo>
                  <a:lnTo>
                    <a:pt x="35" y="101"/>
                  </a:lnTo>
                  <a:lnTo>
                    <a:pt x="27" y="99"/>
                  </a:lnTo>
                  <a:lnTo>
                    <a:pt x="19" y="99"/>
                  </a:lnTo>
                  <a:lnTo>
                    <a:pt x="14" y="96"/>
                  </a:lnTo>
                  <a:lnTo>
                    <a:pt x="13" y="89"/>
                  </a:lnTo>
                  <a:lnTo>
                    <a:pt x="5" y="80"/>
                  </a:lnTo>
                  <a:lnTo>
                    <a:pt x="5" y="78"/>
                  </a:lnTo>
                  <a:lnTo>
                    <a:pt x="9" y="76"/>
                  </a:lnTo>
                  <a:lnTo>
                    <a:pt x="9" y="62"/>
                  </a:lnTo>
                  <a:lnTo>
                    <a:pt x="6" y="44"/>
                  </a:lnTo>
                  <a:lnTo>
                    <a:pt x="0" y="38"/>
                  </a:lnTo>
                  <a:lnTo>
                    <a:pt x="1" y="35"/>
                  </a:lnTo>
                  <a:lnTo>
                    <a:pt x="3" y="33"/>
                  </a:lnTo>
                  <a:lnTo>
                    <a:pt x="9" y="32"/>
                  </a:lnTo>
                  <a:lnTo>
                    <a:pt x="14" y="28"/>
                  </a:lnTo>
                  <a:lnTo>
                    <a:pt x="13" y="20"/>
                  </a:lnTo>
                  <a:lnTo>
                    <a:pt x="14" y="17"/>
                  </a:lnTo>
                  <a:lnTo>
                    <a:pt x="30" y="9"/>
                  </a:lnTo>
                  <a:lnTo>
                    <a:pt x="32" y="6"/>
                  </a:lnTo>
                  <a:lnTo>
                    <a:pt x="30" y="0"/>
                  </a:lnTo>
                  <a:lnTo>
                    <a:pt x="45" y="3"/>
                  </a:lnTo>
                  <a:lnTo>
                    <a:pt x="56" y="3"/>
                  </a:lnTo>
                  <a:lnTo>
                    <a:pt x="67" y="4"/>
                  </a:lnTo>
                  <a:lnTo>
                    <a:pt x="86" y="9"/>
                  </a:lnTo>
                  <a:lnTo>
                    <a:pt x="88" y="11"/>
                  </a:lnTo>
                  <a:lnTo>
                    <a:pt x="90" y="14"/>
                  </a:lnTo>
                  <a:lnTo>
                    <a:pt x="98" y="20"/>
                  </a:lnTo>
                  <a:lnTo>
                    <a:pt x="101" y="22"/>
                  </a:lnTo>
                  <a:lnTo>
                    <a:pt x="125" y="25"/>
                  </a:lnTo>
                  <a:lnTo>
                    <a:pt x="133" y="28"/>
                  </a:lnTo>
                  <a:lnTo>
                    <a:pt x="141" y="32"/>
                  </a:lnTo>
                  <a:lnTo>
                    <a:pt x="144" y="33"/>
                  </a:lnTo>
                  <a:lnTo>
                    <a:pt x="154" y="32"/>
                  </a:lnTo>
                  <a:lnTo>
                    <a:pt x="159" y="28"/>
                  </a:lnTo>
                  <a:lnTo>
                    <a:pt x="162" y="24"/>
                  </a:lnTo>
                  <a:lnTo>
                    <a:pt x="159" y="17"/>
                  </a:lnTo>
                  <a:lnTo>
                    <a:pt x="159" y="12"/>
                  </a:lnTo>
                  <a:lnTo>
                    <a:pt x="173" y="3"/>
                  </a:lnTo>
                  <a:lnTo>
                    <a:pt x="189" y="1"/>
                  </a:lnTo>
                  <a:lnTo>
                    <a:pt x="202" y="4"/>
                  </a:lnTo>
                  <a:lnTo>
                    <a:pt x="204" y="6"/>
                  </a:lnTo>
                  <a:lnTo>
                    <a:pt x="204" y="9"/>
                  </a:lnTo>
                  <a:lnTo>
                    <a:pt x="207" y="11"/>
                  </a:lnTo>
                  <a:lnTo>
                    <a:pt x="216" y="11"/>
                  </a:lnTo>
                  <a:lnTo>
                    <a:pt x="232" y="14"/>
                  </a:lnTo>
                  <a:lnTo>
                    <a:pt x="236" y="17"/>
                  </a:lnTo>
                  <a:lnTo>
                    <a:pt x="234" y="17"/>
                  </a:lnTo>
                  <a:lnTo>
                    <a:pt x="232" y="20"/>
                  </a:lnTo>
                  <a:lnTo>
                    <a:pt x="234" y="32"/>
                  </a:lnTo>
                  <a:lnTo>
                    <a:pt x="231" y="35"/>
                  </a:lnTo>
                  <a:lnTo>
                    <a:pt x="232" y="40"/>
                  </a:lnTo>
                  <a:lnTo>
                    <a:pt x="234" y="41"/>
                  </a:lnTo>
                  <a:lnTo>
                    <a:pt x="234" y="44"/>
                  </a:lnTo>
                  <a:lnTo>
                    <a:pt x="239" y="48"/>
                  </a:lnTo>
                  <a:lnTo>
                    <a:pt x="239" y="57"/>
                  </a:lnTo>
                  <a:lnTo>
                    <a:pt x="240" y="67"/>
                  </a:lnTo>
                  <a:lnTo>
                    <a:pt x="242" y="76"/>
                  </a:lnTo>
                  <a:lnTo>
                    <a:pt x="242" y="88"/>
                  </a:lnTo>
                  <a:lnTo>
                    <a:pt x="244" y="97"/>
                  </a:lnTo>
                  <a:lnTo>
                    <a:pt x="244" y="107"/>
                  </a:lnTo>
                  <a:lnTo>
                    <a:pt x="245" y="117"/>
                  </a:lnTo>
                  <a:lnTo>
                    <a:pt x="245" y="126"/>
                  </a:lnTo>
                  <a:lnTo>
                    <a:pt x="247" y="136"/>
                  </a:lnTo>
                  <a:lnTo>
                    <a:pt x="248" y="147"/>
                  </a:lnTo>
                  <a:lnTo>
                    <a:pt x="232" y="147"/>
                  </a:lnTo>
                  <a:lnTo>
                    <a:pt x="234" y="153"/>
                  </a:lnTo>
                  <a:lnTo>
                    <a:pt x="234" y="15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71" name="Freeform 373"/>
            <p:cNvSpPr>
              <a:spLocks/>
            </p:cNvSpPr>
            <p:nvPr/>
          </p:nvSpPr>
          <p:spPr bwMode="auto">
            <a:xfrm>
              <a:off x="4485762" y="-1943393"/>
              <a:ext cx="222967" cy="227046"/>
            </a:xfrm>
            <a:custGeom>
              <a:avLst/>
              <a:gdLst/>
              <a:ahLst/>
              <a:cxnLst>
                <a:cxn ang="0">
                  <a:pos x="162" y="51"/>
                </a:cxn>
                <a:cxn ang="0">
                  <a:pos x="164" y="70"/>
                </a:cxn>
                <a:cxn ang="0">
                  <a:pos x="148" y="82"/>
                </a:cxn>
                <a:cxn ang="0">
                  <a:pos x="140" y="94"/>
                </a:cxn>
                <a:cxn ang="0">
                  <a:pos x="136" y="101"/>
                </a:cxn>
                <a:cxn ang="0">
                  <a:pos x="135" y="110"/>
                </a:cxn>
                <a:cxn ang="0">
                  <a:pos x="141" y="112"/>
                </a:cxn>
                <a:cxn ang="0">
                  <a:pos x="151" y="128"/>
                </a:cxn>
                <a:cxn ang="0">
                  <a:pos x="148" y="130"/>
                </a:cxn>
                <a:cxn ang="0">
                  <a:pos x="133" y="134"/>
                </a:cxn>
                <a:cxn ang="0">
                  <a:pos x="123" y="144"/>
                </a:cxn>
                <a:cxn ang="0">
                  <a:pos x="117" y="147"/>
                </a:cxn>
                <a:cxn ang="0">
                  <a:pos x="91" y="152"/>
                </a:cxn>
                <a:cxn ang="0">
                  <a:pos x="95" y="155"/>
                </a:cxn>
                <a:cxn ang="0">
                  <a:pos x="74" y="162"/>
                </a:cxn>
                <a:cxn ang="0">
                  <a:pos x="55" y="163"/>
                </a:cxn>
                <a:cxn ang="0">
                  <a:pos x="47" y="167"/>
                </a:cxn>
                <a:cxn ang="0">
                  <a:pos x="29" y="155"/>
                </a:cxn>
                <a:cxn ang="0">
                  <a:pos x="18" y="150"/>
                </a:cxn>
                <a:cxn ang="0">
                  <a:pos x="14" y="142"/>
                </a:cxn>
                <a:cxn ang="0">
                  <a:pos x="32" y="141"/>
                </a:cxn>
                <a:cxn ang="0">
                  <a:pos x="32" y="138"/>
                </a:cxn>
                <a:cxn ang="0">
                  <a:pos x="26" y="122"/>
                </a:cxn>
                <a:cxn ang="0">
                  <a:pos x="18" y="110"/>
                </a:cxn>
                <a:cxn ang="0">
                  <a:pos x="13" y="109"/>
                </a:cxn>
                <a:cxn ang="0">
                  <a:pos x="2" y="96"/>
                </a:cxn>
                <a:cxn ang="0">
                  <a:pos x="5" y="93"/>
                </a:cxn>
                <a:cxn ang="0">
                  <a:pos x="30" y="69"/>
                </a:cxn>
                <a:cxn ang="0">
                  <a:pos x="34" y="35"/>
                </a:cxn>
                <a:cxn ang="0">
                  <a:pos x="27" y="27"/>
                </a:cxn>
                <a:cxn ang="0">
                  <a:pos x="21" y="3"/>
                </a:cxn>
                <a:cxn ang="0">
                  <a:pos x="51" y="5"/>
                </a:cxn>
                <a:cxn ang="0">
                  <a:pos x="83" y="16"/>
                </a:cxn>
                <a:cxn ang="0">
                  <a:pos x="114" y="25"/>
                </a:cxn>
                <a:cxn ang="0">
                  <a:pos x="146" y="37"/>
                </a:cxn>
                <a:cxn ang="0">
                  <a:pos x="162" y="41"/>
                </a:cxn>
              </a:cxnLst>
              <a:rect l="0" t="0" r="r" b="b"/>
              <a:pathLst>
                <a:path w="164" h="167">
                  <a:moveTo>
                    <a:pt x="162" y="41"/>
                  </a:moveTo>
                  <a:lnTo>
                    <a:pt x="162" y="51"/>
                  </a:lnTo>
                  <a:lnTo>
                    <a:pt x="164" y="61"/>
                  </a:lnTo>
                  <a:lnTo>
                    <a:pt x="164" y="70"/>
                  </a:lnTo>
                  <a:lnTo>
                    <a:pt x="164" y="80"/>
                  </a:lnTo>
                  <a:lnTo>
                    <a:pt x="148" y="82"/>
                  </a:lnTo>
                  <a:lnTo>
                    <a:pt x="146" y="88"/>
                  </a:lnTo>
                  <a:lnTo>
                    <a:pt x="140" y="94"/>
                  </a:lnTo>
                  <a:lnTo>
                    <a:pt x="140" y="99"/>
                  </a:lnTo>
                  <a:lnTo>
                    <a:pt x="136" y="101"/>
                  </a:lnTo>
                  <a:lnTo>
                    <a:pt x="136" y="106"/>
                  </a:lnTo>
                  <a:lnTo>
                    <a:pt x="135" y="110"/>
                  </a:lnTo>
                  <a:lnTo>
                    <a:pt x="135" y="114"/>
                  </a:lnTo>
                  <a:lnTo>
                    <a:pt x="141" y="112"/>
                  </a:lnTo>
                  <a:lnTo>
                    <a:pt x="143" y="118"/>
                  </a:lnTo>
                  <a:lnTo>
                    <a:pt x="151" y="128"/>
                  </a:lnTo>
                  <a:lnTo>
                    <a:pt x="151" y="130"/>
                  </a:lnTo>
                  <a:lnTo>
                    <a:pt x="148" y="130"/>
                  </a:lnTo>
                  <a:lnTo>
                    <a:pt x="136" y="131"/>
                  </a:lnTo>
                  <a:lnTo>
                    <a:pt x="133" y="134"/>
                  </a:lnTo>
                  <a:lnTo>
                    <a:pt x="133" y="138"/>
                  </a:lnTo>
                  <a:lnTo>
                    <a:pt x="123" y="144"/>
                  </a:lnTo>
                  <a:lnTo>
                    <a:pt x="122" y="146"/>
                  </a:lnTo>
                  <a:lnTo>
                    <a:pt x="117" y="147"/>
                  </a:lnTo>
                  <a:lnTo>
                    <a:pt x="114" y="149"/>
                  </a:lnTo>
                  <a:lnTo>
                    <a:pt x="91" y="152"/>
                  </a:lnTo>
                  <a:lnTo>
                    <a:pt x="91" y="154"/>
                  </a:lnTo>
                  <a:lnTo>
                    <a:pt x="95" y="155"/>
                  </a:lnTo>
                  <a:lnTo>
                    <a:pt x="87" y="160"/>
                  </a:lnTo>
                  <a:lnTo>
                    <a:pt x="74" y="162"/>
                  </a:lnTo>
                  <a:lnTo>
                    <a:pt x="59" y="167"/>
                  </a:lnTo>
                  <a:lnTo>
                    <a:pt x="55" y="163"/>
                  </a:lnTo>
                  <a:lnTo>
                    <a:pt x="53" y="165"/>
                  </a:lnTo>
                  <a:lnTo>
                    <a:pt x="47" y="167"/>
                  </a:lnTo>
                  <a:lnTo>
                    <a:pt x="35" y="167"/>
                  </a:lnTo>
                  <a:lnTo>
                    <a:pt x="29" y="155"/>
                  </a:lnTo>
                  <a:lnTo>
                    <a:pt x="27" y="152"/>
                  </a:lnTo>
                  <a:lnTo>
                    <a:pt x="18" y="150"/>
                  </a:lnTo>
                  <a:lnTo>
                    <a:pt x="14" y="146"/>
                  </a:lnTo>
                  <a:lnTo>
                    <a:pt x="14" y="142"/>
                  </a:lnTo>
                  <a:lnTo>
                    <a:pt x="18" y="141"/>
                  </a:lnTo>
                  <a:lnTo>
                    <a:pt x="32" y="141"/>
                  </a:lnTo>
                  <a:lnTo>
                    <a:pt x="34" y="141"/>
                  </a:lnTo>
                  <a:lnTo>
                    <a:pt x="32" y="138"/>
                  </a:lnTo>
                  <a:lnTo>
                    <a:pt x="26" y="130"/>
                  </a:lnTo>
                  <a:lnTo>
                    <a:pt x="26" y="122"/>
                  </a:lnTo>
                  <a:lnTo>
                    <a:pt x="21" y="112"/>
                  </a:lnTo>
                  <a:lnTo>
                    <a:pt x="18" y="110"/>
                  </a:lnTo>
                  <a:lnTo>
                    <a:pt x="16" y="109"/>
                  </a:lnTo>
                  <a:lnTo>
                    <a:pt x="13" y="109"/>
                  </a:lnTo>
                  <a:lnTo>
                    <a:pt x="3" y="101"/>
                  </a:lnTo>
                  <a:lnTo>
                    <a:pt x="2" y="96"/>
                  </a:lnTo>
                  <a:lnTo>
                    <a:pt x="0" y="94"/>
                  </a:lnTo>
                  <a:lnTo>
                    <a:pt x="5" y="93"/>
                  </a:lnTo>
                  <a:lnTo>
                    <a:pt x="5" y="88"/>
                  </a:lnTo>
                  <a:lnTo>
                    <a:pt x="30" y="69"/>
                  </a:lnTo>
                  <a:lnTo>
                    <a:pt x="30" y="51"/>
                  </a:lnTo>
                  <a:lnTo>
                    <a:pt x="34" y="35"/>
                  </a:lnTo>
                  <a:lnTo>
                    <a:pt x="37" y="32"/>
                  </a:lnTo>
                  <a:lnTo>
                    <a:pt x="27" y="27"/>
                  </a:lnTo>
                  <a:lnTo>
                    <a:pt x="22" y="21"/>
                  </a:lnTo>
                  <a:lnTo>
                    <a:pt x="21" y="3"/>
                  </a:lnTo>
                  <a:lnTo>
                    <a:pt x="37" y="0"/>
                  </a:lnTo>
                  <a:lnTo>
                    <a:pt x="51" y="5"/>
                  </a:lnTo>
                  <a:lnTo>
                    <a:pt x="67" y="9"/>
                  </a:lnTo>
                  <a:lnTo>
                    <a:pt x="83" y="16"/>
                  </a:lnTo>
                  <a:lnTo>
                    <a:pt x="98" y="21"/>
                  </a:lnTo>
                  <a:lnTo>
                    <a:pt x="114" y="25"/>
                  </a:lnTo>
                  <a:lnTo>
                    <a:pt x="130" y="30"/>
                  </a:lnTo>
                  <a:lnTo>
                    <a:pt x="146" y="37"/>
                  </a:lnTo>
                  <a:lnTo>
                    <a:pt x="162" y="41"/>
                  </a:lnTo>
                  <a:lnTo>
                    <a:pt x="162" y="4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72" name="Freeform 374"/>
            <p:cNvSpPr>
              <a:spLocks/>
            </p:cNvSpPr>
            <p:nvPr/>
          </p:nvSpPr>
          <p:spPr bwMode="auto">
            <a:xfrm>
              <a:off x="3939220" y="-2141888"/>
              <a:ext cx="243361" cy="133237"/>
            </a:xfrm>
            <a:custGeom>
              <a:avLst/>
              <a:gdLst/>
              <a:ahLst/>
              <a:cxnLst>
                <a:cxn ang="0">
                  <a:pos x="49" y="98"/>
                </a:cxn>
                <a:cxn ang="0">
                  <a:pos x="16" y="98"/>
                </a:cxn>
                <a:cxn ang="0">
                  <a:pos x="1" y="96"/>
                </a:cxn>
                <a:cxn ang="0">
                  <a:pos x="27" y="88"/>
                </a:cxn>
                <a:cxn ang="0">
                  <a:pos x="44" y="77"/>
                </a:cxn>
                <a:cxn ang="0">
                  <a:pos x="49" y="67"/>
                </a:cxn>
                <a:cxn ang="0">
                  <a:pos x="48" y="56"/>
                </a:cxn>
                <a:cxn ang="0">
                  <a:pos x="56" y="48"/>
                </a:cxn>
                <a:cxn ang="0">
                  <a:pos x="68" y="32"/>
                </a:cxn>
                <a:cxn ang="0">
                  <a:pos x="94" y="22"/>
                </a:cxn>
                <a:cxn ang="0">
                  <a:pos x="107" y="1"/>
                </a:cxn>
                <a:cxn ang="0">
                  <a:pos x="120" y="6"/>
                </a:cxn>
                <a:cxn ang="0">
                  <a:pos x="149" y="8"/>
                </a:cxn>
                <a:cxn ang="0">
                  <a:pos x="158" y="9"/>
                </a:cxn>
                <a:cxn ang="0">
                  <a:pos x="161" y="11"/>
                </a:cxn>
                <a:cxn ang="0">
                  <a:pos x="166" y="14"/>
                </a:cxn>
                <a:cxn ang="0">
                  <a:pos x="168" y="16"/>
                </a:cxn>
                <a:cxn ang="0">
                  <a:pos x="168" y="22"/>
                </a:cxn>
                <a:cxn ang="0">
                  <a:pos x="169" y="29"/>
                </a:cxn>
                <a:cxn ang="0">
                  <a:pos x="171" y="35"/>
                </a:cxn>
                <a:cxn ang="0">
                  <a:pos x="179" y="40"/>
                </a:cxn>
                <a:cxn ang="0">
                  <a:pos x="176" y="45"/>
                </a:cxn>
                <a:cxn ang="0">
                  <a:pos x="149" y="50"/>
                </a:cxn>
                <a:cxn ang="0">
                  <a:pos x="136" y="53"/>
                </a:cxn>
                <a:cxn ang="0">
                  <a:pos x="137" y="58"/>
                </a:cxn>
                <a:cxn ang="0">
                  <a:pos x="139" y="59"/>
                </a:cxn>
                <a:cxn ang="0">
                  <a:pos x="115" y="70"/>
                </a:cxn>
                <a:cxn ang="0">
                  <a:pos x="96" y="72"/>
                </a:cxn>
                <a:cxn ang="0">
                  <a:pos x="88" y="75"/>
                </a:cxn>
                <a:cxn ang="0">
                  <a:pos x="78" y="78"/>
                </a:cxn>
                <a:cxn ang="0">
                  <a:pos x="65" y="85"/>
                </a:cxn>
                <a:cxn ang="0">
                  <a:pos x="65" y="98"/>
                </a:cxn>
              </a:cxnLst>
              <a:rect l="0" t="0" r="r" b="b"/>
              <a:pathLst>
                <a:path w="179" h="98">
                  <a:moveTo>
                    <a:pt x="65" y="98"/>
                  </a:moveTo>
                  <a:lnTo>
                    <a:pt x="49" y="98"/>
                  </a:lnTo>
                  <a:lnTo>
                    <a:pt x="32" y="98"/>
                  </a:lnTo>
                  <a:lnTo>
                    <a:pt x="16" y="98"/>
                  </a:lnTo>
                  <a:lnTo>
                    <a:pt x="0" y="98"/>
                  </a:lnTo>
                  <a:lnTo>
                    <a:pt x="1" y="96"/>
                  </a:lnTo>
                  <a:lnTo>
                    <a:pt x="20" y="93"/>
                  </a:lnTo>
                  <a:lnTo>
                    <a:pt x="27" y="88"/>
                  </a:lnTo>
                  <a:lnTo>
                    <a:pt x="40" y="82"/>
                  </a:lnTo>
                  <a:lnTo>
                    <a:pt x="44" y="77"/>
                  </a:lnTo>
                  <a:lnTo>
                    <a:pt x="49" y="70"/>
                  </a:lnTo>
                  <a:lnTo>
                    <a:pt x="49" y="67"/>
                  </a:lnTo>
                  <a:lnTo>
                    <a:pt x="46" y="64"/>
                  </a:lnTo>
                  <a:lnTo>
                    <a:pt x="48" y="56"/>
                  </a:lnTo>
                  <a:lnTo>
                    <a:pt x="52" y="50"/>
                  </a:lnTo>
                  <a:lnTo>
                    <a:pt x="56" y="48"/>
                  </a:lnTo>
                  <a:lnTo>
                    <a:pt x="57" y="42"/>
                  </a:lnTo>
                  <a:lnTo>
                    <a:pt x="68" y="32"/>
                  </a:lnTo>
                  <a:lnTo>
                    <a:pt x="85" y="27"/>
                  </a:lnTo>
                  <a:lnTo>
                    <a:pt x="94" y="22"/>
                  </a:lnTo>
                  <a:lnTo>
                    <a:pt x="99" y="16"/>
                  </a:lnTo>
                  <a:lnTo>
                    <a:pt x="107" y="1"/>
                  </a:lnTo>
                  <a:lnTo>
                    <a:pt x="113" y="0"/>
                  </a:lnTo>
                  <a:lnTo>
                    <a:pt x="120" y="6"/>
                  </a:lnTo>
                  <a:lnTo>
                    <a:pt x="129" y="9"/>
                  </a:lnTo>
                  <a:lnTo>
                    <a:pt x="149" y="8"/>
                  </a:lnTo>
                  <a:lnTo>
                    <a:pt x="155" y="9"/>
                  </a:lnTo>
                  <a:lnTo>
                    <a:pt x="158" y="9"/>
                  </a:lnTo>
                  <a:lnTo>
                    <a:pt x="163" y="9"/>
                  </a:lnTo>
                  <a:lnTo>
                    <a:pt x="161" y="11"/>
                  </a:lnTo>
                  <a:lnTo>
                    <a:pt x="161" y="13"/>
                  </a:lnTo>
                  <a:lnTo>
                    <a:pt x="166" y="14"/>
                  </a:lnTo>
                  <a:lnTo>
                    <a:pt x="166" y="14"/>
                  </a:lnTo>
                  <a:lnTo>
                    <a:pt x="168" y="16"/>
                  </a:lnTo>
                  <a:lnTo>
                    <a:pt x="166" y="17"/>
                  </a:lnTo>
                  <a:lnTo>
                    <a:pt x="168" y="22"/>
                  </a:lnTo>
                  <a:lnTo>
                    <a:pt x="168" y="25"/>
                  </a:lnTo>
                  <a:lnTo>
                    <a:pt x="169" y="29"/>
                  </a:lnTo>
                  <a:lnTo>
                    <a:pt x="169" y="32"/>
                  </a:lnTo>
                  <a:lnTo>
                    <a:pt x="171" y="35"/>
                  </a:lnTo>
                  <a:lnTo>
                    <a:pt x="173" y="38"/>
                  </a:lnTo>
                  <a:lnTo>
                    <a:pt x="179" y="40"/>
                  </a:lnTo>
                  <a:lnTo>
                    <a:pt x="176" y="43"/>
                  </a:lnTo>
                  <a:lnTo>
                    <a:pt x="176" y="45"/>
                  </a:lnTo>
                  <a:lnTo>
                    <a:pt x="150" y="46"/>
                  </a:lnTo>
                  <a:lnTo>
                    <a:pt x="149" y="50"/>
                  </a:lnTo>
                  <a:lnTo>
                    <a:pt x="137" y="51"/>
                  </a:lnTo>
                  <a:lnTo>
                    <a:pt x="136" y="53"/>
                  </a:lnTo>
                  <a:lnTo>
                    <a:pt x="139" y="54"/>
                  </a:lnTo>
                  <a:lnTo>
                    <a:pt x="137" y="58"/>
                  </a:lnTo>
                  <a:lnTo>
                    <a:pt x="141" y="58"/>
                  </a:lnTo>
                  <a:lnTo>
                    <a:pt x="139" y="59"/>
                  </a:lnTo>
                  <a:lnTo>
                    <a:pt x="121" y="64"/>
                  </a:lnTo>
                  <a:lnTo>
                    <a:pt x="115" y="70"/>
                  </a:lnTo>
                  <a:lnTo>
                    <a:pt x="110" y="72"/>
                  </a:lnTo>
                  <a:lnTo>
                    <a:pt x="96" y="72"/>
                  </a:lnTo>
                  <a:lnTo>
                    <a:pt x="96" y="75"/>
                  </a:lnTo>
                  <a:lnTo>
                    <a:pt x="88" y="75"/>
                  </a:lnTo>
                  <a:lnTo>
                    <a:pt x="81" y="78"/>
                  </a:lnTo>
                  <a:lnTo>
                    <a:pt x="78" y="78"/>
                  </a:lnTo>
                  <a:lnTo>
                    <a:pt x="72" y="82"/>
                  </a:lnTo>
                  <a:lnTo>
                    <a:pt x="65" y="85"/>
                  </a:lnTo>
                  <a:lnTo>
                    <a:pt x="65" y="98"/>
                  </a:lnTo>
                  <a:lnTo>
                    <a:pt x="65" y="9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73" name="Freeform 375"/>
            <p:cNvSpPr>
              <a:spLocks/>
            </p:cNvSpPr>
            <p:nvPr/>
          </p:nvSpPr>
          <p:spPr bwMode="auto">
            <a:xfrm>
              <a:off x="3853568" y="-2003213"/>
              <a:ext cx="250158" cy="186260"/>
            </a:xfrm>
            <a:custGeom>
              <a:avLst/>
              <a:gdLst/>
              <a:ahLst/>
              <a:cxnLst>
                <a:cxn ang="0">
                  <a:pos x="122" y="129"/>
                </a:cxn>
                <a:cxn ang="0">
                  <a:pos x="157" y="129"/>
                </a:cxn>
                <a:cxn ang="0">
                  <a:pos x="178" y="121"/>
                </a:cxn>
                <a:cxn ang="0">
                  <a:pos x="170" y="108"/>
                </a:cxn>
                <a:cxn ang="0">
                  <a:pos x="167" y="85"/>
                </a:cxn>
                <a:cxn ang="0">
                  <a:pos x="162" y="61"/>
                </a:cxn>
                <a:cxn ang="0">
                  <a:pos x="159" y="37"/>
                </a:cxn>
                <a:cxn ang="0">
                  <a:pos x="170" y="26"/>
                </a:cxn>
                <a:cxn ang="0">
                  <a:pos x="170" y="20"/>
                </a:cxn>
                <a:cxn ang="0">
                  <a:pos x="143" y="7"/>
                </a:cxn>
                <a:cxn ang="0">
                  <a:pos x="128" y="15"/>
                </a:cxn>
                <a:cxn ang="0">
                  <a:pos x="104" y="15"/>
                </a:cxn>
                <a:cxn ang="0">
                  <a:pos x="80" y="15"/>
                </a:cxn>
                <a:cxn ang="0">
                  <a:pos x="79" y="33"/>
                </a:cxn>
                <a:cxn ang="0">
                  <a:pos x="64" y="45"/>
                </a:cxn>
                <a:cxn ang="0">
                  <a:pos x="61" y="57"/>
                </a:cxn>
                <a:cxn ang="0">
                  <a:pos x="48" y="66"/>
                </a:cxn>
                <a:cxn ang="0">
                  <a:pos x="19" y="66"/>
                </a:cxn>
                <a:cxn ang="0">
                  <a:pos x="0" y="69"/>
                </a:cxn>
                <a:cxn ang="0">
                  <a:pos x="6" y="74"/>
                </a:cxn>
                <a:cxn ang="0">
                  <a:pos x="11" y="77"/>
                </a:cxn>
                <a:cxn ang="0">
                  <a:pos x="11" y="82"/>
                </a:cxn>
                <a:cxn ang="0">
                  <a:pos x="13" y="92"/>
                </a:cxn>
                <a:cxn ang="0">
                  <a:pos x="14" y="106"/>
                </a:cxn>
                <a:cxn ang="0">
                  <a:pos x="10" y="118"/>
                </a:cxn>
                <a:cxn ang="0">
                  <a:pos x="27" y="116"/>
                </a:cxn>
                <a:cxn ang="0">
                  <a:pos x="46" y="122"/>
                </a:cxn>
                <a:cxn ang="0">
                  <a:pos x="56" y="127"/>
                </a:cxn>
                <a:cxn ang="0">
                  <a:pos x="63" y="130"/>
                </a:cxn>
                <a:cxn ang="0">
                  <a:pos x="72" y="137"/>
                </a:cxn>
                <a:cxn ang="0">
                  <a:pos x="85" y="124"/>
                </a:cxn>
                <a:cxn ang="0">
                  <a:pos x="91" y="132"/>
                </a:cxn>
                <a:cxn ang="0">
                  <a:pos x="104" y="129"/>
                </a:cxn>
              </a:cxnLst>
              <a:rect l="0" t="0" r="r" b="b"/>
              <a:pathLst>
                <a:path w="184" h="137">
                  <a:moveTo>
                    <a:pt x="104" y="129"/>
                  </a:moveTo>
                  <a:lnTo>
                    <a:pt x="122" y="129"/>
                  </a:lnTo>
                  <a:lnTo>
                    <a:pt x="139" y="129"/>
                  </a:lnTo>
                  <a:lnTo>
                    <a:pt x="157" y="129"/>
                  </a:lnTo>
                  <a:lnTo>
                    <a:pt x="175" y="129"/>
                  </a:lnTo>
                  <a:lnTo>
                    <a:pt x="178" y="121"/>
                  </a:lnTo>
                  <a:lnTo>
                    <a:pt x="172" y="119"/>
                  </a:lnTo>
                  <a:lnTo>
                    <a:pt x="170" y="108"/>
                  </a:lnTo>
                  <a:lnTo>
                    <a:pt x="168" y="97"/>
                  </a:lnTo>
                  <a:lnTo>
                    <a:pt x="167" y="85"/>
                  </a:lnTo>
                  <a:lnTo>
                    <a:pt x="165" y="73"/>
                  </a:lnTo>
                  <a:lnTo>
                    <a:pt x="162" y="61"/>
                  </a:lnTo>
                  <a:lnTo>
                    <a:pt x="160" y="50"/>
                  </a:lnTo>
                  <a:lnTo>
                    <a:pt x="159" y="37"/>
                  </a:lnTo>
                  <a:lnTo>
                    <a:pt x="157" y="26"/>
                  </a:lnTo>
                  <a:lnTo>
                    <a:pt x="170" y="26"/>
                  </a:lnTo>
                  <a:lnTo>
                    <a:pt x="184" y="26"/>
                  </a:lnTo>
                  <a:lnTo>
                    <a:pt x="170" y="20"/>
                  </a:lnTo>
                  <a:lnTo>
                    <a:pt x="156" y="13"/>
                  </a:lnTo>
                  <a:lnTo>
                    <a:pt x="143" y="7"/>
                  </a:lnTo>
                  <a:lnTo>
                    <a:pt x="128" y="0"/>
                  </a:lnTo>
                  <a:lnTo>
                    <a:pt x="128" y="15"/>
                  </a:lnTo>
                  <a:lnTo>
                    <a:pt x="115" y="15"/>
                  </a:lnTo>
                  <a:lnTo>
                    <a:pt x="104" y="15"/>
                  </a:lnTo>
                  <a:lnTo>
                    <a:pt x="91" y="15"/>
                  </a:lnTo>
                  <a:lnTo>
                    <a:pt x="80" y="15"/>
                  </a:lnTo>
                  <a:lnTo>
                    <a:pt x="80" y="23"/>
                  </a:lnTo>
                  <a:lnTo>
                    <a:pt x="79" y="33"/>
                  </a:lnTo>
                  <a:lnTo>
                    <a:pt x="79" y="42"/>
                  </a:lnTo>
                  <a:lnTo>
                    <a:pt x="64" y="45"/>
                  </a:lnTo>
                  <a:lnTo>
                    <a:pt x="61" y="49"/>
                  </a:lnTo>
                  <a:lnTo>
                    <a:pt x="61" y="57"/>
                  </a:lnTo>
                  <a:lnTo>
                    <a:pt x="63" y="66"/>
                  </a:lnTo>
                  <a:lnTo>
                    <a:pt x="48" y="66"/>
                  </a:lnTo>
                  <a:lnTo>
                    <a:pt x="34" y="66"/>
                  </a:lnTo>
                  <a:lnTo>
                    <a:pt x="19" y="66"/>
                  </a:lnTo>
                  <a:lnTo>
                    <a:pt x="5" y="66"/>
                  </a:lnTo>
                  <a:lnTo>
                    <a:pt x="0" y="69"/>
                  </a:lnTo>
                  <a:lnTo>
                    <a:pt x="3" y="69"/>
                  </a:lnTo>
                  <a:lnTo>
                    <a:pt x="6" y="74"/>
                  </a:lnTo>
                  <a:lnTo>
                    <a:pt x="10" y="74"/>
                  </a:lnTo>
                  <a:lnTo>
                    <a:pt x="11" y="77"/>
                  </a:lnTo>
                  <a:lnTo>
                    <a:pt x="13" y="82"/>
                  </a:lnTo>
                  <a:lnTo>
                    <a:pt x="11" y="82"/>
                  </a:lnTo>
                  <a:lnTo>
                    <a:pt x="8" y="87"/>
                  </a:lnTo>
                  <a:lnTo>
                    <a:pt x="13" y="92"/>
                  </a:lnTo>
                  <a:lnTo>
                    <a:pt x="14" y="97"/>
                  </a:lnTo>
                  <a:lnTo>
                    <a:pt x="14" y="106"/>
                  </a:lnTo>
                  <a:lnTo>
                    <a:pt x="5" y="122"/>
                  </a:lnTo>
                  <a:lnTo>
                    <a:pt x="10" y="118"/>
                  </a:lnTo>
                  <a:lnTo>
                    <a:pt x="18" y="119"/>
                  </a:lnTo>
                  <a:lnTo>
                    <a:pt x="27" y="116"/>
                  </a:lnTo>
                  <a:lnTo>
                    <a:pt x="38" y="116"/>
                  </a:lnTo>
                  <a:lnTo>
                    <a:pt x="46" y="122"/>
                  </a:lnTo>
                  <a:lnTo>
                    <a:pt x="53" y="122"/>
                  </a:lnTo>
                  <a:lnTo>
                    <a:pt x="56" y="127"/>
                  </a:lnTo>
                  <a:lnTo>
                    <a:pt x="61" y="129"/>
                  </a:lnTo>
                  <a:lnTo>
                    <a:pt x="63" y="130"/>
                  </a:lnTo>
                  <a:lnTo>
                    <a:pt x="61" y="130"/>
                  </a:lnTo>
                  <a:lnTo>
                    <a:pt x="72" y="137"/>
                  </a:lnTo>
                  <a:lnTo>
                    <a:pt x="79" y="132"/>
                  </a:lnTo>
                  <a:lnTo>
                    <a:pt x="85" y="124"/>
                  </a:lnTo>
                  <a:lnTo>
                    <a:pt x="88" y="126"/>
                  </a:lnTo>
                  <a:lnTo>
                    <a:pt x="91" y="132"/>
                  </a:lnTo>
                  <a:lnTo>
                    <a:pt x="96" y="132"/>
                  </a:lnTo>
                  <a:lnTo>
                    <a:pt x="104" y="129"/>
                  </a:lnTo>
                  <a:lnTo>
                    <a:pt x="104" y="12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74" name="Freeform 376"/>
            <p:cNvSpPr>
              <a:spLocks/>
            </p:cNvSpPr>
            <p:nvPr/>
          </p:nvSpPr>
          <p:spPr bwMode="auto">
            <a:xfrm>
              <a:off x="3853568" y="-2008651"/>
              <a:ext cx="174023" cy="99248"/>
            </a:xfrm>
            <a:custGeom>
              <a:avLst/>
              <a:gdLst/>
              <a:ahLst/>
              <a:cxnLst>
                <a:cxn ang="0">
                  <a:pos x="128" y="19"/>
                </a:cxn>
                <a:cxn ang="0">
                  <a:pos x="115" y="19"/>
                </a:cxn>
                <a:cxn ang="0">
                  <a:pos x="104" y="19"/>
                </a:cxn>
                <a:cxn ang="0">
                  <a:pos x="91" y="19"/>
                </a:cxn>
                <a:cxn ang="0">
                  <a:pos x="80" y="19"/>
                </a:cxn>
                <a:cxn ang="0">
                  <a:pos x="80" y="27"/>
                </a:cxn>
                <a:cxn ang="0">
                  <a:pos x="79" y="37"/>
                </a:cxn>
                <a:cxn ang="0">
                  <a:pos x="79" y="46"/>
                </a:cxn>
                <a:cxn ang="0">
                  <a:pos x="64" y="49"/>
                </a:cxn>
                <a:cxn ang="0">
                  <a:pos x="61" y="53"/>
                </a:cxn>
                <a:cxn ang="0">
                  <a:pos x="61" y="61"/>
                </a:cxn>
                <a:cxn ang="0">
                  <a:pos x="63" y="70"/>
                </a:cxn>
                <a:cxn ang="0">
                  <a:pos x="48" y="70"/>
                </a:cxn>
                <a:cxn ang="0">
                  <a:pos x="34" y="70"/>
                </a:cxn>
                <a:cxn ang="0">
                  <a:pos x="19" y="70"/>
                </a:cxn>
                <a:cxn ang="0">
                  <a:pos x="5" y="70"/>
                </a:cxn>
                <a:cxn ang="0">
                  <a:pos x="0" y="73"/>
                </a:cxn>
                <a:cxn ang="0">
                  <a:pos x="2" y="65"/>
                </a:cxn>
                <a:cxn ang="0">
                  <a:pos x="5" y="61"/>
                </a:cxn>
                <a:cxn ang="0">
                  <a:pos x="8" y="61"/>
                </a:cxn>
                <a:cxn ang="0">
                  <a:pos x="14" y="53"/>
                </a:cxn>
                <a:cxn ang="0">
                  <a:pos x="14" y="51"/>
                </a:cxn>
                <a:cxn ang="0">
                  <a:pos x="21" y="43"/>
                </a:cxn>
                <a:cxn ang="0">
                  <a:pos x="35" y="30"/>
                </a:cxn>
                <a:cxn ang="0">
                  <a:pos x="40" y="19"/>
                </a:cxn>
                <a:cxn ang="0">
                  <a:pos x="45" y="14"/>
                </a:cxn>
                <a:cxn ang="0">
                  <a:pos x="54" y="11"/>
                </a:cxn>
                <a:cxn ang="0">
                  <a:pos x="58" y="6"/>
                </a:cxn>
                <a:cxn ang="0">
                  <a:pos x="63" y="0"/>
                </a:cxn>
                <a:cxn ang="0">
                  <a:pos x="79" y="0"/>
                </a:cxn>
                <a:cxn ang="0">
                  <a:pos x="95" y="0"/>
                </a:cxn>
                <a:cxn ang="0">
                  <a:pos x="112" y="0"/>
                </a:cxn>
                <a:cxn ang="0">
                  <a:pos x="128" y="0"/>
                </a:cxn>
                <a:cxn ang="0">
                  <a:pos x="128" y="4"/>
                </a:cxn>
                <a:cxn ang="0">
                  <a:pos x="128" y="19"/>
                </a:cxn>
                <a:cxn ang="0">
                  <a:pos x="128" y="19"/>
                </a:cxn>
              </a:cxnLst>
              <a:rect l="0" t="0" r="r" b="b"/>
              <a:pathLst>
                <a:path w="128" h="73">
                  <a:moveTo>
                    <a:pt x="128" y="19"/>
                  </a:moveTo>
                  <a:lnTo>
                    <a:pt x="115" y="19"/>
                  </a:lnTo>
                  <a:lnTo>
                    <a:pt x="104" y="19"/>
                  </a:lnTo>
                  <a:lnTo>
                    <a:pt x="91" y="19"/>
                  </a:lnTo>
                  <a:lnTo>
                    <a:pt x="80" y="19"/>
                  </a:lnTo>
                  <a:lnTo>
                    <a:pt x="80" y="27"/>
                  </a:lnTo>
                  <a:lnTo>
                    <a:pt x="79" y="37"/>
                  </a:lnTo>
                  <a:lnTo>
                    <a:pt x="79" y="46"/>
                  </a:lnTo>
                  <a:lnTo>
                    <a:pt x="64" y="49"/>
                  </a:lnTo>
                  <a:lnTo>
                    <a:pt x="61" y="53"/>
                  </a:lnTo>
                  <a:lnTo>
                    <a:pt x="61" y="61"/>
                  </a:lnTo>
                  <a:lnTo>
                    <a:pt x="63" y="70"/>
                  </a:lnTo>
                  <a:lnTo>
                    <a:pt x="48" y="70"/>
                  </a:lnTo>
                  <a:lnTo>
                    <a:pt x="34" y="70"/>
                  </a:lnTo>
                  <a:lnTo>
                    <a:pt x="19" y="70"/>
                  </a:lnTo>
                  <a:lnTo>
                    <a:pt x="5" y="70"/>
                  </a:lnTo>
                  <a:lnTo>
                    <a:pt x="0" y="73"/>
                  </a:lnTo>
                  <a:lnTo>
                    <a:pt x="2" y="65"/>
                  </a:lnTo>
                  <a:lnTo>
                    <a:pt x="5" y="61"/>
                  </a:lnTo>
                  <a:lnTo>
                    <a:pt x="8" y="61"/>
                  </a:lnTo>
                  <a:lnTo>
                    <a:pt x="14" y="53"/>
                  </a:lnTo>
                  <a:lnTo>
                    <a:pt x="14" y="51"/>
                  </a:lnTo>
                  <a:lnTo>
                    <a:pt x="21" y="43"/>
                  </a:lnTo>
                  <a:lnTo>
                    <a:pt x="35" y="30"/>
                  </a:lnTo>
                  <a:lnTo>
                    <a:pt x="40" y="19"/>
                  </a:lnTo>
                  <a:lnTo>
                    <a:pt x="45" y="14"/>
                  </a:lnTo>
                  <a:lnTo>
                    <a:pt x="54" y="11"/>
                  </a:lnTo>
                  <a:lnTo>
                    <a:pt x="58" y="6"/>
                  </a:lnTo>
                  <a:lnTo>
                    <a:pt x="63" y="0"/>
                  </a:lnTo>
                  <a:lnTo>
                    <a:pt x="79" y="0"/>
                  </a:lnTo>
                  <a:lnTo>
                    <a:pt x="95" y="0"/>
                  </a:lnTo>
                  <a:lnTo>
                    <a:pt x="112" y="0"/>
                  </a:lnTo>
                  <a:lnTo>
                    <a:pt x="128" y="0"/>
                  </a:lnTo>
                  <a:lnTo>
                    <a:pt x="128" y="4"/>
                  </a:lnTo>
                  <a:lnTo>
                    <a:pt x="128" y="19"/>
                  </a:lnTo>
                  <a:lnTo>
                    <a:pt x="128" y="1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75" name="Freeform 377"/>
            <p:cNvSpPr>
              <a:spLocks/>
            </p:cNvSpPr>
            <p:nvPr/>
          </p:nvSpPr>
          <p:spPr bwMode="auto">
            <a:xfrm>
              <a:off x="4027591" y="-2163641"/>
              <a:ext cx="418744" cy="285507"/>
            </a:xfrm>
            <a:custGeom>
              <a:avLst/>
              <a:gdLst/>
              <a:ahLst/>
              <a:cxnLst>
                <a:cxn ang="0">
                  <a:pos x="15" y="125"/>
                </a:cxn>
                <a:cxn ang="0">
                  <a:pos x="42" y="138"/>
                </a:cxn>
                <a:cxn ang="0">
                  <a:pos x="68" y="149"/>
                </a:cxn>
                <a:cxn ang="0">
                  <a:pos x="90" y="160"/>
                </a:cxn>
                <a:cxn ang="0">
                  <a:pos x="113" y="170"/>
                </a:cxn>
                <a:cxn ang="0">
                  <a:pos x="135" y="181"/>
                </a:cxn>
                <a:cxn ang="0">
                  <a:pos x="148" y="189"/>
                </a:cxn>
                <a:cxn ang="0">
                  <a:pos x="159" y="195"/>
                </a:cxn>
                <a:cxn ang="0">
                  <a:pos x="167" y="197"/>
                </a:cxn>
                <a:cxn ang="0">
                  <a:pos x="180" y="203"/>
                </a:cxn>
                <a:cxn ang="0">
                  <a:pos x="181" y="210"/>
                </a:cxn>
                <a:cxn ang="0">
                  <a:pos x="206" y="205"/>
                </a:cxn>
                <a:cxn ang="0">
                  <a:pos x="226" y="199"/>
                </a:cxn>
                <a:cxn ang="0">
                  <a:pos x="242" y="191"/>
                </a:cxn>
                <a:cxn ang="0">
                  <a:pos x="258" y="183"/>
                </a:cxn>
                <a:cxn ang="0">
                  <a:pos x="273" y="176"/>
                </a:cxn>
                <a:cxn ang="0">
                  <a:pos x="286" y="170"/>
                </a:cxn>
                <a:cxn ang="0">
                  <a:pos x="300" y="163"/>
                </a:cxn>
                <a:cxn ang="0">
                  <a:pos x="300" y="151"/>
                </a:cxn>
                <a:cxn ang="0">
                  <a:pos x="284" y="149"/>
                </a:cxn>
                <a:cxn ang="0">
                  <a:pos x="278" y="139"/>
                </a:cxn>
                <a:cxn ang="0">
                  <a:pos x="270" y="128"/>
                </a:cxn>
                <a:cxn ang="0">
                  <a:pos x="274" y="112"/>
                </a:cxn>
                <a:cxn ang="0">
                  <a:pos x="265" y="88"/>
                </a:cxn>
                <a:cxn ang="0">
                  <a:pos x="268" y="83"/>
                </a:cxn>
                <a:cxn ang="0">
                  <a:pos x="250" y="58"/>
                </a:cxn>
                <a:cxn ang="0">
                  <a:pos x="247" y="50"/>
                </a:cxn>
                <a:cxn ang="0">
                  <a:pos x="236" y="40"/>
                </a:cxn>
                <a:cxn ang="0">
                  <a:pos x="252" y="24"/>
                </a:cxn>
                <a:cxn ang="0">
                  <a:pos x="250" y="9"/>
                </a:cxn>
                <a:cxn ang="0">
                  <a:pos x="255" y="1"/>
                </a:cxn>
                <a:cxn ang="0">
                  <a:pos x="234" y="0"/>
                </a:cxn>
                <a:cxn ang="0">
                  <a:pos x="220" y="0"/>
                </a:cxn>
                <a:cxn ang="0">
                  <a:pos x="206" y="6"/>
                </a:cxn>
                <a:cxn ang="0">
                  <a:pos x="186" y="3"/>
                </a:cxn>
                <a:cxn ang="0">
                  <a:pos x="172" y="5"/>
                </a:cxn>
                <a:cxn ang="0">
                  <a:pos x="146" y="8"/>
                </a:cxn>
                <a:cxn ang="0">
                  <a:pos x="130" y="14"/>
                </a:cxn>
                <a:cxn ang="0">
                  <a:pos x="116" y="17"/>
                </a:cxn>
                <a:cxn ang="0">
                  <a:pos x="98" y="25"/>
                </a:cxn>
                <a:cxn ang="0">
                  <a:pos x="96" y="29"/>
                </a:cxn>
                <a:cxn ang="0">
                  <a:pos x="101" y="30"/>
                </a:cxn>
                <a:cxn ang="0">
                  <a:pos x="101" y="33"/>
                </a:cxn>
                <a:cxn ang="0">
                  <a:pos x="103" y="41"/>
                </a:cxn>
                <a:cxn ang="0">
                  <a:pos x="104" y="48"/>
                </a:cxn>
                <a:cxn ang="0">
                  <a:pos x="108" y="54"/>
                </a:cxn>
                <a:cxn ang="0">
                  <a:pos x="111" y="59"/>
                </a:cxn>
                <a:cxn ang="0">
                  <a:pos x="85" y="62"/>
                </a:cxn>
                <a:cxn ang="0">
                  <a:pos x="72" y="67"/>
                </a:cxn>
                <a:cxn ang="0">
                  <a:pos x="74" y="70"/>
                </a:cxn>
                <a:cxn ang="0">
                  <a:pos x="76" y="74"/>
                </a:cxn>
                <a:cxn ang="0">
                  <a:pos x="56" y="80"/>
                </a:cxn>
                <a:cxn ang="0">
                  <a:pos x="45" y="88"/>
                </a:cxn>
                <a:cxn ang="0">
                  <a:pos x="31" y="91"/>
                </a:cxn>
                <a:cxn ang="0">
                  <a:pos x="16" y="94"/>
                </a:cxn>
                <a:cxn ang="0">
                  <a:pos x="7" y="98"/>
                </a:cxn>
                <a:cxn ang="0">
                  <a:pos x="0" y="114"/>
                </a:cxn>
                <a:cxn ang="0">
                  <a:pos x="0" y="118"/>
                </a:cxn>
              </a:cxnLst>
              <a:rect l="0" t="0" r="r" b="b"/>
              <a:pathLst>
                <a:path w="308" h="210">
                  <a:moveTo>
                    <a:pt x="0" y="118"/>
                  </a:moveTo>
                  <a:lnTo>
                    <a:pt x="15" y="125"/>
                  </a:lnTo>
                  <a:lnTo>
                    <a:pt x="28" y="131"/>
                  </a:lnTo>
                  <a:lnTo>
                    <a:pt x="42" y="138"/>
                  </a:lnTo>
                  <a:lnTo>
                    <a:pt x="56" y="144"/>
                  </a:lnTo>
                  <a:lnTo>
                    <a:pt x="68" y="149"/>
                  </a:lnTo>
                  <a:lnTo>
                    <a:pt x="79" y="155"/>
                  </a:lnTo>
                  <a:lnTo>
                    <a:pt x="90" y="160"/>
                  </a:lnTo>
                  <a:lnTo>
                    <a:pt x="101" y="165"/>
                  </a:lnTo>
                  <a:lnTo>
                    <a:pt x="113" y="170"/>
                  </a:lnTo>
                  <a:lnTo>
                    <a:pt x="124" y="175"/>
                  </a:lnTo>
                  <a:lnTo>
                    <a:pt x="135" y="181"/>
                  </a:lnTo>
                  <a:lnTo>
                    <a:pt x="146" y="186"/>
                  </a:lnTo>
                  <a:lnTo>
                    <a:pt x="148" y="189"/>
                  </a:lnTo>
                  <a:lnTo>
                    <a:pt x="154" y="192"/>
                  </a:lnTo>
                  <a:lnTo>
                    <a:pt x="159" y="195"/>
                  </a:lnTo>
                  <a:lnTo>
                    <a:pt x="165" y="195"/>
                  </a:lnTo>
                  <a:lnTo>
                    <a:pt x="167" y="197"/>
                  </a:lnTo>
                  <a:lnTo>
                    <a:pt x="178" y="200"/>
                  </a:lnTo>
                  <a:lnTo>
                    <a:pt x="180" y="203"/>
                  </a:lnTo>
                  <a:lnTo>
                    <a:pt x="178" y="208"/>
                  </a:lnTo>
                  <a:lnTo>
                    <a:pt x="181" y="210"/>
                  </a:lnTo>
                  <a:lnTo>
                    <a:pt x="194" y="207"/>
                  </a:lnTo>
                  <a:lnTo>
                    <a:pt x="206" y="205"/>
                  </a:lnTo>
                  <a:lnTo>
                    <a:pt x="217" y="203"/>
                  </a:lnTo>
                  <a:lnTo>
                    <a:pt x="226" y="199"/>
                  </a:lnTo>
                  <a:lnTo>
                    <a:pt x="234" y="195"/>
                  </a:lnTo>
                  <a:lnTo>
                    <a:pt x="242" y="191"/>
                  </a:lnTo>
                  <a:lnTo>
                    <a:pt x="250" y="186"/>
                  </a:lnTo>
                  <a:lnTo>
                    <a:pt x="258" y="183"/>
                  </a:lnTo>
                  <a:lnTo>
                    <a:pt x="265" y="179"/>
                  </a:lnTo>
                  <a:lnTo>
                    <a:pt x="273" y="176"/>
                  </a:lnTo>
                  <a:lnTo>
                    <a:pt x="279" y="173"/>
                  </a:lnTo>
                  <a:lnTo>
                    <a:pt x="286" y="170"/>
                  </a:lnTo>
                  <a:lnTo>
                    <a:pt x="294" y="167"/>
                  </a:lnTo>
                  <a:lnTo>
                    <a:pt x="300" y="163"/>
                  </a:lnTo>
                  <a:lnTo>
                    <a:pt x="308" y="160"/>
                  </a:lnTo>
                  <a:lnTo>
                    <a:pt x="300" y="151"/>
                  </a:lnTo>
                  <a:lnTo>
                    <a:pt x="292" y="149"/>
                  </a:lnTo>
                  <a:lnTo>
                    <a:pt x="284" y="149"/>
                  </a:lnTo>
                  <a:lnTo>
                    <a:pt x="279" y="146"/>
                  </a:lnTo>
                  <a:lnTo>
                    <a:pt x="278" y="139"/>
                  </a:lnTo>
                  <a:lnTo>
                    <a:pt x="270" y="130"/>
                  </a:lnTo>
                  <a:lnTo>
                    <a:pt x="270" y="128"/>
                  </a:lnTo>
                  <a:lnTo>
                    <a:pt x="274" y="126"/>
                  </a:lnTo>
                  <a:lnTo>
                    <a:pt x="274" y="112"/>
                  </a:lnTo>
                  <a:lnTo>
                    <a:pt x="271" y="94"/>
                  </a:lnTo>
                  <a:lnTo>
                    <a:pt x="265" y="88"/>
                  </a:lnTo>
                  <a:lnTo>
                    <a:pt x="266" y="85"/>
                  </a:lnTo>
                  <a:lnTo>
                    <a:pt x="268" y="83"/>
                  </a:lnTo>
                  <a:lnTo>
                    <a:pt x="262" y="62"/>
                  </a:lnTo>
                  <a:lnTo>
                    <a:pt x="250" y="58"/>
                  </a:lnTo>
                  <a:lnTo>
                    <a:pt x="249" y="54"/>
                  </a:lnTo>
                  <a:lnTo>
                    <a:pt x="247" y="50"/>
                  </a:lnTo>
                  <a:lnTo>
                    <a:pt x="241" y="48"/>
                  </a:lnTo>
                  <a:lnTo>
                    <a:pt x="236" y="40"/>
                  </a:lnTo>
                  <a:lnTo>
                    <a:pt x="249" y="32"/>
                  </a:lnTo>
                  <a:lnTo>
                    <a:pt x="252" y="24"/>
                  </a:lnTo>
                  <a:lnTo>
                    <a:pt x="250" y="16"/>
                  </a:lnTo>
                  <a:lnTo>
                    <a:pt x="250" y="9"/>
                  </a:lnTo>
                  <a:lnTo>
                    <a:pt x="249" y="8"/>
                  </a:lnTo>
                  <a:lnTo>
                    <a:pt x="255" y="1"/>
                  </a:lnTo>
                  <a:lnTo>
                    <a:pt x="242" y="3"/>
                  </a:lnTo>
                  <a:lnTo>
                    <a:pt x="234" y="0"/>
                  </a:lnTo>
                  <a:lnTo>
                    <a:pt x="230" y="3"/>
                  </a:lnTo>
                  <a:lnTo>
                    <a:pt x="220" y="0"/>
                  </a:lnTo>
                  <a:lnTo>
                    <a:pt x="218" y="3"/>
                  </a:lnTo>
                  <a:lnTo>
                    <a:pt x="206" y="6"/>
                  </a:lnTo>
                  <a:lnTo>
                    <a:pt x="201" y="3"/>
                  </a:lnTo>
                  <a:lnTo>
                    <a:pt x="186" y="3"/>
                  </a:lnTo>
                  <a:lnTo>
                    <a:pt x="178" y="5"/>
                  </a:lnTo>
                  <a:lnTo>
                    <a:pt x="172" y="5"/>
                  </a:lnTo>
                  <a:lnTo>
                    <a:pt x="167" y="6"/>
                  </a:lnTo>
                  <a:lnTo>
                    <a:pt x="146" y="8"/>
                  </a:lnTo>
                  <a:lnTo>
                    <a:pt x="133" y="13"/>
                  </a:lnTo>
                  <a:lnTo>
                    <a:pt x="130" y="14"/>
                  </a:lnTo>
                  <a:lnTo>
                    <a:pt x="129" y="16"/>
                  </a:lnTo>
                  <a:lnTo>
                    <a:pt x="116" y="17"/>
                  </a:lnTo>
                  <a:lnTo>
                    <a:pt x="108" y="24"/>
                  </a:lnTo>
                  <a:lnTo>
                    <a:pt x="98" y="25"/>
                  </a:lnTo>
                  <a:lnTo>
                    <a:pt x="96" y="27"/>
                  </a:lnTo>
                  <a:lnTo>
                    <a:pt x="96" y="29"/>
                  </a:lnTo>
                  <a:lnTo>
                    <a:pt x="101" y="30"/>
                  </a:lnTo>
                  <a:lnTo>
                    <a:pt x="101" y="30"/>
                  </a:lnTo>
                  <a:lnTo>
                    <a:pt x="103" y="32"/>
                  </a:lnTo>
                  <a:lnTo>
                    <a:pt x="101" y="33"/>
                  </a:lnTo>
                  <a:lnTo>
                    <a:pt x="103" y="38"/>
                  </a:lnTo>
                  <a:lnTo>
                    <a:pt x="103" y="41"/>
                  </a:lnTo>
                  <a:lnTo>
                    <a:pt x="104" y="45"/>
                  </a:lnTo>
                  <a:lnTo>
                    <a:pt x="104" y="48"/>
                  </a:lnTo>
                  <a:lnTo>
                    <a:pt x="106" y="51"/>
                  </a:lnTo>
                  <a:lnTo>
                    <a:pt x="108" y="54"/>
                  </a:lnTo>
                  <a:lnTo>
                    <a:pt x="114" y="56"/>
                  </a:lnTo>
                  <a:lnTo>
                    <a:pt x="111" y="59"/>
                  </a:lnTo>
                  <a:lnTo>
                    <a:pt x="111" y="61"/>
                  </a:lnTo>
                  <a:lnTo>
                    <a:pt x="85" y="62"/>
                  </a:lnTo>
                  <a:lnTo>
                    <a:pt x="84" y="66"/>
                  </a:lnTo>
                  <a:lnTo>
                    <a:pt x="72" y="67"/>
                  </a:lnTo>
                  <a:lnTo>
                    <a:pt x="71" y="69"/>
                  </a:lnTo>
                  <a:lnTo>
                    <a:pt x="74" y="70"/>
                  </a:lnTo>
                  <a:lnTo>
                    <a:pt x="72" y="74"/>
                  </a:lnTo>
                  <a:lnTo>
                    <a:pt x="76" y="74"/>
                  </a:lnTo>
                  <a:lnTo>
                    <a:pt x="74" y="75"/>
                  </a:lnTo>
                  <a:lnTo>
                    <a:pt x="56" y="80"/>
                  </a:lnTo>
                  <a:lnTo>
                    <a:pt x="50" y="86"/>
                  </a:lnTo>
                  <a:lnTo>
                    <a:pt x="45" y="88"/>
                  </a:lnTo>
                  <a:lnTo>
                    <a:pt x="31" y="88"/>
                  </a:lnTo>
                  <a:lnTo>
                    <a:pt x="31" y="91"/>
                  </a:lnTo>
                  <a:lnTo>
                    <a:pt x="23" y="91"/>
                  </a:lnTo>
                  <a:lnTo>
                    <a:pt x="16" y="94"/>
                  </a:lnTo>
                  <a:lnTo>
                    <a:pt x="13" y="94"/>
                  </a:lnTo>
                  <a:lnTo>
                    <a:pt x="7" y="98"/>
                  </a:lnTo>
                  <a:lnTo>
                    <a:pt x="0" y="101"/>
                  </a:lnTo>
                  <a:lnTo>
                    <a:pt x="0" y="114"/>
                  </a:lnTo>
                  <a:lnTo>
                    <a:pt x="0" y="118"/>
                  </a:lnTo>
                  <a:lnTo>
                    <a:pt x="0" y="11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76" name="Freeform 378"/>
            <p:cNvSpPr>
              <a:spLocks/>
            </p:cNvSpPr>
            <p:nvPr/>
          </p:nvSpPr>
          <p:spPr bwMode="auto">
            <a:xfrm>
              <a:off x="3951456" y="-1967865"/>
              <a:ext cx="342608" cy="213451"/>
            </a:xfrm>
            <a:custGeom>
              <a:avLst/>
              <a:gdLst/>
              <a:ahLst/>
              <a:cxnLst>
                <a:cxn ang="0">
                  <a:pos x="50" y="103"/>
                </a:cxn>
                <a:cxn ang="0">
                  <a:pos x="85" y="103"/>
                </a:cxn>
                <a:cxn ang="0">
                  <a:pos x="106" y="95"/>
                </a:cxn>
                <a:cxn ang="0">
                  <a:pos x="98" y="82"/>
                </a:cxn>
                <a:cxn ang="0">
                  <a:pos x="95" y="59"/>
                </a:cxn>
                <a:cxn ang="0">
                  <a:pos x="90" y="35"/>
                </a:cxn>
                <a:cxn ang="0">
                  <a:pos x="87" y="11"/>
                </a:cxn>
                <a:cxn ang="0">
                  <a:pos x="98" y="0"/>
                </a:cxn>
                <a:cxn ang="0">
                  <a:pos x="124" y="5"/>
                </a:cxn>
                <a:cxn ang="0">
                  <a:pos x="146" y="16"/>
                </a:cxn>
                <a:cxn ang="0">
                  <a:pos x="169" y="26"/>
                </a:cxn>
                <a:cxn ang="0">
                  <a:pos x="191" y="37"/>
                </a:cxn>
                <a:cxn ang="0">
                  <a:pos x="204" y="45"/>
                </a:cxn>
                <a:cxn ang="0">
                  <a:pos x="215" y="51"/>
                </a:cxn>
                <a:cxn ang="0">
                  <a:pos x="223" y="53"/>
                </a:cxn>
                <a:cxn ang="0">
                  <a:pos x="236" y="59"/>
                </a:cxn>
                <a:cxn ang="0">
                  <a:pos x="237" y="66"/>
                </a:cxn>
                <a:cxn ang="0">
                  <a:pos x="250" y="72"/>
                </a:cxn>
                <a:cxn ang="0">
                  <a:pos x="250" y="88"/>
                </a:cxn>
                <a:cxn ang="0">
                  <a:pos x="247" y="98"/>
                </a:cxn>
                <a:cxn ang="0">
                  <a:pos x="225" y="104"/>
                </a:cxn>
                <a:cxn ang="0">
                  <a:pos x="201" y="108"/>
                </a:cxn>
                <a:cxn ang="0">
                  <a:pos x="175" y="109"/>
                </a:cxn>
                <a:cxn ang="0">
                  <a:pos x="128" y="127"/>
                </a:cxn>
                <a:cxn ang="0">
                  <a:pos x="111" y="144"/>
                </a:cxn>
                <a:cxn ang="0">
                  <a:pos x="108" y="156"/>
                </a:cxn>
                <a:cxn ang="0">
                  <a:pos x="103" y="154"/>
                </a:cxn>
                <a:cxn ang="0">
                  <a:pos x="95" y="157"/>
                </a:cxn>
                <a:cxn ang="0">
                  <a:pos x="92" y="152"/>
                </a:cxn>
                <a:cxn ang="0">
                  <a:pos x="88" y="154"/>
                </a:cxn>
                <a:cxn ang="0">
                  <a:pos x="85" y="156"/>
                </a:cxn>
                <a:cxn ang="0">
                  <a:pos x="79" y="157"/>
                </a:cxn>
                <a:cxn ang="0">
                  <a:pos x="74" y="157"/>
                </a:cxn>
                <a:cxn ang="0">
                  <a:pos x="64" y="157"/>
                </a:cxn>
                <a:cxn ang="0">
                  <a:pos x="59" y="149"/>
                </a:cxn>
                <a:cxn ang="0">
                  <a:pos x="55" y="149"/>
                </a:cxn>
                <a:cxn ang="0">
                  <a:pos x="59" y="146"/>
                </a:cxn>
                <a:cxn ang="0">
                  <a:pos x="55" y="144"/>
                </a:cxn>
                <a:cxn ang="0">
                  <a:pos x="51" y="143"/>
                </a:cxn>
                <a:cxn ang="0">
                  <a:pos x="51" y="136"/>
                </a:cxn>
                <a:cxn ang="0">
                  <a:pos x="48" y="133"/>
                </a:cxn>
                <a:cxn ang="0">
                  <a:pos x="43" y="135"/>
                </a:cxn>
                <a:cxn ang="0">
                  <a:pos x="39" y="138"/>
                </a:cxn>
                <a:cxn ang="0">
                  <a:pos x="24" y="140"/>
                </a:cxn>
                <a:cxn ang="0">
                  <a:pos x="15" y="138"/>
                </a:cxn>
                <a:cxn ang="0">
                  <a:pos x="11" y="138"/>
                </a:cxn>
                <a:cxn ang="0">
                  <a:pos x="13" y="128"/>
                </a:cxn>
                <a:cxn ang="0">
                  <a:pos x="7" y="125"/>
                </a:cxn>
                <a:cxn ang="0">
                  <a:pos x="5" y="119"/>
                </a:cxn>
                <a:cxn ang="0">
                  <a:pos x="0" y="114"/>
                </a:cxn>
                <a:cxn ang="0">
                  <a:pos x="7" y="106"/>
                </a:cxn>
                <a:cxn ang="0">
                  <a:pos x="16" y="100"/>
                </a:cxn>
                <a:cxn ang="0">
                  <a:pos x="24" y="106"/>
                </a:cxn>
                <a:cxn ang="0">
                  <a:pos x="32" y="103"/>
                </a:cxn>
              </a:cxnLst>
              <a:rect l="0" t="0" r="r" b="b"/>
              <a:pathLst>
                <a:path w="252" h="157">
                  <a:moveTo>
                    <a:pt x="32" y="103"/>
                  </a:moveTo>
                  <a:lnTo>
                    <a:pt x="50" y="103"/>
                  </a:lnTo>
                  <a:lnTo>
                    <a:pt x="67" y="103"/>
                  </a:lnTo>
                  <a:lnTo>
                    <a:pt x="85" y="103"/>
                  </a:lnTo>
                  <a:lnTo>
                    <a:pt x="103" y="103"/>
                  </a:lnTo>
                  <a:lnTo>
                    <a:pt x="106" y="95"/>
                  </a:lnTo>
                  <a:lnTo>
                    <a:pt x="100" y="93"/>
                  </a:lnTo>
                  <a:lnTo>
                    <a:pt x="98" y="82"/>
                  </a:lnTo>
                  <a:lnTo>
                    <a:pt x="96" y="71"/>
                  </a:lnTo>
                  <a:lnTo>
                    <a:pt x="95" y="59"/>
                  </a:lnTo>
                  <a:lnTo>
                    <a:pt x="93" y="47"/>
                  </a:lnTo>
                  <a:lnTo>
                    <a:pt x="90" y="35"/>
                  </a:lnTo>
                  <a:lnTo>
                    <a:pt x="88" y="24"/>
                  </a:lnTo>
                  <a:lnTo>
                    <a:pt x="87" y="11"/>
                  </a:lnTo>
                  <a:lnTo>
                    <a:pt x="85" y="0"/>
                  </a:lnTo>
                  <a:lnTo>
                    <a:pt x="98" y="0"/>
                  </a:lnTo>
                  <a:lnTo>
                    <a:pt x="112" y="0"/>
                  </a:lnTo>
                  <a:lnTo>
                    <a:pt x="124" y="5"/>
                  </a:lnTo>
                  <a:lnTo>
                    <a:pt x="135" y="11"/>
                  </a:lnTo>
                  <a:lnTo>
                    <a:pt x="146" y="16"/>
                  </a:lnTo>
                  <a:lnTo>
                    <a:pt x="157" y="21"/>
                  </a:lnTo>
                  <a:lnTo>
                    <a:pt x="169" y="26"/>
                  </a:lnTo>
                  <a:lnTo>
                    <a:pt x="180" y="31"/>
                  </a:lnTo>
                  <a:lnTo>
                    <a:pt x="191" y="37"/>
                  </a:lnTo>
                  <a:lnTo>
                    <a:pt x="202" y="42"/>
                  </a:lnTo>
                  <a:lnTo>
                    <a:pt x="204" y="45"/>
                  </a:lnTo>
                  <a:lnTo>
                    <a:pt x="210" y="48"/>
                  </a:lnTo>
                  <a:lnTo>
                    <a:pt x="215" y="51"/>
                  </a:lnTo>
                  <a:lnTo>
                    <a:pt x="221" y="51"/>
                  </a:lnTo>
                  <a:lnTo>
                    <a:pt x="223" y="53"/>
                  </a:lnTo>
                  <a:lnTo>
                    <a:pt x="234" y="56"/>
                  </a:lnTo>
                  <a:lnTo>
                    <a:pt x="236" y="59"/>
                  </a:lnTo>
                  <a:lnTo>
                    <a:pt x="234" y="64"/>
                  </a:lnTo>
                  <a:lnTo>
                    <a:pt x="237" y="66"/>
                  </a:lnTo>
                  <a:lnTo>
                    <a:pt x="250" y="63"/>
                  </a:lnTo>
                  <a:lnTo>
                    <a:pt x="250" y="72"/>
                  </a:lnTo>
                  <a:lnTo>
                    <a:pt x="250" y="80"/>
                  </a:lnTo>
                  <a:lnTo>
                    <a:pt x="250" y="88"/>
                  </a:lnTo>
                  <a:lnTo>
                    <a:pt x="252" y="96"/>
                  </a:lnTo>
                  <a:lnTo>
                    <a:pt x="247" y="98"/>
                  </a:lnTo>
                  <a:lnTo>
                    <a:pt x="241" y="104"/>
                  </a:lnTo>
                  <a:lnTo>
                    <a:pt x="225" y="104"/>
                  </a:lnTo>
                  <a:lnTo>
                    <a:pt x="207" y="104"/>
                  </a:lnTo>
                  <a:lnTo>
                    <a:pt x="201" y="108"/>
                  </a:lnTo>
                  <a:lnTo>
                    <a:pt x="191" y="108"/>
                  </a:lnTo>
                  <a:lnTo>
                    <a:pt x="175" y="109"/>
                  </a:lnTo>
                  <a:lnTo>
                    <a:pt x="149" y="122"/>
                  </a:lnTo>
                  <a:lnTo>
                    <a:pt x="128" y="127"/>
                  </a:lnTo>
                  <a:lnTo>
                    <a:pt x="122" y="136"/>
                  </a:lnTo>
                  <a:lnTo>
                    <a:pt x="111" y="144"/>
                  </a:lnTo>
                  <a:lnTo>
                    <a:pt x="108" y="149"/>
                  </a:lnTo>
                  <a:lnTo>
                    <a:pt x="108" y="156"/>
                  </a:lnTo>
                  <a:lnTo>
                    <a:pt x="104" y="156"/>
                  </a:lnTo>
                  <a:lnTo>
                    <a:pt x="103" y="154"/>
                  </a:lnTo>
                  <a:lnTo>
                    <a:pt x="100" y="154"/>
                  </a:lnTo>
                  <a:lnTo>
                    <a:pt x="95" y="157"/>
                  </a:lnTo>
                  <a:lnTo>
                    <a:pt x="93" y="157"/>
                  </a:lnTo>
                  <a:lnTo>
                    <a:pt x="92" y="152"/>
                  </a:lnTo>
                  <a:lnTo>
                    <a:pt x="90" y="152"/>
                  </a:lnTo>
                  <a:lnTo>
                    <a:pt x="88" y="154"/>
                  </a:lnTo>
                  <a:lnTo>
                    <a:pt x="85" y="152"/>
                  </a:lnTo>
                  <a:lnTo>
                    <a:pt x="85" y="156"/>
                  </a:lnTo>
                  <a:lnTo>
                    <a:pt x="80" y="156"/>
                  </a:lnTo>
                  <a:lnTo>
                    <a:pt x="79" y="157"/>
                  </a:lnTo>
                  <a:lnTo>
                    <a:pt x="76" y="156"/>
                  </a:lnTo>
                  <a:lnTo>
                    <a:pt x="74" y="157"/>
                  </a:lnTo>
                  <a:lnTo>
                    <a:pt x="72" y="154"/>
                  </a:lnTo>
                  <a:lnTo>
                    <a:pt x="64" y="157"/>
                  </a:lnTo>
                  <a:lnTo>
                    <a:pt x="59" y="154"/>
                  </a:lnTo>
                  <a:lnTo>
                    <a:pt x="59" y="149"/>
                  </a:lnTo>
                  <a:lnTo>
                    <a:pt x="56" y="149"/>
                  </a:lnTo>
                  <a:lnTo>
                    <a:pt x="55" y="149"/>
                  </a:lnTo>
                  <a:lnTo>
                    <a:pt x="55" y="149"/>
                  </a:lnTo>
                  <a:lnTo>
                    <a:pt x="59" y="146"/>
                  </a:lnTo>
                  <a:lnTo>
                    <a:pt x="59" y="144"/>
                  </a:lnTo>
                  <a:lnTo>
                    <a:pt x="55" y="144"/>
                  </a:lnTo>
                  <a:lnTo>
                    <a:pt x="53" y="143"/>
                  </a:lnTo>
                  <a:lnTo>
                    <a:pt x="51" y="143"/>
                  </a:lnTo>
                  <a:lnTo>
                    <a:pt x="51" y="140"/>
                  </a:lnTo>
                  <a:lnTo>
                    <a:pt x="51" y="136"/>
                  </a:lnTo>
                  <a:lnTo>
                    <a:pt x="50" y="136"/>
                  </a:lnTo>
                  <a:lnTo>
                    <a:pt x="48" y="133"/>
                  </a:lnTo>
                  <a:lnTo>
                    <a:pt x="43" y="133"/>
                  </a:lnTo>
                  <a:lnTo>
                    <a:pt x="43" y="135"/>
                  </a:lnTo>
                  <a:lnTo>
                    <a:pt x="39" y="136"/>
                  </a:lnTo>
                  <a:lnTo>
                    <a:pt x="39" y="138"/>
                  </a:lnTo>
                  <a:lnTo>
                    <a:pt x="29" y="136"/>
                  </a:lnTo>
                  <a:lnTo>
                    <a:pt x="24" y="140"/>
                  </a:lnTo>
                  <a:lnTo>
                    <a:pt x="19" y="136"/>
                  </a:lnTo>
                  <a:lnTo>
                    <a:pt x="15" y="138"/>
                  </a:lnTo>
                  <a:lnTo>
                    <a:pt x="13" y="138"/>
                  </a:lnTo>
                  <a:lnTo>
                    <a:pt x="11" y="138"/>
                  </a:lnTo>
                  <a:lnTo>
                    <a:pt x="13" y="135"/>
                  </a:lnTo>
                  <a:lnTo>
                    <a:pt x="13" y="128"/>
                  </a:lnTo>
                  <a:lnTo>
                    <a:pt x="10" y="125"/>
                  </a:lnTo>
                  <a:lnTo>
                    <a:pt x="7" y="125"/>
                  </a:lnTo>
                  <a:lnTo>
                    <a:pt x="3" y="122"/>
                  </a:lnTo>
                  <a:lnTo>
                    <a:pt x="5" y="119"/>
                  </a:lnTo>
                  <a:lnTo>
                    <a:pt x="3" y="116"/>
                  </a:lnTo>
                  <a:lnTo>
                    <a:pt x="0" y="114"/>
                  </a:lnTo>
                  <a:lnTo>
                    <a:pt x="0" y="111"/>
                  </a:lnTo>
                  <a:lnTo>
                    <a:pt x="7" y="106"/>
                  </a:lnTo>
                  <a:lnTo>
                    <a:pt x="13" y="98"/>
                  </a:lnTo>
                  <a:lnTo>
                    <a:pt x="16" y="100"/>
                  </a:lnTo>
                  <a:lnTo>
                    <a:pt x="19" y="106"/>
                  </a:lnTo>
                  <a:lnTo>
                    <a:pt x="24" y="106"/>
                  </a:lnTo>
                  <a:lnTo>
                    <a:pt x="32" y="103"/>
                  </a:lnTo>
                  <a:lnTo>
                    <a:pt x="32" y="10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77" name="Freeform 379"/>
            <p:cNvSpPr>
              <a:spLocks/>
            </p:cNvSpPr>
            <p:nvPr/>
          </p:nvSpPr>
          <p:spPr bwMode="auto">
            <a:xfrm>
              <a:off x="4098288" y="-1821033"/>
              <a:ext cx="159069" cy="76135"/>
            </a:xfrm>
            <a:custGeom>
              <a:avLst/>
              <a:gdLst/>
              <a:ahLst/>
              <a:cxnLst>
                <a:cxn ang="0">
                  <a:pos x="40" y="56"/>
                </a:cxn>
                <a:cxn ang="0">
                  <a:pos x="38" y="48"/>
                </a:cxn>
                <a:cxn ang="0">
                  <a:pos x="35" y="44"/>
                </a:cxn>
                <a:cxn ang="0">
                  <a:pos x="36" y="41"/>
                </a:cxn>
                <a:cxn ang="0">
                  <a:pos x="69" y="41"/>
                </a:cxn>
                <a:cxn ang="0">
                  <a:pos x="78" y="41"/>
                </a:cxn>
                <a:cxn ang="0">
                  <a:pos x="85" y="41"/>
                </a:cxn>
                <a:cxn ang="0">
                  <a:pos x="88" y="41"/>
                </a:cxn>
                <a:cxn ang="0">
                  <a:pos x="94" y="41"/>
                </a:cxn>
                <a:cxn ang="0">
                  <a:pos x="102" y="36"/>
                </a:cxn>
                <a:cxn ang="0">
                  <a:pos x="112" y="36"/>
                </a:cxn>
                <a:cxn ang="0">
                  <a:pos x="117" y="32"/>
                </a:cxn>
                <a:cxn ang="0">
                  <a:pos x="112" y="28"/>
                </a:cxn>
                <a:cxn ang="0">
                  <a:pos x="112" y="27"/>
                </a:cxn>
                <a:cxn ang="0">
                  <a:pos x="115" y="27"/>
                </a:cxn>
                <a:cxn ang="0">
                  <a:pos x="113" y="24"/>
                </a:cxn>
                <a:cxn ang="0">
                  <a:pos x="110" y="24"/>
                </a:cxn>
                <a:cxn ang="0">
                  <a:pos x="105" y="25"/>
                </a:cxn>
                <a:cxn ang="0">
                  <a:pos x="101" y="24"/>
                </a:cxn>
                <a:cxn ang="0">
                  <a:pos x="94" y="16"/>
                </a:cxn>
                <a:cxn ang="0">
                  <a:pos x="85" y="9"/>
                </a:cxn>
                <a:cxn ang="0">
                  <a:pos x="85" y="6"/>
                </a:cxn>
                <a:cxn ang="0">
                  <a:pos x="81" y="4"/>
                </a:cxn>
                <a:cxn ang="0">
                  <a:pos x="83" y="0"/>
                </a:cxn>
                <a:cxn ang="0">
                  <a:pos x="67" y="1"/>
                </a:cxn>
                <a:cxn ang="0">
                  <a:pos x="41" y="14"/>
                </a:cxn>
                <a:cxn ang="0">
                  <a:pos x="20" y="19"/>
                </a:cxn>
                <a:cxn ang="0">
                  <a:pos x="14" y="28"/>
                </a:cxn>
                <a:cxn ang="0">
                  <a:pos x="3" y="36"/>
                </a:cxn>
                <a:cxn ang="0">
                  <a:pos x="0" y="41"/>
                </a:cxn>
                <a:cxn ang="0">
                  <a:pos x="0" y="48"/>
                </a:cxn>
                <a:cxn ang="0">
                  <a:pos x="4" y="52"/>
                </a:cxn>
                <a:cxn ang="0">
                  <a:pos x="8" y="54"/>
                </a:cxn>
                <a:cxn ang="0">
                  <a:pos x="11" y="54"/>
                </a:cxn>
                <a:cxn ang="0">
                  <a:pos x="12" y="56"/>
                </a:cxn>
                <a:cxn ang="0">
                  <a:pos x="14" y="54"/>
                </a:cxn>
                <a:cxn ang="0">
                  <a:pos x="25" y="51"/>
                </a:cxn>
                <a:cxn ang="0">
                  <a:pos x="30" y="52"/>
                </a:cxn>
                <a:cxn ang="0">
                  <a:pos x="32" y="52"/>
                </a:cxn>
                <a:cxn ang="0">
                  <a:pos x="36" y="56"/>
                </a:cxn>
                <a:cxn ang="0">
                  <a:pos x="40" y="56"/>
                </a:cxn>
                <a:cxn ang="0">
                  <a:pos x="40" y="56"/>
                </a:cxn>
              </a:cxnLst>
              <a:rect l="0" t="0" r="r" b="b"/>
              <a:pathLst>
                <a:path w="117" h="56">
                  <a:moveTo>
                    <a:pt x="40" y="56"/>
                  </a:moveTo>
                  <a:lnTo>
                    <a:pt x="38" y="48"/>
                  </a:lnTo>
                  <a:lnTo>
                    <a:pt x="35" y="44"/>
                  </a:lnTo>
                  <a:lnTo>
                    <a:pt x="36" y="41"/>
                  </a:lnTo>
                  <a:lnTo>
                    <a:pt x="69" y="41"/>
                  </a:lnTo>
                  <a:lnTo>
                    <a:pt x="78" y="41"/>
                  </a:lnTo>
                  <a:lnTo>
                    <a:pt x="85" y="41"/>
                  </a:lnTo>
                  <a:lnTo>
                    <a:pt x="88" y="41"/>
                  </a:lnTo>
                  <a:lnTo>
                    <a:pt x="94" y="41"/>
                  </a:lnTo>
                  <a:lnTo>
                    <a:pt x="102" y="36"/>
                  </a:lnTo>
                  <a:lnTo>
                    <a:pt x="112" y="36"/>
                  </a:lnTo>
                  <a:lnTo>
                    <a:pt x="117" y="32"/>
                  </a:lnTo>
                  <a:lnTo>
                    <a:pt x="112" y="28"/>
                  </a:lnTo>
                  <a:lnTo>
                    <a:pt x="112" y="27"/>
                  </a:lnTo>
                  <a:lnTo>
                    <a:pt x="115" y="27"/>
                  </a:lnTo>
                  <a:lnTo>
                    <a:pt x="113" y="24"/>
                  </a:lnTo>
                  <a:lnTo>
                    <a:pt x="110" y="24"/>
                  </a:lnTo>
                  <a:lnTo>
                    <a:pt x="105" y="25"/>
                  </a:lnTo>
                  <a:lnTo>
                    <a:pt x="101" y="24"/>
                  </a:lnTo>
                  <a:lnTo>
                    <a:pt x="94" y="16"/>
                  </a:lnTo>
                  <a:lnTo>
                    <a:pt x="85" y="9"/>
                  </a:lnTo>
                  <a:lnTo>
                    <a:pt x="85" y="6"/>
                  </a:lnTo>
                  <a:lnTo>
                    <a:pt x="81" y="4"/>
                  </a:lnTo>
                  <a:lnTo>
                    <a:pt x="83" y="0"/>
                  </a:lnTo>
                  <a:lnTo>
                    <a:pt x="67" y="1"/>
                  </a:lnTo>
                  <a:lnTo>
                    <a:pt x="41" y="14"/>
                  </a:lnTo>
                  <a:lnTo>
                    <a:pt x="20" y="19"/>
                  </a:lnTo>
                  <a:lnTo>
                    <a:pt x="14" y="28"/>
                  </a:lnTo>
                  <a:lnTo>
                    <a:pt x="3" y="36"/>
                  </a:lnTo>
                  <a:lnTo>
                    <a:pt x="0" y="41"/>
                  </a:lnTo>
                  <a:lnTo>
                    <a:pt x="0" y="48"/>
                  </a:lnTo>
                  <a:lnTo>
                    <a:pt x="4" y="52"/>
                  </a:lnTo>
                  <a:lnTo>
                    <a:pt x="8" y="54"/>
                  </a:lnTo>
                  <a:lnTo>
                    <a:pt x="11" y="54"/>
                  </a:lnTo>
                  <a:lnTo>
                    <a:pt x="12" y="56"/>
                  </a:lnTo>
                  <a:lnTo>
                    <a:pt x="14" y="54"/>
                  </a:lnTo>
                  <a:lnTo>
                    <a:pt x="25" y="51"/>
                  </a:lnTo>
                  <a:lnTo>
                    <a:pt x="30" y="52"/>
                  </a:lnTo>
                  <a:lnTo>
                    <a:pt x="32" y="52"/>
                  </a:lnTo>
                  <a:lnTo>
                    <a:pt x="36" y="56"/>
                  </a:lnTo>
                  <a:lnTo>
                    <a:pt x="40" y="56"/>
                  </a:lnTo>
                  <a:lnTo>
                    <a:pt x="40" y="5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78" name="Freeform 380"/>
            <p:cNvSpPr>
              <a:spLocks/>
            </p:cNvSpPr>
            <p:nvPr/>
          </p:nvSpPr>
          <p:spPr bwMode="auto">
            <a:xfrm>
              <a:off x="4851482" y="-1671481"/>
              <a:ext cx="110125" cy="76135"/>
            </a:xfrm>
            <a:custGeom>
              <a:avLst/>
              <a:gdLst/>
              <a:ahLst/>
              <a:cxnLst>
                <a:cxn ang="0">
                  <a:pos x="12" y="29"/>
                </a:cxn>
                <a:cxn ang="0">
                  <a:pos x="12" y="31"/>
                </a:cxn>
                <a:cxn ang="0">
                  <a:pos x="13" y="31"/>
                </a:cxn>
                <a:cxn ang="0">
                  <a:pos x="18" y="26"/>
                </a:cxn>
                <a:cxn ang="0">
                  <a:pos x="23" y="24"/>
                </a:cxn>
                <a:cxn ang="0">
                  <a:pos x="24" y="23"/>
                </a:cxn>
                <a:cxn ang="0">
                  <a:pos x="24" y="19"/>
                </a:cxn>
                <a:cxn ang="0">
                  <a:pos x="23" y="19"/>
                </a:cxn>
                <a:cxn ang="0">
                  <a:pos x="16" y="18"/>
                </a:cxn>
                <a:cxn ang="0">
                  <a:pos x="15" y="15"/>
                </a:cxn>
                <a:cxn ang="0">
                  <a:pos x="15" y="5"/>
                </a:cxn>
                <a:cxn ang="0">
                  <a:pos x="16" y="3"/>
                </a:cxn>
                <a:cxn ang="0">
                  <a:pos x="31" y="3"/>
                </a:cxn>
                <a:cxn ang="0">
                  <a:pos x="32" y="5"/>
                </a:cxn>
                <a:cxn ang="0">
                  <a:pos x="45" y="3"/>
                </a:cxn>
                <a:cxn ang="0">
                  <a:pos x="55" y="3"/>
                </a:cxn>
                <a:cxn ang="0">
                  <a:pos x="61" y="0"/>
                </a:cxn>
                <a:cxn ang="0">
                  <a:pos x="68" y="2"/>
                </a:cxn>
                <a:cxn ang="0">
                  <a:pos x="73" y="10"/>
                </a:cxn>
                <a:cxn ang="0">
                  <a:pos x="79" y="13"/>
                </a:cxn>
                <a:cxn ang="0">
                  <a:pos x="81" y="21"/>
                </a:cxn>
                <a:cxn ang="0">
                  <a:pos x="81" y="26"/>
                </a:cxn>
                <a:cxn ang="0">
                  <a:pos x="68" y="40"/>
                </a:cxn>
                <a:cxn ang="0">
                  <a:pos x="68" y="40"/>
                </a:cxn>
                <a:cxn ang="0">
                  <a:pos x="66" y="40"/>
                </a:cxn>
                <a:cxn ang="0">
                  <a:pos x="63" y="39"/>
                </a:cxn>
                <a:cxn ang="0">
                  <a:pos x="61" y="40"/>
                </a:cxn>
                <a:cxn ang="0">
                  <a:pos x="58" y="39"/>
                </a:cxn>
                <a:cxn ang="0">
                  <a:pos x="57" y="39"/>
                </a:cxn>
                <a:cxn ang="0">
                  <a:pos x="52" y="42"/>
                </a:cxn>
                <a:cxn ang="0">
                  <a:pos x="50" y="40"/>
                </a:cxn>
                <a:cxn ang="0">
                  <a:pos x="47" y="40"/>
                </a:cxn>
                <a:cxn ang="0">
                  <a:pos x="45" y="40"/>
                </a:cxn>
                <a:cxn ang="0">
                  <a:pos x="45" y="40"/>
                </a:cxn>
                <a:cxn ang="0">
                  <a:pos x="44" y="42"/>
                </a:cxn>
                <a:cxn ang="0">
                  <a:pos x="42" y="40"/>
                </a:cxn>
                <a:cxn ang="0">
                  <a:pos x="40" y="42"/>
                </a:cxn>
                <a:cxn ang="0">
                  <a:pos x="37" y="43"/>
                </a:cxn>
                <a:cxn ang="0">
                  <a:pos x="36" y="43"/>
                </a:cxn>
                <a:cxn ang="0">
                  <a:pos x="34" y="45"/>
                </a:cxn>
                <a:cxn ang="0">
                  <a:pos x="36" y="45"/>
                </a:cxn>
                <a:cxn ang="0">
                  <a:pos x="32" y="50"/>
                </a:cxn>
                <a:cxn ang="0">
                  <a:pos x="34" y="52"/>
                </a:cxn>
                <a:cxn ang="0">
                  <a:pos x="13" y="52"/>
                </a:cxn>
                <a:cxn ang="0">
                  <a:pos x="8" y="53"/>
                </a:cxn>
                <a:cxn ang="0">
                  <a:pos x="7" y="56"/>
                </a:cxn>
                <a:cxn ang="0">
                  <a:pos x="0" y="55"/>
                </a:cxn>
                <a:cxn ang="0">
                  <a:pos x="0" y="45"/>
                </a:cxn>
                <a:cxn ang="0">
                  <a:pos x="0" y="43"/>
                </a:cxn>
                <a:cxn ang="0">
                  <a:pos x="2" y="37"/>
                </a:cxn>
                <a:cxn ang="0">
                  <a:pos x="12" y="29"/>
                </a:cxn>
                <a:cxn ang="0">
                  <a:pos x="12" y="29"/>
                </a:cxn>
              </a:cxnLst>
              <a:rect l="0" t="0" r="r" b="b"/>
              <a:pathLst>
                <a:path w="81" h="56">
                  <a:moveTo>
                    <a:pt x="12" y="29"/>
                  </a:moveTo>
                  <a:lnTo>
                    <a:pt x="12" y="31"/>
                  </a:lnTo>
                  <a:lnTo>
                    <a:pt x="13" y="31"/>
                  </a:lnTo>
                  <a:lnTo>
                    <a:pt x="18" y="26"/>
                  </a:lnTo>
                  <a:lnTo>
                    <a:pt x="23" y="24"/>
                  </a:lnTo>
                  <a:lnTo>
                    <a:pt x="24" y="23"/>
                  </a:lnTo>
                  <a:lnTo>
                    <a:pt x="24" y="19"/>
                  </a:lnTo>
                  <a:lnTo>
                    <a:pt x="23" y="19"/>
                  </a:lnTo>
                  <a:lnTo>
                    <a:pt x="16" y="18"/>
                  </a:lnTo>
                  <a:lnTo>
                    <a:pt x="15" y="15"/>
                  </a:lnTo>
                  <a:lnTo>
                    <a:pt x="15" y="5"/>
                  </a:lnTo>
                  <a:lnTo>
                    <a:pt x="16" y="3"/>
                  </a:lnTo>
                  <a:lnTo>
                    <a:pt x="31" y="3"/>
                  </a:lnTo>
                  <a:lnTo>
                    <a:pt x="32" y="5"/>
                  </a:lnTo>
                  <a:lnTo>
                    <a:pt x="45" y="3"/>
                  </a:lnTo>
                  <a:lnTo>
                    <a:pt x="55" y="3"/>
                  </a:lnTo>
                  <a:lnTo>
                    <a:pt x="61" y="0"/>
                  </a:lnTo>
                  <a:lnTo>
                    <a:pt x="68" y="2"/>
                  </a:lnTo>
                  <a:lnTo>
                    <a:pt x="73" y="10"/>
                  </a:lnTo>
                  <a:lnTo>
                    <a:pt x="79" y="13"/>
                  </a:lnTo>
                  <a:lnTo>
                    <a:pt x="81" y="21"/>
                  </a:lnTo>
                  <a:lnTo>
                    <a:pt x="81" y="26"/>
                  </a:lnTo>
                  <a:lnTo>
                    <a:pt x="68" y="40"/>
                  </a:lnTo>
                  <a:lnTo>
                    <a:pt x="68" y="40"/>
                  </a:lnTo>
                  <a:lnTo>
                    <a:pt x="66" y="40"/>
                  </a:lnTo>
                  <a:lnTo>
                    <a:pt x="63" y="39"/>
                  </a:lnTo>
                  <a:lnTo>
                    <a:pt x="61" y="40"/>
                  </a:lnTo>
                  <a:lnTo>
                    <a:pt x="58" y="39"/>
                  </a:lnTo>
                  <a:lnTo>
                    <a:pt x="57" y="39"/>
                  </a:lnTo>
                  <a:lnTo>
                    <a:pt x="52" y="42"/>
                  </a:lnTo>
                  <a:lnTo>
                    <a:pt x="50" y="40"/>
                  </a:lnTo>
                  <a:lnTo>
                    <a:pt x="47" y="40"/>
                  </a:lnTo>
                  <a:lnTo>
                    <a:pt x="45" y="40"/>
                  </a:lnTo>
                  <a:lnTo>
                    <a:pt x="45" y="40"/>
                  </a:lnTo>
                  <a:lnTo>
                    <a:pt x="44" y="42"/>
                  </a:lnTo>
                  <a:lnTo>
                    <a:pt x="42" y="40"/>
                  </a:lnTo>
                  <a:lnTo>
                    <a:pt x="40" y="42"/>
                  </a:lnTo>
                  <a:lnTo>
                    <a:pt x="37" y="43"/>
                  </a:lnTo>
                  <a:lnTo>
                    <a:pt x="36" y="43"/>
                  </a:lnTo>
                  <a:lnTo>
                    <a:pt x="34" y="45"/>
                  </a:lnTo>
                  <a:lnTo>
                    <a:pt x="36" y="45"/>
                  </a:lnTo>
                  <a:lnTo>
                    <a:pt x="32" y="50"/>
                  </a:lnTo>
                  <a:lnTo>
                    <a:pt x="34" y="52"/>
                  </a:lnTo>
                  <a:lnTo>
                    <a:pt x="13" y="52"/>
                  </a:lnTo>
                  <a:lnTo>
                    <a:pt x="8" y="53"/>
                  </a:lnTo>
                  <a:lnTo>
                    <a:pt x="7" y="56"/>
                  </a:lnTo>
                  <a:lnTo>
                    <a:pt x="0" y="55"/>
                  </a:lnTo>
                  <a:lnTo>
                    <a:pt x="0" y="45"/>
                  </a:lnTo>
                  <a:lnTo>
                    <a:pt x="0" y="43"/>
                  </a:lnTo>
                  <a:lnTo>
                    <a:pt x="2" y="37"/>
                  </a:lnTo>
                  <a:lnTo>
                    <a:pt x="12" y="29"/>
                  </a:lnTo>
                  <a:lnTo>
                    <a:pt x="12" y="2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79" name="Freeform 381"/>
            <p:cNvSpPr>
              <a:spLocks/>
            </p:cNvSpPr>
            <p:nvPr/>
          </p:nvSpPr>
          <p:spPr bwMode="auto">
            <a:xfrm>
              <a:off x="4669302" y="-1942034"/>
              <a:ext cx="337170" cy="277350"/>
            </a:xfrm>
            <a:custGeom>
              <a:avLst/>
              <a:gdLst/>
              <a:ahLst/>
              <a:cxnLst>
                <a:cxn ang="0">
                  <a:pos x="27" y="50"/>
                </a:cxn>
                <a:cxn ang="0">
                  <a:pos x="29" y="69"/>
                </a:cxn>
                <a:cxn ang="0">
                  <a:pos x="13" y="81"/>
                </a:cxn>
                <a:cxn ang="0">
                  <a:pos x="5" y="93"/>
                </a:cxn>
                <a:cxn ang="0">
                  <a:pos x="1" y="100"/>
                </a:cxn>
                <a:cxn ang="0">
                  <a:pos x="0" y="109"/>
                </a:cxn>
                <a:cxn ang="0">
                  <a:pos x="6" y="111"/>
                </a:cxn>
                <a:cxn ang="0">
                  <a:pos x="16" y="127"/>
                </a:cxn>
                <a:cxn ang="0">
                  <a:pos x="13" y="129"/>
                </a:cxn>
                <a:cxn ang="0">
                  <a:pos x="29" y="141"/>
                </a:cxn>
                <a:cxn ang="0">
                  <a:pos x="30" y="153"/>
                </a:cxn>
                <a:cxn ang="0">
                  <a:pos x="40" y="156"/>
                </a:cxn>
                <a:cxn ang="0">
                  <a:pos x="54" y="159"/>
                </a:cxn>
                <a:cxn ang="0">
                  <a:pos x="72" y="172"/>
                </a:cxn>
                <a:cxn ang="0">
                  <a:pos x="90" y="183"/>
                </a:cxn>
                <a:cxn ang="0">
                  <a:pos x="104" y="196"/>
                </a:cxn>
                <a:cxn ang="0">
                  <a:pos x="114" y="194"/>
                </a:cxn>
                <a:cxn ang="0">
                  <a:pos x="128" y="194"/>
                </a:cxn>
                <a:cxn ang="0">
                  <a:pos x="149" y="204"/>
                </a:cxn>
                <a:cxn ang="0">
                  <a:pos x="165" y="202"/>
                </a:cxn>
                <a:cxn ang="0">
                  <a:pos x="179" y="202"/>
                </a:cxn>
                <a:cxn ang="0">
                  <a:pos x="195" y="199"/>
                </a:cxn>
                <a:cxn ang="0">
                  <a:pos x="226" y="194"/>
                </a:cxn>
                <a:cxn ang="0">
                  <a:pos x="213" y="185"/>
                </a:cxn>
                <a:cxn ang="0">
                  <a:pos x="195" y="169"/>
                </a:cxn>
                <a:cxn ang="0">
                  <a:pos x="176" y="161"/>
                </a:cxn>
                <a:cxn ang="0">
                  <a:pos x="179" y="156"/>
                </a:cxn>
                <a:cxn ang="0">
                  <a:pos x="194" y="153"/>
                </a:cxn>
                <a:cxn ang="0">
                  <a:pos x="194" y="135"/>
                </a:cxn>
                <a:cxn ang="0">
                  <a:pos x="203" y="129"/>
                </a:cxn>
                <a:cxn ang="0">
                  <a:pos x="213" y="113"/>
                </a:cxn>
                <a:cxn ang="0">
                  <a:pos x="224" y="98"/>
                </a:cxn>
                <a:cxn ang="0">
                  <a:pos x="223" y="89"/>
                </a:cxn>
                <a:cxn ang="0">
                  <a:pos x="232" y="65"/>
                </a:cxn>
                <a:cxn ang="0">
                  <a:pos x="247" y="60"/>
                </a:cxn>
                <a:cxn ang="0">
                  <a:pos x="247" y="53"/>
                </a:cxn>
                <a:cxn ang="0">
                  <a:pos x="240" y="50"/>
                </a:cxn>
                <a:cxn ang="0">
                  <a:pos x="231" y="45"/>
                </a:cxn>
                <a:cxn ang="0">
                  <a:pos x="226" y="23"/>
                </a:cxn>
                <a:cxn ang="0">
                  <a:pos x="218" y="13"/>
                </a:cxn>
                <a:cxn ang="0">
                  <a:pos x="202" y="4"/>
                </a:cxn>
                <a:cxn ang="0">
                  <a:pos x="192" y="4"/>
                </a:cxn>
                <a:cxn ang="0">
                  <a:pos x="186" y="8"/>
                </a:cxn>
                <a:cxn ang="0">
                  <a:pos x="176" y="15"/>
                </a:cxn>
                <a:cxn ang="0">
                  <a:pos x="163" y="13"/>
                </a:cxn>
                <a:cxn ang="0">
                  <a:pos x="136" y="13"/>
                </a:cxn>
                <a:cxn ang="0">
                  <a:pos x="136" y="10"/>
                </a:cxn>
                <a:cxn ang="0">
                  <a:pos x="122" y="13"/>
                </a:cxn>
                <a:cxn ang="0">
                  <a:pos x="98" y="13"/>
                </a:cxn>
                <a:cxn ang="0">
                  <a:pos x="75" y="13"/>
                </a:cxn>
                <a:cxn ang="0">
                  <a:pos x="51" y="13"/>
                </a:cxn>
                <a:cxn ang="0">
                  <a:pos x="40" y="23"/>
                </a:cxn>
                <a:cxn ang="0">
                  <a:pos x="25" y="34"/>
                </a:cxn>
                <a:cxn ang="0">
                  <a:pos x="27" y="40"/>
                </a:cxn>
              </a:cxnLst>
              <a:rect l="0" t="0" r="r" b="b"/>
              <a:pathLst>
                <a:path w="248" h="204">
                  <a:moveTo>
                    <a:pt x="27" y="40"/>
                  </a:moveTo>
                  <a:lnTo>
                    <a:pt x="27" y="50"/>
                  </a:lnTo>
                  <a:lnTo>
                    <a:pt x="29" y="60"/>
                  </a:lnTo>
                  <a:lnTo>
                    <a:pt x="29" y="69"/>
                  </a:lnTo>
                  <a:lnTo>
                    <a:pt x="29" y="79"/>
                  </a:lnTo>
                  <a:lnTo>
                    <a:pt x="13" y="81"/>
                  </a:lnTo>
                  <a:lnTo>
                    <a:pt x="11" y="87"/>
                  </a:lnTo>
                  <a:lnTo>
                    <a:pt x="5" y="93"/>
                  </a:lnTo>
                  <a:lnTo>
                    <a:pt x="5" y="98"/>
                  </a:lnTo>
                  <a:lnTo>
                    <a:pt x="1" y="100"/>
                  </a:lnTo>
                  <a:lnTo>
                    <a:pt x="1" y="105"/>
                  </a:lnTo>
                  <a:lnTo>
                    <a:pt x="0" y="109"/>
                  </a:lnTo>
                  <a:lnTo>
                    <a:pt x="0" y="113"/>
                  </a:lnTo>
                  <a:lnTo>
                    <a:pt x="6" y="111"/>
                  </a:lnTo>
                  <a:lnTo>
                    <a:pt x="8" y="117"/>
                  </a:lnTo>
                  <a:lnTo>
                    <a:pt x="16" y="127"/>
                  </a:lnTo>
                  <a:lnTo>
                    <a:pt x="16" y="129"/>
                  </a:lnTo>
                  <a:lnTo>
                    <a:pt x="13" y="129"/>
                  </a:lnTo>
                  <a:lnTo>
                    <a:pt x="27" y="138"/>
                  </a:lnTo>
                  <a:lnTo>
                    <a:pt x="29" y="141"/>
                  </a:lnTo>
                  <a:lnTo>
                    <a:pt x="27" y="151"/>
                  </a:lnTo>
                  <a:lnTo>
                    <a:pt x="30" y="153"/>
                  </a:lnTo>
                  <a:lnTo>
                    <a:pt x="37" y="153"/>
                  </a:lnTo>
                  <a:lnTo>
                    <a:pt x="40" y="156"/>
                  </a:lnTo>
                  <a:lnTo>
                    <a:pt x="48" y="158"/>
                  </a:lnTo>
                  <a:lnTo>
                    <a:pt x="54" y="159"/>
                  </a:lnTo>
                  <a:lnTo>
                    <a:pt x="56" y="164"/>
                  </a:lnTo>
                  <a:lnTo>
                    <a:pt x="72" y="172"/>
                  </a:lnTo>
                  <a:lnTo>
                    <a:pt x="78" y="180"/>
                  </a:lnTo>
                  <a:lnTo>
                    <a:pt x="90" y="183"/>
                  </a:lnTo>
                  <a:lnTo>
                    <a:pt x="94" y="188"/>
                  </a:lnTo>
                  <a:lnTo>
                    <a:pt x="104" y="196"/>
                  </a:lnTo>
                  <a:lnTo>
                    <a:pt x="110" y="198"/>
                  </a:lnTo>
                  <a:lnTo>
                    <a:pt x="114" y="194"/>
                  </a:lnTo>
                  <a:lnTo>
                    <a:pt x="125" y="196"/>
                  </a:lnTo>
                  <a:lnTo>
                    <a:pt x="128" y="194"/>
                  </a:lnTo>
                  <a:lnTo>
                    <a:pt x="147" y="204"/>
                  </a:lnTo>
                  <a:lnTo>
                    <a:pt x="149" y="204"/>
                  </a:lnTo>
                  <a:lnTo>
                    <a:pt x="150" y="202"/>
                  </a:lnTo>
                  <a:lnTo>
                    <a:pt x="165" y="202"/>
                  </a:lnTo>
                  <a:lnTo>
                    <a:pt x="166" y="204"/>
                  </a:lnTo>
                  <a:lnTo>
                    <a:pt x="179" y="202"/>
                  </a:lnTo>
                  <a:lnTo>
                    <a:pt x="189" y="202"/>
                  </a:lnTo>
                  <a:lnTo>
                    <a:pt x="195" y="199"/>
                  </a:lnTo>
                  <a:lnTo>
                    <a:pt x="203" y="194"/>
                  </a:lnTo>
                  <a:lnTo>
                    <a:pt x="226" y="194"/>
                  </a:lnTo>
                  <a:lnTo>
                    <a:pt x="224" y="186"/>
                  </a:lnTo>
                  <a:lnTo>
                    <a:pt x="213" y="185"/>
                  </a:lnTo>
                  <a:lnTo>
                    <a:pt x="205" y="174"/>
                  </a:lnTo>
                  <a:lnTo>
                    <a:pt x="195" y="169"/>
                  </a:lnTo>
                  <a:lnTo>
                    <a:pt x="191" y="164"/>
                  </a:lnTo>
                  <a:lnTo>
                    <a:pt x="176" y="161"/>
                  </a:lnTo>
                  <a:lnTo>
                    <a:pt x="179" y="159"/>
                  </a:lnTo>
                  <a:lnTo>
                    <a:pt x="179" y="156"/>
                  </a:lnTo>
                  <a:lnTo>
                    <a:pt x="189" y="156"/>
                  </a:lnTo>
                  <a:lnTo>
                    <a:pt x="194" y="153"/>
                  </a:lnTo>
                  <a:lnTo>
                    <a:pt x="192" y="133"/>
                  </a:lnTo>
                  <a:lnTo>
                    <a:pt x="194" y="135"/>
                  </a:lnTo>
                  <a:lnTo>
                    <a:pt x="197" y="130"/>
                  </a:lnTo>
                  <a:lnTo>
                    <a:pt x="203" y="129"/>
                  </a:lnTo>
                  <a:lnTo>
                    <a:pt x="205" y="122"/>
                  </a:lnTo>
                  <a:lnTo>
                    <a:pt x="213" y="113"/>
                  </a:lnTo>
                  <a:lnTo>
                    <a:pt x="219" y="109"/>
                  </a:lnTo>
                  <a:lnTo>
                    <a:pt x="224" y="98"/>
                  </a:lnTo>
                  <a:lnTo>
                    <a:pt x="223" y="95"/>
                  </a:lnTo>
                  <a:lnTo>
                    <a:pt x="223" y="89"/>
                  </a:lnTo>
                  <a:lnTo>
                    <a:pt x="227" y="66"/>
                  </a:lnTo>
                  <a:lnTo>
                    <a:pt x="232" y="65"/>
                  </a:lnTo>
                  <a:lnTo>
                    <a:pt x="235" y="63"/>
                  </a:lnTo>
                  <a:lnTo>
                    <a:pt x="247" y="60"/>
                  </a:lnTo>
                  <a:lnTo>
                    <a:pt x="248" y="55"/>
                  </a:lnTo>
                  <a:lnTo>
                    <a:pt x="247" y="53"/>
                  </a:lnTo>
                  <a:lnTo>
                    <a:pt x="243" y="53"/>
                  </a:lnTo>
                  <a:lnTo>
                    <a:pt x="240" y="50"/>
                  </a:lnTo>
                  <a:lnTo>
                    <a:pt x="234" y="48"/>
                  </a:lnTo>
                  <a:lnTo>
                    <a:pt x="231" y="45"/>
                  </a:lnTo>
                  <a:lnTo>
                    <a:pt x="227" y="36"/>
                  </a:lnTo>
                  <a:lnTo>
                    <a:pt x="226" y="23"/>
                  </a:lnTo>
                  <a:lnTo>
                    <a:pt x="219" y="18"/>
                  </a:lnTo>
                  <a:lnTo>
                    <a:pt x="218" y="13"/>
                  </a:lnTo>
                  <a:lnTo>
                    <a:pt x="208" y="7"/>
                  </a:lnTo>
                  <a:lnTo>
                    <a:pt x="202" y="4"/>
                  </a:lnTo>
                  <a:lnTo>
                    <a:pt x="199" y="0"/>
                  </a:lnTo>
                  <a:lnTo>
                    <a:pt x="192" y="4"/>
                  </a:lnTo>
                  <a:lnTo>
                    <a:pt x="189" y="4"/>
                  </a:lnTo>
                  <a:lnTo>
                    <a:pt x="186" y="8"/>
                  </a:lnTo>
                  <a:lnTo>
                    <a:pt x="178" y="10"/>
                  </a:lnTo>
                  <a:lnTo>
                    <a:pt x="176" y="15"/>
                  </a:lnTo>
                  <a:lnTo>
                    <a:pt x="168" y="15"/>
                  </a:lnTo>
                  <a:lnTo>
                    <a:pt x="163" y="13"/>
                  </a:lnTo>
                  <a:lnTo>
                    <a:pt x="149" y="13"/>
                  </a:lnTo>
                  <a:lnTo>
                    <a:pt x="136" y="13"/>
                  </a:lnTo>
                  <a:lnTo>
                    <a:pt x="138" y="12"/>
                  </a:lnTo>
                  <a:lnTo>
                    <a:pt x="136" y="10"/>
                  </a:lnTo>
                  <a:lnTo>
                    <a:pt x="133" y="13"/>
                  </a:lnTo>
                  <a:lnTo>
                    <a:pt x="122" y="13"/>
                  </a:lnTo>
                  <a:lnTo>
                    <a:pt x="110" y="13"/>
                  </a:lnTo>
                  <a:lnTo>
                    <a:pt x="98" y="13"/>
                  </a:lnTo>
                  <a:lnTo>
                    <a:pt x="86" y="13"/>
                  </a:lnTo>
                  <a:lnTo>
                    <a:pt x="75" y="13"/>
                  </a:lnTo>
                  <a:lnTo>
                    <a:pt x="62" y="13"/>
                  </a:lnTo>
                  <a:lnTo>
                    <a:pt x="51" y="13"/>
                  </a:lnTo>
                  <a:lnTo>
                    <a:pt x="38" y="13"/>
                  </a:lnTo>
                  <a:lnTo>
                    <a:pt x="40" y="23"/>
                  </a:lnTo>
                  <a:lnTo>
                    <a:pt x="41" y="34"/>
                  </a:lnTo>
                  <a:lnTo>
                    <a:pt x="25" y="34"/>
                  </a:lnTo>
                  <a:lnTo>
                    <a:pt x="27" y="40"/>
                  </a:lnTo>
                  <a:lnTo>
                    <a:pt x="27" y="4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80" name="Freeform 382"/>
            <p:cNvSpPr>
              <a:spLocks/>
            </p:cNvSpPr>
            <p:nvPr/>
          </p:nvSpPr>
          <p:spPr bwMode="auto">
            <a:xfrm>
              <a:off x="5089405" y="-1780246"/>
              <a:ext cx="202574" cy="187619"/>
            </a:xfrm>
            <a:custGeom>
              <a:avLst/>
              <a:gdLst/>
              <a:ahLst/>
              <a:cxnLst>
                <a:cxn ang="0">
                  <a:pos x="90" y="50"/>
                </a:cxn>
                <a:cxn ang="0">
                  <a:pos x="71" y="64"/>
                </a:cxn>
                <a:cxn ang="0">
                  <a:pos x="42" y="71"/>
                </a:cxn>
                <a:cxn ang="0">
                  <a:pos x="27" y="77"/>
                </a:cxn>
                <a:cxn ang="0">
                  <a:pos x="16" y="80"/>
                </a:cxn>
                <a:cxn ang="0">
                  <a:pos x="7" y="88"/>
                </a:cxn>
                <a:cxn ang="0">
                  <a:pos x="0" y="103"/>
                </a:cxn>
                <a:cxn ang="0">
                  <a:pos x="3" y="122"/>
                </a:cxn>
                <a:cxn ang="0">
                  <a:pos x="15" y="138"/>
                </a:cxn>
                <a:cxn ang="0">
                  <a:pos x="29" y="123"/>
                </a:cxn>
                <a:cxn ang="0">
                  <a:pos x="42" y="115"/>
                </a:cxn>
                <a:cxn ang="0">
                  <a:pos x="77" y="99"/>
                </a:cxn>
                <a:cxn ang="0">
                  <a:pos x="103" y="80"/>
                </a:cxn>
                <a:cxn ang="0">
                  <a:pos x="119" y="64"/>
                </a:cxn>
                <a:cxn ang="0">
                  <a:pos x="130" y="45"/>
                </a:cxn>
                <a:cxn ang="0">
                  <a:pos x="133" y="39"/>
                </a:cxn>
                <a:cxn ang="0">
                  <a:pos x="143" y="18"/>
                </a:cxn>
                <a:cxn ang="0">
                  <a:pos x="146" y="16"/>
                </a:cxn>
                <a:cxn ang="0">
                  <a:pos x="146" y="14"/>
                </a:cxn>
                <a:cxn ang="0">
                  <a:pos x="143" y="6"/>
                </a:cxn>
                <a:cxn ang="0">
                  <a:pos x="137" y="0"/>
                </a:cxn>
                <a:cxn ang="0">
                  <a:pos x="116" y="6"/>
                </a:cxn>
                <a:cxn ang="0">
                  <a:pos x="104" y="6"/>
                </a:cxn>
                <a:cxn ang="0">
                  <a:pos x="85" y="8"/>
                </a:cxn>
                <a:cxn ang="0">
                  <a:pos x="63" y="11"/>
                </a:cxn>
                <a:cxn ang="0">
                  <a:pos x="42" y="16"/>
                </a:cxn>
                <a:cxn ang="0">
                  <a:pos x="23" y="5"/>
                </a:cxn>
                <a:cxn ang="0">
                  <a:pos x="16" y="13"/>
                </a:cxn>
                <a:cxn ang="0">
                  <a:pos x="31" y="26"/>
                </a:cxn>
                <a:cxn ang="0">
                  <a:pos x="50" y="32"/>
                </a:cxn>
                <a:cxn ang="0">
                  <a:pos x="76" y="37"/>
                </a:cxn>
                <a:cxn ang="0">
                  <a:pos x="103" y="40"/>
                </a:cxn>
                <a:cxn ang="0">
                  <a:pos x="100" y="43"/>
                </a:cxn>
              </a:cxnLst>
              <a:rect l="0" t="0" r="r" b="b"/>
              <a:pathLst>
                <a:path w="149" h="138">
                  <a:moveTo>
                    <a:pt x="100" y="43"/>
                  </a:moveTo>
                  <a:lnTo>
                    <a:pt x="90" y="50"/>
                  </a:lnTo>
                  <a:lnTo>
                    <a:pt x="80" y="56"/>
                  </a:lnTo>
                  <a:lnTo>
                    <a:pt x="71" y="64"/>
                  </a:lnTo>
                  <a:lnTo>
                    <a:pt x="60" y="71"/>
                  </a:lnTo>
                  <a:lnTo>
                    <a:pt x="42" y="71"/>
                  </a:lnTo>
                  <a:lnTo>
                    <a:pt x="34" y="74"/>
                  </a:lnTo>
                  <a:lnTo>
                    <a:pt x="27" y="77"/>
                  </a:lnTo>
                  <a:lnTo>
                    <a:pt x="18" y="80"/>
                  </a:lnTo>
                  <a:lnTo>
                    <a:pt x="16" y="80"/>
                  </a:lnTo>
                  <a:lnTo>
                    <a:pt x="11" y="82"/>
                  </a:lnTo>
                  <a:lnTo>
                    <a:pt x="7" y="88"/>
                  </a:lnTo>
                  <a:lnTo>
                    <a:pt x="0" y="93"/>
                  </a:lnTo>
                  <a:lnTo>
                    <a:pt x="0" y="103"/>
                  </a:lnTo>
                  <a:lnTo>
                    <a:pt x="2" y="112"/>
                  </a:lnTo>
                  <a:lnTo>
                    <a:pt x="3" y="122"/>
                  </a:lnTo>
                  <a:lnTo>
                    <a:pt x="5" y="130"/>
                  </a:lnTo>
                  <a:lnTo>
                    <a:pt x="15" y="138"/>
                  </a:lnTo>
                  <a:lnTo>
                    <a:pt x="27" y="127"/>
                  </a:lnTo>
                  <a:lnTo>
                    <a:pt x="29" y="123"/>
                  </a:lnTo>
                  <a:lnTo>
                    <a:pt x="34" y="123"/>
                  </a:lnTo>
                  <a:lnTo>
                    <a:pt x="42" y="115"/>
                  </a:lnTo>
                  <a:lnTo>
                    <a:pt x="63" y="103"/>
                  </a:lnTo>
                  <a:lnTo>
                    <a:pt x="77" y="99"/>
                  </a:lnTo>
                  <a:lnTo>
                    <a:pt x="85" y="91"/>
                  </a:lnTo>
                  <a:lnTo>
                    <a:pt x="103" y="80"/>
                  </a:lnTo>
                  <a:lnTo>
                    <a:pt x="109" y="71"/>
                  </a:lnTo>
                  <a:lnTo>
                    <a:pt x="119" y="64"/>
                  </a:lnTo>
                  <a:lnTo>
                    <a:pt x="122" y="56"/>
                  </a:lnTo>
                  <a:lnTo>
                    <a:pt x="130" y="45"/>
                  </a:lnTo>
                  <a:lnTo>
                    <a:pt x="130" y="42"/>
                  </a:lnTo>
                  <a:lnTo>
                    <a:pt x="133" y="39"/>
                  </a:lnTo>
                  <a:lnTo>
                    <a:pt x="141" y="29"/>
                  </a:lnTo>
                  <a:lnTo>
                    <a:pt x="143" y="18"/>
                  </a:lnTo>
                  <a:lnTo>
                    <a:pt x="149" y="18"/>
                  </a:lnTo>
                  <a:lnTo>
                    <a:pt x="146" y="16"/>
                  </a:lnTo>
                  <a:lnTo>
                    <a:pt x="145" y="16"/>
                  </a:lnTo>
                  <a:lnTo>
                    <a:pt x="146" y="14"/>
                  </a:lnTo>
                  <a:lnTo>
                    <a:pt x="146" y="10"/>
                  </a:lnTo>
                  <a:lnTo>
                    <a:pt x="143" y="6"/>
                  </a:lnTo>
                  <a:lnTo>
                    <a:pt x="145" y="2"/>
                  </a:lnTo>
                  <a:lnTo>
                    <a:pt x="137" y="0"/>
                  </a:lnTo>
                  <a:lnTo>
                    <a:pt x="128" y="5"/>
                  </a:lnTo>
                  <a:lnTo>
                    <a:pt x="116" y="6"/>
                  </a:lnTo>
                  <a:lnTo>
                    <a:pt x="111" y="6"/>
                  </a:lnTo>
                  <a:lnTo>
                    <a:pt x="104" y="6"/>
                  </a:lnTo>
                  <a:lnTo>
                    <a:pt x="100" y="8"/>
                  </a:lnTo>
                  <a:lnTo>
                    <a:pt x="85" y="8"/>
                  </a:lnTo>
                  <a:lnTo>
                    <a:pt x="74" y="13"/>
                  </a:lnTo>
                  <a:lnTo>
                    <a:pt x="63" y="11"/>
                  </a:lnTo>
                  <a:lnTo>
                    <a:pt x="50" y="16"/>
                  </a:lnTo>
                  <a:lnTo>
                    <a:pt x="42" y="16"/>
                  </a:lnTo>
                  <a:lnTo>
                    <a:pt x="37" y="14"/>
                  </a:lnTo>
                  <a:lnTo>
                    <a:pt x="23" y="5"/>
                  </a:lnTo>
                  <a:lnTo>
                    <a:pt x="18" y="11"/>
                  </a:lnTo>
                  <a:lnTo>
                    <a:pt x="16" y="13"/>
                  </a:lnTo>
                  <a:lnTo>
                    <a:pt x="19" y="18"/>
                  </a:lnTo>
                  <a:lnTo>
                    <a:pt x="31" y="26"/>
                  </a:lnTo>
                  <a:lnTo>
                    <a:pt x="39" y="29"/>
                  </a:lnTo>
                  <a:lnTo>
                    <a:pt x="50" y="32"/>
                  </a:lnTo>
                  <a:lnTo>
                    <a:pt x="63" y="35"/>
                  </a:lnTo>
                  <a:lnTo>
                    <a:pt x="76" y="37"/>
                  </a:lnTo>
                  <a:lnTo>
                    <a:pt x="87" y="40"/>
                  </a:lnTo>
                  <a:lnTo>
                    <a:pt x="103" y="40"/>
                  </a:lnTo>
                  <a:lnTo>
                    <a:pt x="100" y="43"/>
                  </a:lnTo>
                  <a:lnTo>
                    <a:pt x="100" y="4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81" name="Freeform 383"/>
            <p:cNvSpPr>
              <a:spLocks/>
            </p:cNvSpPr>
            <p:nvPr/>
          </p:nvSpPr>
          <p:spPr bwMode="auto">
            <a:xfrm>
              <a:off x="4908584" y="-1821033"/>
              <a:ext cx="320855" cy="159069"/>
            </a:xfrm>
            <a:custGeom>
              <a:avLst/>
              <a:gdLst/>
              <a:ahLst/>
              <a:cxnLst>
                <a:cxn ang="0">
                  <a:pos x="223" y="80"/>
                </a:cxn>
                <a:cxn ang="0">
                  <a:pos x="204" y="94"/>
                </a:cxn>
                <a:cxn ang="0">
                  <a:pos x="175" y="101"/>
                </a:cxn>
                <a:cxn ang="0">
                  <a:pos x="160" y="107"/>
                </a:cxn>
                <a:cxn ang="0">
                  <a:pos x="149" y="110"/>
                </a:cxn>
                <a:cxn ang="0">
                  <a:pos x="136" y="112"/>
                </a:cxn>
                <a:cxn ang="0">
                  <a:pos x="117" y="110"/>
                </a:cxn>
                <a:cxn ang="0">
                  <a:pos x="106" y="117"/>
                </a:cxn>
                <a:cxn ang="0">
                  <a:pos x="82" y="113"/>
                </a:cxn>
                <a:cxn ang="0">
                  <a:pos x="50" y="105"/>
                </a:cxn>
                <a:cxn ang="0">
                  <a:pos x="37" y="96"/>
                </a:cxn>
                <a:cxn ang="0">
                  <a:pos x="19" y="80"/>
                </a:cxn>
                <a:cxn ang="0">
                  <a:pos x="0" y="72"/>
                </a:cxn>
                <a:cxn ang="0">
                  <a:pos x="3" y="67"/>
                </a:cxn>
                <a:cxn ang="0">
                  <a:pos x="18" y="64"/>
                </a:cxn>
                <a:cxn ang="0">
                  <a:pos x="18" y="46"/>
                </a:cxn>
                <a:cxn ang="0">
                  <a:pos x="27" y="40"/>
                </a:cxn>
                <a:cxn ang="0">
                  <a:pos x="37" y="24"/>
                </a:cxn>
                <a:cxn ang="0">
                  <a:pos x="48" y="9"/>
                </a:cxn>
                <a:cxn ang="0">
                  <a:pos x="55" y="6"/>
                </a:cxn>
                <a:cxn ang="0">
                  <a:pos x="58" y="4"/>
                </a:cxn>
                <a:cxn ang="0">
                  <a:pos x="67" y="0"/>
                </a:cxn>
                <a:cxn ang="0">
                  <a:pos x="75" y="4"/>
                </a:cxn>
                <a:cxn ang="0">
                  <a:pos x="83" y="3"/>
                </a:cxn>
                <a:cxn ang="0">
                  <a:pos x="93" y="3"/>
                </a:cxn>
                <a:cxn ang="0">
                  <a:pos x="103" y="4"/>
                </a:cxn>
                <a:cxn ang="0">
                  <a:pos x="120" y="12"/>
                </a:cxn>
                <a:cxn ang="0">
                  <a:pos x="133" y="20"/>
                </a:cxn>
                <a:cxn ang="0">
                  <a:pos x="138" y="27"/>
                </a:cxn>
                <a:cxn ang="0">
                  <a:pos x="133" y="38"/>
                </a:cxn>
                <a:cxn ang="0">
                  <a:pos x="143" y="41"/>
                </a:cxn>
                <a:cxn ang="0">
                  <a:pos x="151" y="41"/>
                </a:cxn>
                <a:cxn ang="0">
                  <a:pos x="152" y="48"/>
                </a:cxn>
                <a:cxn ang="0">
                  <a:pos x="172" y="59"/>
                </a:cxn>
                <a:cxn ang="0">
                  <a:pos x="196" y="65"/>
                </a:cxn>
                <a:cxn ang="0">
                  <a:pos x="220" y="70"/>
                </a:cxn>
                <a:cxn ang="0">
                  <a:pos x="233" y="73"/>
                </a:cxn>
              </a:cxnLst>
              <a:rect l="0" t="0" r="r" b="b"/>
              <a:pathLst>
                <a:path w="236" h="117">
                  <a:moveTo>
                    <a:pt x="233" y="73"/>
                  </a:moveTo>
                  <a:lnTo>
                    <a:pt x="223" y="80"/>
                  </a:lnTo>
                  <a:lnTo>
                    <a:pt x="213" y="86"/>
                  </a:lnTo>
                  <a:lnTo>
                    <a:pt x="204" y="94"/>
                  </a:lnTo>
                  <a:lnTo>
                    <a:pt x="193" y="101"/>
                  </a:lnTo>
                  <a:lnTo>
                    <a:pt x="175" y="101"/>
                  </a:lnTo>
                  <a:lnTo>
                    <a:pt x="167" y="104"/>
                  </a:lnTo>
                  <a:lnTo>
                    <a:pt x="160" y="107"/>
                  </a:lnTo>
                  <a:lnTo>
                    <a:pt x="151" y="110"/>
                  </a:lnTo>
                  <a:lnTo>
                    <a:pt x="149" y="110"/>
                  </a:lnTo>
                  <a:lnTo>
                    <a:pt x="144" y="112"/>
                  </a:lnTo>
                  <a:lnTo>
                    <a:pt x="136" y="112"/>
                  </a:lnTo>
                  <a:lnTo>
                    <a:pt x="127" y="109"/>
                  </a:lnTo>
                  <a:lnTo>
                    <a:pt x="117" y="110"/>
                  </a:lnTo>
                  <a:lnTo>
                    <a:pt x="112" y="113"/>
                  </a:lnTo>
                  <a:lnTo>
                    <a:pt x="106" y="117"/>
                  </a:lnTo>
                  <a:lnTo>
                    <a:pt x="100" y="117"/>
                  </a:lnTo>
                  <a:lnTo>
                    <a:pt x="82" y="113"/>
                  </a:lnTo>
                  <a:lnTo>
                    <a:pt x="61" y="105"/>
                  </a:lnTo>
                  <a:lnTo>
                    <a:pt x="50" y="105"/>
                  </a:lnTo>
                  <a:lnTo>
                    <a:pt x="48" y="97"/>
                  </a:lnTo>
                  <a:lnTo>
                    <a:pt x="37" y="96"/>
                  </a:lnTo>
                  <a:lnTo>
                    <a:pt x="29" y="85"/>
                  </a:lnTo>
                  <a:lnTo>
                    <a:pt x="19" y="80"/>
                  </a:lnTo>
                  <a:lnTo>
                    <a:pt x="15" y="75"/>
                  </a:lnTo>
                  <a:lnTo>
                    <a:pt x="0" y="72"/>
                  </a:lnTo>
                  <a:lnTo>
                    <a:pt x="3" y="70"/>
                  </a:lnTo>
                  <a:lnTo>
                    <a:pt x="3" y="67"/>
                  </a:lnTo>
                  <a:lnTo>
                    <a:pt x="13" y="67"/>
                  </a:lnTo>
                  <a:lnTo>
                    <a:pt x="18" y="64"/>
                  </a:lnTo>
                  <a:lnTo>
                    <a:pt x="16" y="44"/>
                  </a:lnTo>
                  <a:lnTo>
                    <a:pt x="18" y="46"/>
                  </a:lnTo>
                  <a:lnTo>
                    <a:pt x="21" y="41"/>
                  </a:lnTo>
                  <a:lnTo>
                    <a:pt x="27" y="40"/>
                  </a:lnTo>
                  <a:lnTo>
                    <a:pt x="29" y="33"/>
                  </a:lnTo>
                  <a:lnTo>
                    <a:pt x="37" y="24"/>
                  </a:lnTo>
                  <a:lnTo>
                    <a:pt x="43" y="20"/>
                  </a:lnTo>
                  <a:lnTo>
                    <a:pt x="48" y="9"/>
                  </a:lnTo>
                  <a:lnTo>
                    <a:pt x="47" y="6"/>
                  </a:lnTo>
                  <a:lnTo>
                    <a:pt x="55" y="6"/>
                  </a:lnTo>
                  <a:lnTo>
                    <a:pt x="56" y="4"/>
                  </a:lnTo>
                  <a:lnTo>
                    <a:pt x="58" y="4"/>
                  </a:lnTo>
                  <a:lnTo>
                    <a:pt x="63" y="8"/>
                  </a:lnTo>
                  <a:lnTo>
                    <a:pt x="67" y="0"/>
                  </a:lnTo>
                  <a:lnTo>
                    <a:pt x="72" y="3"/>
                  </a:lnTo>
                  <a:lnTo>
                    <a:pt x="75" y="4"/>
                  </a:lnTo>
                  <a:lnTo>
                    <a:pt x="83" y="4"/>
                  </a:lnTo>
                  <a:lnTo>
                    <a:pt x="83" y="3"/>
                  </a:lnTo>
                  <a:lnTo>
                    <a:pt x="88" y="4"/>
                  </a:lnTo>
                  <a:lnTo>
                    <a:pt x="93" y="3"/>
                  </a:lnTo>
                  <a:lnTo>
                    <a:pt x="98" y="4"/>
                  </a:lnTo>
                  <a:lnTo>
                    <a:pt x="103" y="4"/>
                  </a:lnTo>
                  <a:lnTo>
                    <a:pt x="112" y="8"/>
                  </a:lnTo>
                  <a:lnTo>
                    <a:pt x="120" y="12"/>
                  </a:lnTo>
                  <a:lnTo>
                    <a:pt x="128" y="17"/>
                  </a:lnTo>
                  <a:lnTo>
                    <a:pt x="133" y="20"/>
                  </a:lnTo>
                  <a:lnTo>
                    <a:pt x="140" y="25"/>
                  </a:lnTo>
                  <a:lnTo>
                    <a:pt x="138" y="27"/>
                  </a:lnTo>
                  <a:lnTo>
                    <a:pt x="138" y="33"/>
                  </a:lnTo>
                  <a:lnTo>
                    <a:pt x="133" y="38"/>
                  </a:lnTo>
                  <a:lnTo>
                    <a:pt x="136" y="40"/>
                  </a:lnTo>
                  <a:lnTo>
                    <a:pt x="143" y="41"/>
                  </a:lnTo>
                  <a:lnTo>
                    <a:pt x="148" y="40"/>
                  </a:lnTo>
                  <a:lnTo>
                    <a:pt x="151" y="41"/>
                  </a:lnTo>
                  <a:lnTo>
                    <a:pt x="149" y="43"/>
                  </a:lnTo>
                  <a:lnTo>
                    <a:pt x="152" y="48"/>
                  </a:lnTo>
                  <a:lnTo>
                    <a:pt x="164" y="56"/>
                  </a:lnTo>
                  <a:lnTo>
                    <a:pt x="172" y="59"/>
                  </a:lnTo>
                  <a:lnTo>
                    <a:pt x="183" y="62"/>
                  </a:lnTo>
                  <a:lnTo>
                    <a:pt x="196" y="65"/>
                  </a:lnTo>
                  <a:lnTo>
                    <a:pt x="209" y="67"/>
                  </a:lnTo>
                  <a:lnTo>
                    <a:pt x="220" y="70"/>
                  </a:lnTo>
                  <a:lnTo>
                    <a:pt x="236" y="70"/>
                  </a:lnTo>
                  <a:lnTo>
                    <a:pt x="233" y="73"/>
                  </a:lnTo>
                  <a:lnTo>
                    <a:pt x="233" y="7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82" name="Freeform 384"/>
            <p:cNvSpPr>
              <a:spLocks/>
            </p:cNvSpPr>
            <p:nvPr/>
          </p:nvSpPr>
          <p:spPr bwMode="auto">
            <a:xfrm>
              <a:off x="4908584" y="-2083427"/>
              <a:ext cx="447295" cy="251518"/>
            </a:xfrm>
            <a:custGeom>
              <a:avLst/>
              <a:gdLst/>
              <a:ahLst/>
              <a:cxnLst>
                <a:cxn ang="0">
                  <a:pos x="306" y="109"/>
                </a:cxn>
                <a:cxn ang="0">
                  <a:pos x="282" y="106"/>
                </a:cxn>
                <a:cxn ang="0">
                  <a:pos x="265" y="96"/>
                </a:cxn>
                <a:cxn ang="0">
                  <a:pos x="253" y="88"/>
                </a:cxn>
                <a:cxn ang="0">
                  <a:pos x="245" y="82"/>
                </a:cxn>
                <a:cxn ang="0">
                  <a:pos x="237" y="74"/>
                </a:cxn>
                <a:cxn ang="0">
                  <a:pos x="236" y="66"/>
                </a:cxn>
                <a:cxn ang="0">
                  <a:pos x="223" y="58"/>
                </a:cxn>
                <a:cxn ang="0">
                  <a:pos x="213" y="51"/>
                </a:cxn>
                <a:cxn ang="0">
                  <a:pos x="197" y="42"/>
                </a:cxn>
                <a:cxn ang="0">
                  <a:pos x="180" y="35"/>
                </a:cxn>
                <a:cxn ang="0">
                  <a:pos x="135" y="31"/>
                </a:cxn>
                <a:cxn ang="0">
                  <a:pos x="124" y="21"/>
                </a:cxn>
                <a:cxn ang="0">
                  <a:pos x="104" y="13"/>
                </a:cxn>
                <a:cxn ang="0">
                  <a:pos x="63" y="0"/>
                </a:cxn>
                <a:cxn ang="0">
                  <a:pos x="31" y="8"/>
                </a:cxn>
                <a:cxn ang="0">
                  <a:pos x="42" y="21"/>
                </a:cxn>
                <a:cxn ang="0">
                  <a:pos x="29" y="27"/>
                </a:cxn>
                <a:cxn ang="0">
                  <a:pos x="21" y="37"/>
                </a:cxn>
                <a:cxn ang="0">
                  <a:pos x="3" y="34"/>
                </a:cxn>
                <a:cxn ang="0">
                  <a:pos x="0" y="48"/>
                </a:cxn>
                <a:cxn ang="0">
                  <a:pos x="10" y="50"/>
                </a:cxn>
                <a:cxn ang="0">
                  <a:pos x="26" y="66"/>
                </a:cxn>
                <a:cxn ang="0">
                  <a:pos x="40" y="79"/>
                </a:cxn>
                <a:cxn ang="0">
                  <a:pos x="48" y="92"/>
                </a:cxn>
                <a:cxn ang="0">
                  <a:pos x="63" y="96"/>
                </a:cxn>
                <a:cxn ang="0">
                  <a:pos x="75" y="117"/>
                </a:cxn>
                <a:cxn ang="0">
                  <a:pos x="98" y="138"/>
                </a:cxn>
                <a:cxn ang="0">
                  <a:pos x="112" y="151"/>
                </a:cxn>
                <a:cxn ang="0">
                  <a:pos x="130" y="165"/>
                </a:cxn>
                <a:cxn ang="0">
                  <a:pos x="138" y="173"/>
                </a:cxn>
                <a:cxn ang="0">
                  <a:pos x="143" y="175"/>
                </a:cxn>
                <a:cxn ang="0">
                  <a:pos x="151" y="170"/>
                </a:cxn>
                <a:cxn ang="0">
                  <a:pos x="180" y="170"/>
                </a:cxn>
                <a:cxn ang="0">
                  <a:pos x="196" y="185"/>
                </a:cxn>
                <a:cxn ang="0">
                  <a:pos x="213" y="170"/>
                </a:cxn>
                <a:cxn ang="0">
                  <a:pos x="231" y="156"/>
                </a:cxn>
                <a:cxn ang="0">
                  <a:pos x="255" y="152"/>
                </a:cxn>
                <a:cxn ang="0">
                  <a:pos x="279" y="149"/>
                </a:cxn>
                <a:cxn ang="0">
                  <a:pos x="300" y="143"/>
                </a:cxn>
                <a:cxn ang="0">
                  <a:pos x="322" y="138"/>
                </a:cxn>
                <a:cxn ang="0">
                  <a:pos x="326" y="127"/>
                </a:cxn>
                <a:cxn ang="0">
                  <a:pos x="329" y="116"/>
                </a:cxn>
                <a:cxn ang="0">
                  <a:pos x="318" y="111"/>
                </a:cxn>
              </a:cxnLst>
              <a:rect l="0" t="0" r="r" b="b"/>
              <a:pathLst>
                <a:path w="329" h="185">
                  <a:moveTo>
                    <a:pt x="318" y="111"/>
                  </a:moveTo>
                  <a:lnTo>
                    <a:pt x="306" y="109"/>
                  </a:lnTo>
                  <a:lnTo>
                    <a:pt x="295" y="108"/>
                  </a:lnTo>
                  <a:lnTo>
                    <a:pt x="282" y="106"/>
                  </a:lnTo>
                  <a:lnTo>
                    <a:pt x="271" y="104"/>
                  </a:lnTo>
                  <a:lnTo>
                    <a:pt x="265" y="96"/>
                  </a:lnTo>
                  <a:lnTo>
                    <a:pt x="255" y="92"/>
                  </a:lnTo>
                  <a:lnTo>
                    <a:pt x="253" y="88"/>
                  </a:lnTo>
                  <a:lnTo>
                    <a:pt x="250" y="85"/>
                  </a:lnTo>
                  <a:lnTo>
                    <a:pt x="245" y="82"/>
                  </a:lnTo>
                  <a:lnTo>
                    <a:pt x="244" y="79"/>
                  </a:lnTo>
                  <a:lnTo>
                    <a:pt x="237" y="74"/>
                  </a:lnTo>
                  <a:lnTo>
                    <a:pt x="237" y="69"/>
                  </a:lnTo>
                  <a:lnTo>
                    <a:pt x="236" y="66"/>
                  </a:lnTo>
                  <a:lnTo>
                    <a:pt x="234" y="64"/>
                  </a:lnTo>
                  <a:lnTo>
                    <a:pt x="223" y="58"/>
                  </a:lnTo>
                  <a:lnTo>
                    <a:pt x="223" y="55"/>
                  </a:lnTo>
                  <a:lnTo>
                    <a:pt x="213" y="51"/>
                  </a:lnTo>
                  <a:lnTo>
                    <a:pt x="207" y="42"/>
                  </a:lnTo>
                  <a:lnTo>
                    <a:pt x="197" y="42"/>
                  </a:lnTo>
                  <a:lnTo>
                    <a:pt x="193" y="39"/>
                  </a:lnTo>
                  <a:lnTo>
                    <a:pt x="180" y="35"/>
                  </a:lnTo>
                  <a:lnTo>
                    <a:pt x="152" y="35"/>
                  </a:lnTo>
                  <a:lnTo>
                    <a:pt x="135" y="31"/>
                  </a:lnTo>
                  <a:lnTo>
                    <a:pt x="132" y="21"/>
                  </a:lnTo>
                  <a:lnTo>
                    <a:pt x="124" y="21"/>
                  </a:lnTo>
                  <a:lnTo>
                    <a:pt x="119" y="16"/>
                  </a:lnTo>
                  <a:lnTo>
                    <a:pt x="104" y="13"/>
                  </a:lnTo>
                  <a:lnTo>
                    <a:pt x="85" y="5"/>
                  </a:lnTo>
                  <a:lnTo>
                    <a:pt x="63" y="0"/>
                  </a:lnTo>
                  <a:lnTo>
                    <a:pt x="58" y="3"/>
                  </a:lnTo>
                  <a:lnTo>
                    <a:pt x="31" y="8"/>
                  </a:lnTo>
                  <a:lnTo>
                    <a:pt x="48" y="19"/>
                  </a:lnTo>
                  <a:lnTo>
                    <a:pt x="42" y="21"/>
                  </a:lnTo>
                  <a:lnTo>
                    <a:pt x="40" y="26"/>
                  </a:lnTo>
                  <a:lnTo>
                    <a:pt x="29" y="27"/>
                  </a:lnTo>
                  <a:lnTo>
                    <a:pt x="26" y="34"/>
                  </a:lnTo>
                  <a:lnTo>
                    <a:pt x="21" y="37"/>
                  </a:lnTo>
                  <a:lnTo>
                    <a:pt x="5" y="35"/>
                  </a:lnTo>
                  <a:lnTo>
                    <a:pt x="3" y="34"/>
                  </a:lnTo>
                  <a:lnTo>
                    <a:pt x="3" y="43"/>
                  </a:lnTo>
                  <a:lnTo>
                    <a:pt x="0" y="48"/>
                  </a:lnTo>
                  <a:lnTo>
                    <a:pt x="2" y="48"/>
                  </a:lnTo>
                  <a:lnTo>
                    <a:pt x="10" y="50"/>
                  </a:lnTo>
                  <a:lnTo>
                    <a:pt x="18" y="59"/>
                  </a:lnTo>
                  <a:lnTo>
                    <a:pt x="26" y="66"/>
                  </a:lnTo>
                  <a:lnTo>
                    <a:pt x="34" y="74"/>
                  </a:lnTo>
                  <a:lnTo>
                    <a:pt x="40" y="79"/>
                  </a:lnTo>
                  <a:lnTo>
                    <a:pt x="43" y="87"/>
                  </a:lnTo>
                  <a:lnTo>
                    <a:pt x="48" y="92"/>
                  </a:lnTo>
                  <a:lnTo>
                    <a:pt x="55" y="92"/>
                  </a:lnTo>
                  <a:lnTo>
                    <a:pt x="63" y="96"/>
                  </a:lnTo>
                  <a:lnTo>
                    <a:pt x="75" y="112"/>
                  </a:lnTo>
                  <a:lnTo>
                    <a:pt x="75" y="117"/>
                  </a:lnTo>
                  <a:lnTo>
                    <a:pt x="82" y="130"/>
                  </a:lnTo>
                  <a:lnTo>
                    <a:pt x="98" y="138"/>
                  </a:lnTo>
                  <a:lnTo>
                    <a:pt x="108" y="143"/>
                  </a:lnTo>
                  <a:lnTo>
                    <a:pt x="112" y="151"/>
                  </a:lnTo>
                  <a:lnTo>
                    <a:pt x="120" y="159"/>
                  </a:lnTo>
                  <a:lnTo>
                    <a:pt x="130" y="165"/>
                  </a:lnTo>
                  <a:lnTo>
                    <a:pt x="132" y="169"/>
                  </a:lnTo>
                  <a:lnTo>
                    <a:pt x="138" y="173"/>
                  </a:lnTo>
                  <a:lnTo>
                    <a:pt x="140" y="177"/>
                  </a:lnTo>
                  <a:lnTo>
                    <a:pt x="143" y="175"/>
                  </a:lnTo>
                  <a:lnTo>
                    <a:pt x="144" y="173"/>
                  </a:lnTo>
                  <a:lnTo>
                    <a:pt x="151" y="170"/>
                  </a:lnTo>
                  <a:lnTo>
                    <a:pt x="165" y="167"/>
                  </a:lnTo>
                  <a:lnTo>
                    <a:pt x="180" y="170"/>
                  </a:lnTo>
                  <a:lnTo>
                    <a:pt x="194" y="173"/>
                  </a:lnTo>
                  <a:lnTo>
                    <a:pt x="196" y="185"/>
                  </a:lnTo>
                  <a:lnTo>
                    <a:pt x="205" y="178"/>
                  </a:lnTo>
                  <a:lnTo>
                    <a:pt x="213" y="170"/>
                  </a:lnTo>
                  <a:lnTo>
                    <a:pt x="221" y="164"/>
                  </a:lnTo>
                  <a:lnTo>
                    <a:pt x="231" y="156"/>
                  </a:lnTo>
                  <a:lnTo>
                    <a:pt x="242" y="154"/>
                  </a:lnTo>
                  <a:lnTo>
                    <a:pt x="255" y="152"/>
                  </a:lnTo>
                  <a:lnTo>
                    <a:pt x="266" y="151"/>
                  </a:lnTo>
                  <a:lnTo>
                    <a:pt x="279" y="149"/>
                  </a:lnTo>
                  <a:lnTo>
                    <a:pt x="289" y="146"/>
                  </a:lnTo>
                  <a:lnTo>
                    <a:pt x="300" y="143"/>
                  </a:lnTo>
                  <a:lnTo>
                    <a:pt x="311" y="140"/>
                  </a:lnTo>
                  <a:lnTo>
                    <a:pt x="322" y="138"/>
                  </a:lnTo>
                  <a:lnTo>
                    <a:pt x="324" y="132"/>
                  </a:lnTo>
                  <a:lnTo>
                    <a:pt x="326" y="127"/>
                  </a:lnTo>
                  <a:lnTo>
                    <a:pt x="327" y="122"/>
                  </a:lnTo>
                  <a:lnTo>
                    <a:pt x="329" y="116"/>
                  </a:lnTo>
                  <a:lnTo>
                    <a:pt x="321" y="108"/>
                  </a:lnTo>
                  <a:lnTo>
                    <a:pt x="318" y="111"/>
                  </a:lnTo>
                  <a:lnTo>
                    <a:pt x="318" y="1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83" name="Freeform 385"/>
            <p:cNvSpPr>
              <a:spLocks/>
            </p:cNvSpPr>
            <p:nvPr/>
          </p:nvSpPr>
          <p:spPr bwMode="auto">
            <a:xfrm>
              <a:off x="5294698" y="-2325429"/>
              <a:ext cx="353485" cy="154989"/>
            </a:xfrm>
            <a:custGeom>
              <a:avLst/>
              <a:gdLst/>
              <a:ahLst/>
              <a:cxnLst>
                <a:cxn ang="0">
                  <a:pos x="123" y="27"/>
                </a:cxn>
                <a:cxn ang="0">
                  <a:pos x="103" y="29"/>
                </a:cxn>
                <a:cxn ang="0">
                  <a:pos x="83" y="26"/>
                </a:cxn>
                <a:cxn ang="0">
                  <a:pos x="67" y="15"/>
                </a:cxn>
                <a:cxn ang="0">
                  <a:pos x="45" y="3"/>
                </a:cxn>
                <a:cxn ang="0">
                  <a:pos x="27" y="3"/>
                </a:cxn>
                <a:cxn ang="0">
                  <a:pos x="10" y="8"/>
                </a:cxn>
                <a:cxn ang="0">
                  <a:pos x="3" y="23"/>
                </a:cxn>
                <a:cxn ang="0">
                  <a:pos x="6" y="48"/>
                </a:cxn>
                <a:cxn ang="0">
                  <a:pos x="24" y="61"/>
                </a:cxn>
                <a:cxn ang="0">
                  <a:pos x="22" y="53"/>
                </a:cxn>
                <a:cxn ang="0">
                  <a:pos x="26" y="48"/>
                </a:cxn>
                <a:cxn ang="0">
                  <a:pos x="35" y="45"/>
                </a:cxn>
                <a:cxn ang="0">
                  <a:pos x="43" y="47"/>
                </a:cxn>
                <a:cxn ang="0">
                  <a:pos x="42" y="42"/>
                </a:cxn>
                <a:cxn ang="0">
                  <a:pos x="56" y="47"/>
                </a:cxn>
                <a:cxn ang="0">
                  <a:pos x="66" y="51"/>
                </a:cxn>
                <a:cxn ang="0">
                  <a:pos x="67" y="55"/>
                </a:cxn>
                <a:cxn ang="0">
                  <a:pos x="69" y="59"/>
                </a:cxn>
                <a:cxn ang="0">
                  <a:pos x="91" y="59"/>
                </a:cxn>
                <a:cxn ang="0">
                  <a:pos x="99" y="69"/>
                </a:cxn>
                <a:cxn ang="0">
                  <a:pos x="106" y="76"/>
                </a:cxn>
                <a:cxn ang="0">
                  <a:pos x="125" y="85"/>
                </a:cxn>
                <a:cxn ang="0">
                  <a:pos x="141" y="93"/>
                </a:cxn>
                <a:cxn ang="0">
                  <a:pos x="162" y="100"/>
                </a:cxn>
                <a:cxn ang="0">
                  <a:pos x="173" y="104"/>
                </a:cxn>
                <a:cxn ang="0">
                  <a:pos x="173" y="112"/>
                </a:cxn>
                <a:cxn ang="0">
                  <a:pos x="192" y="112"/>
                </a:cxn>
                <a:cxn ang="0">
                  <a:pos x="192" y="108"/>
                </a:cxn>
                <a:cxn ang="0">
                  <a:pos x="192" y="95"/>
                </a:cxn>
                <a:cxn ang="0">
                  <a:pos x="186" y="90"/>
                </a:cxn>
                <a:cxn ang="0">
                  <a:pos x="183" y="85"/>
                </a:cxn>
                <a:cxn ang="0">
                  <a:pos x="197" y="84"/>
                </a:cxn>
                <a:cxn ang="0">
                  <a:pos x="205" y="76"/>
                </a:cxn>
                <a:cxn ang="0">
                  <a:pos x="207" y="69"/>
                </a:cxn>
                <a:cxn ang="0">
                  <a:pos x="221" y="63"/>
                </a:cxn>
                <a:cxn ang="0">
                  <a:pos x="226" y="67"/>
                </a:cxn>
                <a:cxn ang="0">
                  <a:pos x="224" y="74"/>
                </a:cxn>
                <a:cxn ang="0">
                  <a:pos x="229" y="74"/>
                </a:cxn>
                <a:cxn ang="0">
                  <a:pos x="248" y="71"/>
                </a:cxn>
                <a:cxn ang="0">
                  <a:pos x="260" y="66"/>
                </a:cxn>
                <a:cxn ang="0">
                  <a:pos x="240" y="61"/>
                </a:cxn>
                <a:cxn ang="0">
                  <a:pos x="237" y="58"/>
                </a:cxn>
                <a:cxn ang="0">
                  <a:pos x="226" y="61"/>
                </a:cxn>
                <a:cxn ang="0">
                  <a:pos x="216" y="58"/>
                </a:cxn>
                <a:cxn ang="0">
                  <a:pos x="229" y="48"/>
                </a:cxn>
                <a:cxn ang="0">
                  <a:pos x="223" y="45"/>
                </a:cxn>
                <a:cxn ang="0">
                  <a:pos x="216" y="50"/>
                </a:cxn>
                <a:cxn ang="0">
                  <a:pos x="205" y="56"/>
                </a:cxn>
                <a:cxn ang="0">
                  <a:pos x="183" y="61"/>
                </a:cxn>
                <a:cxn ang="0">
                  <a:pos x="163" y="53"/>
                </a:cxn>
                <a:cxn ang="0">
                  <a:pos x="154" y="47"/>
                </a:cxn>
                <a:cxn ang="0">
                  <a:pos x="154" y="39"/>
                </a:cxn>
                <a:cxn ang="0">
                  <a:pos x="144" y="32"/>
                </a:cxn>
                <a:cxn ang="0">
                  <a:pos x="133" y="27"/>
                </a:cxn>
              </a:cxnLst>
              <a:rect l="0" t="0" r="r" b="b"/>
              <a:pathLst>
                <a:path w="260" h="114">
                  <a:moveTo>
                    <a:pt x="133" y="27"/>
                  </a:moveTo>
                  <a:lnTo>
                    <a:pt x="123" y="27"/>
                  </a:lnTo>
                  <a:lnTo>
                    <a:pt x="112" y="29"/>
                  </a:lnTo>
                  <a:lnTo>
                    <a:pt x="103" y="29"/>
                  </a:lnTo>
                  <a:lnTo>
                    <a:pt x="91" y="31"/>
                  </a:lnTo>
                  <a:lnTo>
                    <a:pt x="83" y="26"/>
                  </a:lnTo>
                  <a:lnTo>
                    <a:pt x="75" y="19"/>
                  </a:lnTo>
                  <a:lnTo>
                    <a:pt x="67" y="15"/>
                  </a:lnTo>
                  <a:lnTo>
                    <a:pt x="59" y="10"/>
                  </a:lnTo>
                  <a:lnTo>
                    <a:pt x="45" y="3"/>
                  </a:lnTo>
                  <a:lnTo>
                    <a:pt x="35" y="0"/>
                  </a:lnTo>
                  <a:lnTo>
                    <a:pt x="27" y="3"/>
                  </a:lnTo>
                  <a:lnTo>
                    <a:pt x="18" y="5"/>
                  </a:lnTo>
                  <a:lnTo>
                    <a:pt x="10" y="8"/>
                  </a:lnTo>
                  <a:lnTo>
                    <a:pt x="0" y="10"/>
                  </a:lnTo>
                  <a:lnTo>
                    <a:pt x="3" y="23"/>
                  </a:lnTo>
                  <a:lnTo>
                    <a:pt x="5" y="35"/>
                  </a:lnTo>
                  <a:lnTo>
                    <a:pt x="6" y="48"/>
                  </a:lnTo>
                  <a:lnTo>
                    <a:pt x="10" y="59"/>
                  </a:lnTo>
                  <a:lnTo>
                    <a:pt x="24" y="61"/>
                  </a:lnTo>
                  <a:lnTo>
                    <a:pt x="26" y="61"/>
                  </a:lnTo>
                  <a:lnTo>
                    <a:pt x="22" y="53"/>
                  </a:lnTo>
                  <a:lnTo>
                    <a:pt x="22" y="53"/>
                  </a:lnTo>
                  <a:lnTo>
                    <a:pt x="26" y="48"/>
                  </a:lnTo>
                  <a:lnTo>
                    <a:pt x="35" y="48"/>
                  </a:lnTo>
                  <a:lnTo>
                    <a:pt x="35" y="45"/>
                  </a:lnTo>
                  <a:lnTo>
                    <a:pt x="37" y="45"/>
                  </a:lnTo>
                  <a:lnTo>
                    <a:pt x="43" y="47"/>
                  </a:lnTo>
                  <a:lnTo>
                    <a:pt x="38" y="43"/>
                  </a:lnTo>
                  <a:lnTo>
                    <a:pt x="42" y="42"/>
                  </a:lnTo>
                  <a:lnTo>
                    <a:pt x="43" y="40"/>
                  </a:lnTo>
                  <a:lnTo>
                    <a:pt x="56" y="47"/>
                  </a:lnTo>
                  <a:lnTo>
                    <a:pt x="64" y="48"/>
                  </a:lnTo>
                  <a:lnTo>
                    <a:pt x="66" y="51"/>
                  </a:lnTo>
                  <a:lnTo>
                    <a:pt x="69" y="53"/>
                  </a:lnTo>
                  <a:lnTo>
                    <a:pt x="67" y="55"/>
                  </a:lnTo>
                  <a:lnTo>
                    <a:pt x="67" y="58"/>
                  </a:lnTo>
                  <a:lnTo>
                    <a:pt x="69" y="59"/>
                  </a:lnTo>
                  <a:lnTo>
                    <a:pt x="87" y="63"/>
                  </a:lnTo>
                  <a:lnTo>
                    <a:pt x="91" y="59"/>
                  </a:lnTo>
                  <a:lnTo>
                    <a:pt x="96" y="63"/>
                  </a:lnTo>
                  <a:lnTo>
                    <a:pt x="99" y="69"/>
                  </a:lnTo>
                  <a:lnTo>
                    <a:pt x="104" y="71"/>
                  </a:lnTo>
                  <a:lnTo>
                    <a:pt x="106" y="76"/>
                  </a:lnTo>
                  <a:lnTo>
                    <a:pt x="111" y="80"/>
                  </a:lnTo>
                  <a:lnTo>
                    <a:pt x="125" y="85"/>
                  </a:lnTo>
                  <a:lnTo>
                    <a:pt x="133" y="92"/>
                  </a:lnTo>
                  <a:lnTo>
                    <a:pt x="141" y="93"/>
                  </a:lnTo>
                  <a:lnTo>
                    <a:pt x="155" y="101"/>
                  </a:lnTo>
                  <a:lnTo>
                    <a:pt x="162" y="100"/>
                  </a:lnTo>
                  <a:lnTo>
                    <a:pt x="172" y="103"/>
                  </a:lnTo>
                  <a:lnTo>
                    <a:pt x="173" y="104"/>
                  </a:lnTo>
                  <a:lnTo>
                    <a:pt x="172" y="108"/>
                  </a:lnTo>
                  <a:lnTo>
                    <a:pt x="173" y="112"/>
                  </a:lnTo>
                  <a:lnTo>
                    <a:pt x="192" y="114"/>
                  </a:lnTo>
                  <a:lnTo>
                    <a:pt x="192" y="112"/>
                  </a:lnTo>
                  <a:lnTo>
                    <a:pt x="191" y="111"/>
                  </a:lnTo>
                  <a:lnTo>
                    <a:pt x="192" y="108"/>
                  </a:lnTo>
                  <a:lnTo>
                    <a:pt x="199" y="101"/>
                  </a:lnTo>
                  <a:lnTo>
                    <a:pt x="192" y="95"/>
                  </a:lnTo>
                  <a:lnTo>
                    <a:pt x="192" y="92"/>
                  </a:lnTo>
                  <a:lnTo>
                    <a:pt x="186" y="90"/>
                  </a:lnTo>
                  <a:lnTo>
                    <a:pt x="181" y="87"/>
                  </a:lnTo>
                  <a:lnTo>
                    <a:pt x="183" y="85"/>
                  </a:lnTo>
                  <a:lnTo>
                    <a:pt x="183" y="84"/>
                  </a:lnTo>
                  <a:lnTo>
                    <a:pt x="197" y="84"/>
                  </a:lnTo>
                  <a:lnTo>
                    <a:pt x="199" y="77"/>
                  </a:lnTo>
                  <a:lnTo>
                    <a:pt x="205" y="76"/>
                  </a:lnTo>
                  <a:lnTo>
                    <a:pt x="205" y="71"/>
                  </a:lnTo>
                  <a:lnTo>
                    <a:pt x="207" y="69"/>
                  </a:lnTo>
                  <a:lnTo>
                    <a:pt x="212" y="69"/>
                  </a:lnTo>
                  <a:lnTo>
                    <a:pt x="221" y="63"/>
                  </a:lnTo>
                  <a:lnTo>
                    <a:pt x="223" y="63"/>
                  </a:lnTo>
                  <a:lnTo>
                    <a:pt x="226" y="67"/>
                  </a:lnTo>
                  <a:lnTo>
                    <a:pt x="221" y="71"/>
                  </a:lnTo>
                  <a:lnTo>
                    <a:pt x="224" y="74"/>
                  </a:lnTo>
                  <a:lnTo>
                    <a:pt x="224" y="74"/>
                  </a:lnTo>
                  <a:lnTo>
                    <a:pt x="229" y="74"/>
                  </a:lnTo>
                  <a:lnTo>
                    <a:pt x="244" y="74"/>
                  </a:lnTo>
                  <a:lnTo>
                    <a:pt x="248" y="71"/>
                  </a:lnTo>
                  <a:lnTo>
                    <a:pt x="253" y="71"/>
                  </a:lnTo>
                  <a:lnTo>
                    <a:pt x="260" y="66"/>
                  </a:lnTo>
                  <a:lnTo>
                    <a:pt x="247" y="63"/>
                  </a:lnTo>
                  <a:lnTo>
                    <a:pt x="240" y="61"/>
                  </a:lnTo>
                  <a:lnTo>
                    <a:pt x="240" y="59"/>
                  </a:lnTo>
                  <a:lnTo>
                    <a:pt x="237" y="58"/>
                  </a:lnTo>
                  <a:lnTo>
                    <a:pt x="234" y="63"/>
                  </a:lnTo>
                  <a:lnTo>
                    <a:pt x="226" y="61"/>
                  </a:lnTo>
                  <a:lnTo>
                    <a:pt x="223" y="58"/>
                  </a:lnTo>
                  <a:lnTo>
                    <a:pt x="216" y="58"/>
                  </a:lnTo>
                  <a:lnTo>
                    <a:pt x="216" y="56"/>
                  </a:lnTo>
                  <a:lnTo>
                    <a:pt x="229" y="48"/>
                  </a:lnTo>
                  <a:lnTo>
                    <a:pt x="228" y="47"/>
                  </a:lnTo>
                  <a:lnTo>
                    <a:pt x="223" y="45"/>
                  </a:lnTo>
                  <a:lnTo>
                    <a:pt x="221" y="50"/>
                  </a:lnTo>
                  <a:lnTo>
                    <a:pt x="216" y="50"/>
                  </a:lnTo>
                  <a:lnTo>
                    <a:pt x="213" y="53"/>
                  </a:lnTo>
                  <a:lnTo>
                    <a:pt x="205" y="56"/>
                  </a:lnTo>
                  <a:lnTo>
                    <a:pt x="196" y="64"/>
                  </a:lnTo>
                  <a:lnTo>
                    <a:pt x="183" y="61"/>
                  </a:lnTo>
                  <a:lnTo>
                    <a:pt x="168" y="61"/>
                  </a:lnTo>
                  <a:lnTo>
                    <a:pt x="163" y="53"/>
                  </a:lnTo>
                  <a:lnTo>
                    <a:pt x="155" y="51"/>
                  </a:lnTo>
                  <a:lnTo>
                    <a:pt x="154" y="47"/>
                  </a:lnTo>
                  <a:lnTo>
                    <a:pt x="155" y="47"/>
                  </a:lnTo>
                  <a:lnTo>
                    <a:pt x="154" y="39"/>
                  </a:lnTo>
                  <a:lnTo>
                    <a:pt x="151" y="39"/>
                  </a:lnTo>
                  <a:lnTo>
                    <a:pt x="144" y="32"/>
                  </a:lnTo>
                  <a:lnTo>
                    <a:pt x="133" y="27"/>
                  </a:lnTo>
                  <a:lnTo>
                    <a:pt x="133" y="2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84" name="Freeform 386"/>
            <p:cNvSpPr>
              <a:spLocks/>
            </p:cNvSpPr>
            <p:nvPr/>
          </p:nvSpPr>
          <p:spPr bwMode="auto">
            <a:xfrm>
              <a:off x="5898341" y="-1751696"/>
              <a:ext cx="50304" cy="51663"/>
            </a:xfrm>
            <a:custGeom>
              <a:avLst/>
              <a:gdLst/>
              <a:ahLst/>
              <a:cxnLst>
                <a:cxn ang="0">
                  <a:pos x="2" y="0"/>
                </a:cxn>
                <a:cxn ang="0">
                  <a:pos x="0" y="0"/>
                </a:cxn>
                <a:cxn ang="0">
                  <a:pos x="7" y="3"/>
                </a:cxn>
                <a:cxn ang="0">
                  <a:pos x="5" y="5"/>
                </a:cxn>
                <a:cxn ang="0">
                  <a:pos x="3" y="18"/>
                </a:cxn>
                <a:cxn ang="0">
                  <a:pos x="0" y="18"/>
                </a:cxn>
                <a:cxn ang="0">
                  <a:pos x="7" y="30"/>
                </a:cxn>
                <a:cxn ang="0">
                  <a:pos x="15" y="38"/>
                </a:cxn>
                <a:cxn ang="0">
                  <a:pos x="23" y="38"/>
                </a:cxn>
                <a:cxn ang="0">
                  <a:pos x="34" y="34"/>
                </a:cxn>
                <a:cxn ang="0">
                  <a:pos x="37" y="32"/>
                </a:cxn>
                <a:cxn ang="0">
                  <a:pos x="35" y="22"/>
                </a:cxn>
                <a:cxn ang="0">
                  <a:pos x="26" y="13"/>
                </a:cxn>
                <a:cxn ang="0">
                  <a:pos x="16" y="6"/>
                </a:cxn>
                <a:cxn ang="0">
                  <a:pos x="7" y="0"/>
                </a:cxn>
                <a:cxn ang="0">
                  <a:pos x="2" y="0"/>
                </a:cxn>
                <a:cxn ang="0">
                  <a:pos x="2" y="0"/>
                </a:cxn>
              </a:cxnLst>
              <a:rect l="0" t="0" r="r" b="b"/>
              <a:pathLst>
                <a:path w="37" h="38">
                  <a:moveTo>
                    <a:pt x="2" y="0"/>
                  </a:moveTo>
                  <a:lnTo>
                    <a:pt x="0" y="0"/>
                  </a:lnTo>
                  <a:lnTo>
                    <a:pt x="7" y="3"/>
                  </a:lnTo>
                  <a:lnTo>
                    <a:pt x="5" y="5"/>
                  </a:lnTo>
                  <a:lnTo>
                    <a:pt x="3" y="18"/>
                  </a:lnTo>
                  <a:lnTo>
                    <a:pt x="0" y="18"/>
                  </a:lnTo>
                  <a:lnTo>
                    <a:pt x="7" y="30"/>
                  </a:lnTo>
                  <a:lnTo>
                    <a:pt x="15" y="38"/>
                  </a:lnTo>
                  <a:lnTo>
                    <a:pt x="23" y="38"/>
                  </a:lnTo>
                  <a:lnTo>
                    <a:pt x="34" y="34"/>
                  </a:lnTo>
                  <a:lnTo>
                    <a:pt x="37" y="32"/>
                  </a:lnTo>
                  <a:lnTo>
                    <a:pt x="35" y="22"/>
                  </a:lnTo>
                  <a:lnTo>
                    <a:pt x="26" y="13"/>
                  </a:lnTo>
                  <a:lnTo>
                    <a:pt x="16" y="6"/>
                  </a:lnTo>
                  <a:lnTo>
                    <a:pt x="7"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85" name="Freeform 387"/>
            <p:cNvSpPr>
              <a:spLocks/>
            </p:cNvSpPr>
            <p:nvPr/>
          </p:nvSpPr>
          <p:spPr bwMode="auto">
            <a:xfrm>
              <a:off x="4348446" y="-3543592"/>
              <a:ext cx="180822" cy="242001"/>
            </a:xfrm>
            <a:custGeom>
              <a:avLst/>
              <a:gdLst/>
              <a:ahLst/>
              <a:cxnLst>
                <a:cxn ang="0">
                  <a:pos x="55" y="27"/>
                </a:cxn>
                <a:cxn ang="0">
                  <a:pos x="58" y="53"/>
                </a:cxn>
                <a:cxn ang="0">
                  <a:pos x="71" y="64"/>
                </a:cxn>
                <a:cxn ang="0">
                  <a:pos x="66" y="51"/>
                </a:cxn>
                <a:cxn ang="0">
                  <a:pos x="59" y="13"/>
                </a:cxn>
                <a:cxn ang="0">
                  <a:pos x="63" y="9"/>
                </a:cxn>
                <a:cxn ang="0">
                  <a:pos x="66" y="0"/>
                </a:cxn>
                <a:cxn ang="0">
                  <a:pos x="71" y="11"/>
                </a:cxn>
                <a:cxn ang="0">
                  <a:pos x="87" y="19"/>
                </a:cxn>
                <a:cxn ang="0">
                  <a:pos x="85" y="35"/>
                </a:cxn>
                <a:cxn ang="0">
                  <a:pos x="88" y="35"/>
                </a:cxn>
                <a:cxn ang="0">
                  <a:pos x="90" y="27"/>
                </a:cxn>
                <a:cxn ang="0">
                  <a:pos x="99" y="40"/>
                </a:cxn>
                <a:cxn ang="0">
                  <a:pos x="109" y="53"/>
                </a:cxn>
                <a:cxn ang="0">
                  <a:pos x="131" y="67"/>
                </a:cxn>
                <a:cxn ang="0">
                  <a:pos x="131" y="77"/>
                </a:cxn>
                <a:cxn ang="0">
                  <a:pos x="111" y="83"/>
                </a:cxn>
                <a:cxn ang="0">
                  <a:pos x="104" y="90"/>
                </a:cxn>
                <a:cxn ang="0">
                  <a:pos x="106" y="110"/>
                </a:cxn>
                <a:cxn ang="0">
                  <a:pos x="101" y="120"/>
                </a:cxn>
                <a:cxn ang="0">
                  <a:pos x="90" y="138"/>
                </a:cxn>
                <a:cxn ang="0">
                  <a:pos x="88" y="146"/>
                </a:cxn>
                <a:cxn ang="0">
                  <a:pos x="90" y="160"/>
                </a:cxn>
                <a:cxn ang="0">
                  <a:pos x="87" y="173"/>
                </a:cxn>
                <a:cxn ang="0">
                  <a:pos x="77" y="178"/>
                </a:cxn>
                <a:cxn ang="0">
                  <a:pos x="67" y="163"/>
                </a:cxn>
                <a:cxn ang="0">
                  <a:pos x="77" y="159"/>
                </a:cxn>
                <a:cxn ang="0">
                  <a:pos x="51" y="150"/>
                </a:cxn>
                <a:cxn ang="0">
                  <a:pos x="48" y="138"/>
                </a:cxn>
                <a:cxn ang="0">
                  <a:pos x="56" y="128"/>
                </a:cxn>
                <a:cxn ang="0">
                  <a:pos x="82" y="122"/>
                </a:cxn>
                <a:cxn ang="0">
                  <a:pos x="80" y="115"/>
                </a:cxn>
                <a:cxn ang="0">
                  <a:pos x="42" y="125"/>
                </a:cxn>
                <a:cxn ang="0">
                  <a:pos x="48" y="114"/>
                </a:cxn>
                <a:cxn ang="0">
                  <a:pos x="58" y="107"/>
                </a:cxn>
                <a:cxn ang="0">
                  <a:pos x="72" y="90"/>
                </a:cxn>
                <a:cxn ang="0">
                  <a:pos x="77" y="78"/>
                </a:cxn>
                <a:cxn ang="0">
                  <a:pos x="71" y="85"/>
                </a:cxn>
                <a:cxn ang="0">
                  <a:pos x="59" y="82"/>
                </a:cxn>
                <a:cxn ang="0">
                  <a:pos x="59" y="69"/>
                </a:cxn>
                <a:cxn ang="0">
                  <a:pos x="53" y="78"/>
                </a:cxn>
                <a:cxn ang="0">
                  <a:pos x="50" y="75"/>
                </a:cxn>
                <a:cxn ang="0">
                  <a:pos x="51" y="93"/>
                </a:cxn>
                <a:cxn ang="0">
                  <a:pos x="45" y="99"/>
                </a:cxn>
                <a:cxn ang="0">
                  <a:pos x="32" y="101"/>
                </a:cxn>
                <a:cxn ang="0">
                  <a:pos x="32" y="98"/>
                </a:cxn>
                <a:cxn ang="0">
                  <a:pos x="24" y="90"/>
                </a:cxn>
                <a:cxn ang="0">
                  <a:pos x="19" y="82"/>
                </a:cxn>
                <a:cxn ang="0">
                  <a:pos x="10" y="62"/>
                </a:cxn>
                <a:cxn ang="0">
                  <a:pos x="21" y="62"/>
                </a:cxn>
                <a:cxn ang="0">
                  <a:pos x="18" y="46"/>
                </a:cxn>
                <a:cxn ang="0">
                  <a:pos x="13" y="49"/>
                </a:cxn>
                <a:cxn ang="0">
                  <a:pos x="3" y="45"/>
                </a:cxn>
                <a:cxn ang="0">
                  <a:pos x="3" y="30"/>
                </a:cxn>
                <a:cxn ang="0">
                  <a:pos x="6" y="27"/>
                </a:cxn>
                <a:cxn ang="0">
                  <a:pos x="11" y="16"/>
                </a:cxn>
                <a:cxn ang="0">
                  <a:pos x="16" y="14"/>
                </a:cxn>
                <a:cxn ang="0">
                  <a:pos x="35" y="14"/>
                </a:cxn>
                <a:cxn ang="0">
                  <a:pos x="37" y="22"/>
                </a:cxn>
                <a:cxn ang="0">
                  <a:pos x="30" y="33"/>
                </a:cxn>
                <a:cxn ang="0">
                  <a:pos x="34" y="35"/>
                </a:cxn>
                <a:cxn ang="0">
                  <a:pos x="38" y="32"/>
                </a:cxn>
                <a:cxn ang="0">
                  <a:pos x="48" y="19"/>
                </a:cxn>
              </a:cxnLst>
              <a:rect l="0" t="0" r="r" b="b"/>
              <a:pathLst>
                <a:path w="133" h="178">
                  <a:moveTo>
                    <a:pt x="48" y="19"/>
                  </a:moveTo>
                  <a:lnTo>
                    <a:pt x="55" y="27"/>
                  </a:lnTo>
                  <a:lnTo>
                    <a:pt x="59" y="45"/>
                  </a:lnTo>
                  <a:lnTo>
                    <a:pt x="58" y="53"/>
                  </a:lnTo>
                  <a:lnTo>
                    <a:pt x="61" y="51"/>
                  </a:lnTo>
                  <a:lnTo>
                    <a:pt x="71" y="64"/>
                  </a:lnTo>
                  <a:lnTo>
                    <a:pt x="72" y="64"/>
                  </a:lnTo>
                  <a:lnTo>
                    <a:pt x="66" y="51"/>
                  </a:lnTo>
                  <a:lnTo>
                    <a:pt x="59" y="19"/>
                  </a:lnTo>
                  <a:lnTo>
                    <a:pt x="59" y="13"/>
                  </a:lnTo>
                  <a:lnTo>
                    <a:pt x="63" y="11"/>
                  </a:lnTo>
                  <a:lnTo>
                    <a:pt x="63" y="9"/>
                  </a:lnTo>
                  <a:lnTo>
                    <a:pt x="63" y="5"/>
                  </a:lnTo>
                  <a:lnTo>
                    <a:pt x="66" y="0"/>
                  </a:lnTo>
                  <a:lnTo>
                    <a:pt x="69" y="3"/>
                  </a:lnTo>
                  <a:lnTo>
                    <a:pt x="71" y="11"/>
                  </a:lnTo>
                  <a:lnTo>
                    <a:pt x="75" y="8"/>
                  </a:lnTo>
                  <a:lnTo>
                    <a:pt x="87" y="19"/>
                  </a:lnTo>
                  <a:lnTo>
                    <a:pt x="82" y="32"/>
                  </a:lnTo>
                  <a:lnTo>
                    <a:pt x="85" y="35"/>
                  </a:lnTo>
                  <a:lnTo>
                    <a:pt x="83" y="41"/>
                  </a:lnTo>
                  <a:lnTo>
                    <a:pt x="88" y="35"/>
                  </a:lnTo>
                  <a:lnTo>
                    <a:pt x="88" y="30"/>
                  </a:lnTo>
                  <a:lnTo>
                    <a:pt x="90" y="27"/>
                  </a:lnTo>
                  <a:lnTo>
                    <a:pt x="93" y="29"/>
                  </a:lnTo>
                  <a:lnTo>
                    <a:pt x="99" y="40"/>
                  </a:lnTo>
                  <a:lnTo>
                    <a:pt x="99" y="49"/>
                  </a:lnTo>
                  <a:lnTo>
                    <a:pt x="109" y="53"/>
                  </a:lnTo>
                  <a:lnTo>
                    <a:pt x="119" y="64"/>
                  </a:lnTo>
                  <a:lnTo>
                    <a:pt x="131" y="67"/>
                  </a:lnTo>
                  <a:lnTo>
                    <a:pt x="133" y="72"/>
                  </a:lnTo>
                  <a:lnTo>
                    <a:pt x="131" y="77"/>
                  </a:lnTo>
                  <a:lnTo>
                    <a:pt x="111" y="82"/>
                  </a:lnTo>
                  <a:lnTo>
                    <a:pt x="111" y="83"/>
                  </a:lnTo>
                  <a:lnTo>
                    <a:pt x="111" y="88"/>
                  </a:lnTo>
                  <a:lnTo>
                    <a:pt x="104" y="90"/>
                  </a:lnTo>
                  <a:lnTo>
                    <a:pt x="106" y="98"/>
                  </a:lnTo>
                  <a:lnTo>
                    <a:pt x="106" y="110"/>
                  </a:lnTo>
                  <a:lnTo>
                    <a:pt x="99" y="110"/>
                  </a:lnTo>
                  <a:lnTo>
                    <a:pt x="101" y="120"/>
                  </a:lnTo>
                  <a:lnTo>
                    <a:pt x="99" y="136"/>
                  </a:lnTo>
                  <a:lnTo>
                    <a:pt x="90" y="138"/>
                  </a:lnTo>
                  <a:lnTo>
                    <a:pt x="93" y="141"/>
                  </a:lnTo>
                  <a:lnTo>
                    <a:pt x="88" y="146"/>
                  </a:lnTo>
                  <a:lnTo>
                    <a:pt x="88" y="157"/>
                  </a:lnTo>
                  <a:lnTo>
                    <a:pt x="90" y="160"/>
                  </a:lnTo>
                  <a:lnTo>
                    <a:pt x="85" y="165"/>
                  </a:lnTo>
                  <a:lnTo>
                    <a:pt x="87" y="173"/>
                  </a:lnTo>
                  <a:lnTo>
                    <a:pt x="87" y="175"/>
                  </a:lnTo>
                  <a:lnTo>
                    <a:pt x="77" y="178"/>
                  </a:lnTo>
                  <a:lnTo>
                    <a:pt x="77" y="171"/>
                  </a:lnTo>
                  <a:lnTo>
                    <a:pt x="67" y="163"/>
                  </a:lnTo>
                  <a:lnTo>
                    <a:pt x="75" y="163"/>
                  </a:lnTo>
                  <a:lnTo>
                    <a:pt x="77" y="159"/>
                  </a:lnTo>
                  <a:lnTo>
                    <a:pt x="64" y="159"/>
                  </a:lnTo>
                  <a:lnTo>
                    <a:pt x="51" y="150"/>
                  </a:lnTo>
                  <a:lnTo>
                    <a:pt x="46" y="141"/>
                  </a:lnTo>
                  <a:lnTo>
                    <a:pt x="48" y="138"/>
                  </a:lnTo>
                  <a:lnTo>
                    <a:pt x="46" y="134"/>
                  </a:lnTo>
                  <a:lnTo>
                    <a:pt x="56" y="128"/>
                  </a:lnTo>
                  <a:lnTo>
                    <a:pt x="80" y="122"/>
                  </a:lnTo>
                  <a:lnTo>
                    <a:pt x="82" y="122"/>
                  </a:lnTo>
                  <a:lnTo>
                    <a:pt x="79" y="117"/>
                  </a:lnTo>
                  <a:lnTo>
                    <a:pt x="80" y="115"/>
                  </a:lnTo>
                  <a:lnTo>
                    <a:pt x="43" y="125"/>
                  </a:lnTo>
                  <a:lnTo>
                    <a:pt x="42" y="125"/>
                  </a:lnTo>
                  <a:lnTo>
                    <a:pt x="40" y="110"/>
                  </a:lnTo>
                  <a:lnTo>
                    <a:pt x="48" y="114"/>
                  </a:lnTo>
                  <a:lnTo>
                    <a:pt x="46" y="109"/>
                  </a:lnTo>
                  <a:lnTo>
                    <a:pt x="58" y="107"/>
                  </a:lnTo>
                  <a:lnTo>
                    <a:pt x="66" y="94"/>
                  </a:lnTo>
                  <a:lnTo>
                    <a:pt x="72" y="90"/>
                  </a:lnTo>
                  <a:lnTo>
                    <a:pt x="74" y="83"/>
                  </a:lnTo>
                  <a:lnTo>
                    <a:pt x="77" y="78"/>
                  </a:lnTo>
                  <a:lnTo>
                    <a:pt x="74" y="75"/>
                  </a:lnTo>
                  <a:lnTo>
                    <a:pt x="71" y="85"/>
                  </a:lnTo>
                  <a:lnTo>
                    <a:pt x="63" y="90"/>
                  </a:lnTo>
                  <a:lnTo>
                    <a:pt x="59" y="82"/>
                  </a:lnTo>
                  <a:lnTo>
                    <a:pt x="61" y="75"/>
                  </a:lnTo>
                  <a:lnTo>
                    <a:pt x="59" y="69"/>
                  </a:lnTo>
                  <a:lnTo>
                    <a:pt x="56" y="82"/>
                  </a:lnTo>
                  <a:lnTo>
                    <a:pt x="53" y="78"/>
                  </a:lnTo>
                  <a:lnTo>
                    <a:pt x="53" y="75"/>
                  </a:lnTo>
                  <a:lnTo>
                    <a:pt x="50" y="75"/>
                  </a:lnTo>
                  <a:lnTo>
                    <a:pt x="48" y="88"/>
                  </a:lnTo>
                  <a:lnTo>
                    <a:pt x="51" y="93"/>
                  </a:lnTo>
                  <a:lnTo>
                    <a:pt x="46" y="93"/>
                  </a:lnTo>
                  <a:lnTo>
                    <a:pt x="45" y="99"/>
                  </a:lnTo>
                  <a:lnTo>
                    <a:pt x="42" y="102"/>
                  </a:lnTo>
                  <a:lnTo>
                    <a:pt x="32" y="101"/>
                  </a:lnTo>
                  <a:lnTo>
                    <a:pt x="30" y="98"/>
                  </a:lnTo>
                  <a:lnTo>
                    <a:pt x="32" y="98"/>
                  </a:lnTo>
                  <a:lnTo>
                    <a:pt x="32" y="94"/>
                  </a:lnTo>
                  <a:lnTo>
                    <a:pt x="24" y="90"/>
                  </a:lnTo>
                  <a:lnTo>
                    <a:pt x="34" y="83"/>
                  </a:lnTo>
                  <a:lnTo>
                    <a:pt x="19" y="82"/>
                  </a:lnTo>
                  <a:lnTo>
                    <a:pt x="14" y="75"/>
                  </a:lnTo>
                  <a:lnTo>
                    <a:pt x="10" y="62"/>
                  </a:lnTo>
                  <a:lnTo>
                    <a:pt x="22" y="67"/>
                  </a:lnTo>
                  <a:lnTo>
                    <a:pt x="21" y="62"/>
                  </a:lnTo>
                  <a:lnTo>
                    <a:pt x="13" y="59"/>
                  </a:lnTo>
                  <a:lnTo>
                    <a:pt x="18" y="46"/>
                  </a:lnTo>
                  <a:lnTo>
                    <a:pt x="10" y="46"/>
                  </a:lnTo>
                  <a:lnTo>
                    <a:pt x="13" y="49"/>
                  </a:lnTo>
                  <a:lnTo>
                    <a:pt x="8" y="56"/>
                  </a:lnTo>
                  <a:lnTo>
                    <a:pt x="3" y="45"/>
                  </a:lnTo>
                  <a:lnTo>
                    <a:pt x="0" y="32"/>
                  </a:lnTo>
                  <a:lnTo>
                    <a:pt x="3" y="30"/>
                  </a:lnTo>
                  <a:lnTo>
                    <a:pt x="2" y="22"/>
                  </a:lnTo>
                  <a:lnTo>
                    <a:pt x="6" y="27"/>
                  </a:lnTo>
                  <a:lnTo>
                    <a:pt x="5" y="19"/>
                  </a:lnTo>
                  <a:lnTo>
                    <a:pt x="11" y="16"/>
                  </a:lnTo>
                  <a:lnTo>
                    <a:pt x="18" y="24"/>
                  </a:lnTo>
                  <a:lnTo>
                    <a:pt x="16" y="14"/>
                  </a:lnTo>
                  <a:lnTo>
                    <a:pt x="21" y="19"/>
                  </a:lnTo>
                  <a:lnTo>
                    <a:pt x="35" y="14"/>
                  </a:lnTo>
                  <a:lnTo>
                    <a:pt x="37" y="17"/>
                  </a:lnTo>
                  <a:lnTo>
                    <a:pt x="37" y="22"/>
                  </a:lnTo>
                  <a:lnTo>
                    <a:pt x="34" y="30"/>
                  </a:lnTo>
                  <a:lnTo>
                    <a:pt x="30" y="33"/>
                  </a:lnTo>
                  <a:lnTo>
                    <a:pt x="30" y="38"/>
                  </a:lnTo>
                  <a:lnTo>
                    <a:pt x="34" y="35"/>
                  </a:lnTo>
                  <a:lnTo>
                    <a:pt x="43" y="49"/>
                  </a:lnTo>
                  <a:lnTo>
                    <a:pt x="38" y="32"/>
                  </a:lnTo>
                  <a:lnTo>
                    <a:pt x="45" y="17"/>
                  </a:lnTo>
                  <a:lnTo>
                    <a:pt x="48" y="19"/>
                  </a:lnTo>
                  <a:lnTo>
                    <a:pt x="48" y="1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86" name="Freeform 388"/>
            <p:cNvSpPr>
              <a:spLocks/>
            </p:cNvSpPr>
            <p:nvPr/>
          </p:nvSpPr>
          <p:spPr bwMode="auto">
            <a:xfrm>
              <a:off x="4348446" y="-3452501"/>
              <a:ext cx="28551" cy="46225"/>
            </a:xfrm>
            <a:custGeom>
              <a:avLst/>
              <a:gdLst/>
              <a:ahLst/>
              <a:cxnLst>
                <a:cxn ang="0">
                  <a:pos x="0" y="0"/>
                </a:cxn>
                <a:cxn ang="0">
                  <a:pos x="8" y="8"/>
                </a:cxn>
                <a:cxn ang="0">
                  <a:pos x="10" y="18"/>
                </a:cxn>
                <a:cxn ang="0">
                  <a:pos x="18" y="24"/>
                </a:cxn>
                <a:cxn ang="0">
                  <a:pos x="21" y="34"/>
                </a:cxn>
                <a:cxn ang="0">
                  <a:pos x="6" y="21"/>
                </a:cxn>
                <a:cxn ang="0">
                  <a:pos x="0" y="7"/>
                </a:cxn>
                <a:cxn ang="0">
                  <a:pos x="0" y="0"/>
                </a:cxn>
                <a:cxn ang="0">
                  <a:pos x="0" y="0"/>
                </a:cxn>
              </a:cxnLst>
              <a:rect l="0" t="0" r="r" b="b"/>
              <a:pathLst>
                <a:path w="21" h="34">
                  <a:moveTo>
                    <a:pt x="0" y="0"/>
                  </a:moveTo>
                  <a:lnTo>
                    <a:pt x="8" y="8"/>
                  </a:lnTo>
                  <a:lnTo>
                    <a:pt x="10" y="18"/>
                  </a:lnTo>
                  <a:lnTo>
                    <a:pt x="18" y="24"/>
                  </a:lnTo>
                  <a:lnTo>
                    <a:pt x="21" y="34"/>
                  </a:lnTo>
                  <a:lnTo>
                    <a:pt x="6" y="21"/>
                  </a:lnTo>
                  <a:lnTo>
                    <a:pt x="0" y="7"/>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87" name="Freeform 389"/>
            <p:cNvSpPr>
              <a:spLocks/>
            </p:cNvSpPr>
            <p:nvPr/>
          </p:nvSpPr>
          <p:spPr bwMode="auto">
            <a:xfrm>
              <a:off x="4510234" y="-3434827"/>
              <a:ext cx="36708" cy="28551"/>
            </a:xfrm>
            <a:custGeom>
              <a:avLst/>
              <a:gdLst/>
              <a:ahLst/>
              <a:cxnLst>
                <a:cxn ang="0">
                  <a:pos x="14" y="0"/>
                </a:cxn>
                <a:cxn ang="0">
                  <a:pos x="27" y="6"/>
                </a:cxn>
                <a:cxn ang="0">
                  <a:pos x="25" y="10"/>
                </a:cxn>
                <a:cxn ang="0">
                  <a:pos x="24" y="18"/>
                </a:cxn>
                <a:cxn ang="0">
                  <a:pos x="9" y="21"/>
                </a:cxn>
                <a:cxn ang="0">
                  <a:pos x="6" y="16"/>
                </a:cxn>
                <a:cxn ang="0">
                  <a:pos x="6" y="10"/>
                </a:cxn>
                <a:cxn ang="0">
                  <a:pos x="0" y="6"/>
                </a:cxn>
                <a:cxn ang="0">
                  <a:pos x="14" y="0"/>
                </a:cxn>
                <a:cxn ang="0">
                  <a:pos x="14" y="0"/>
                </a:cxn>
              </a:cxnLst>
              <a:rect l="0" t="0" r="r" b="b"/>
              <a:pathLst>
                <a:path w="27" h="21">
                  <a:moveTo>
                    <a:pt x="14" y="0"/>
                  </a:moveTo>
                  <a:lnTo>
                    <a:pt x="27" y="6"/>
                  </a:lnTo>
                  <a:lnTo>
                    <a:pt x="25" y="10"/>
                  </a:lnTo>
                  <a:lnTo>
                    <a:pt x="24" y="18"/>
                  </a:lnTo>
                  <a:lnTo>
                    <a:pt x="9" y="21"/>
                  </a:lnTo>
                  <a:lnTo>
                    <a:pt x="6" y="16"/>
                  </a:lnTo>
                  <a:lnTo>
                    <a:pt x="6" y="10"/>
                  </a:lnTo>
                  <a:lnTo>
                    <a:pt x="0" y="6"/>
                  </a:lnTo>
                  <a:lnTo>
                    <a:pt x="14" y="0"/>
                  </a:lnTo>
                  <a:lnTo>
                    <a:pt x="1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88" name="Freeform 390"/>
            <p:cNvSpPr>
              <a:spLocks/>
            </p:cNvSpPr>
            <p:nvPr/>
          </p:nvSpPr>
          <p:spPr bwMode="auto">
            <a:xfrm>
              <a:off x="4522470" y="-3413074"/>
              <a:ext cx="70697" cy="67978"/>
            </a:xfrm>
            <a:custGeom>
              <a:avLst/>
              <a:gdLst/>
              <a:ahLst/>
              <a:cxnLst>
                <a:cxn ang="0">
                  <a:pos x="24" y="0"/>
                </a:cxn>
                <a:cxn ang="0">
                  <a:pos x="31" y="6"/>
                </a:cxn>
                <a:cxn ang="0">
                  <a:pos x="28" y="13"/>
                </a:cxn>
                <a:cxn ang="0">
                  <a:pos x="29" y="16"/>
                </a:cxn>
                <a:cxn ang="0">
                  <a:pos x="37" y="22"/>
                </a:cxn>
                <a:cxn ang="0">
                  <a:pos x="42" y="19"/>
                </a:cxn>
                <a:cxn ang="0">
                  <a:pos x="52" y="29"/>
                </a:cxn>
                <a:cxn ang="0">
                  <a:pos x="42" y="30"/>
                </a:cxn>
                <a:cxn ang="0">
                  <a:pos x="37" y="42"/>
                </a:cxn>
                <a:cxn ang="0">
                  <a:pos x="26" y="50"/>
                </a:cxn>
                <a:cxn ang="0">
                  <a:pos x="23" y="46"/>
                </a:cxn>
                <a:cxn ang="0">
                  <a:pos x="28" y="37"/>
                </a:cxn>
                <a:cxn ang="0">
                  <a:pos x="2" y="40"/>
                </a:cxn>
                <a:cxn ang="0">
                  <a:pos x="10" y="19"/>
                </a:cxn>
                <a:cxn ang="0">
                  <a:pos x="0" y="10"/>
                </a:cxn>
                <a:cxn ang="0">
                  <a:pos x="24" y="0"/>
                </a:cxn>
                <a:cxn ang="0">
                  <a:pos x="24" y="0"/>
                </a:cxn>
              </a:cxnLst>
              <a:rect l="0" t="0" r="r" b="b"/>
              <a:pathLst>
                <a:path w="52" h="50">
                  <a:moveTo>
                    <a:pt x="24" y="0"/>
                  </a:moveTo>
                  <a:lnTo>
                    <a:pt x="31" y="6"/>
                  </a:lnTo>
                  <a:lnTo>
                    <a:pt x="28" y="13"/>
                  </a:lnTo>
                  <a:lnTo>
                    <a:pt x="29" y="16"/>
                  </a:lnTo>
                  <a:lnTo>
                    <a:pt x="37" y="22"/>
                  </a:lnTo>
                  <a:lnTo>
                    <a:pt x="42" y="19"/>
                  </a:lnTo>
                  <a:lnTo>
                    <a:pt x="52" y="29"/>
                  </a:lnTo>
                  <a:lnTo>
                    <a:pt x="42" y="30"/>
                  </a:lnTo>
                  <a:lnTo>
                    <a:pt x="37" y="42"/>
                  </a:lnTo>
                  <a:lnTo>
                    <a:pt x="26" y="50"/>
                  </a:lnTo>
                  <a:lnTo>
                    <a:pt x="23" y="46"/>
                  </a:lnTo>
                  <a:lnTo>
                    <a:pt x="28" y="37"/>
                  </a:lnTo>
                  <a:lnTo>
                    <a:pt x="2" y="40"/>
                  </a:lnTo>
                  <a:lnTo>
                    <a:pt x="10" y="19"/>
                  </a:lnTo>
                  <a:lnTo>
                    <a:pt x="0" y="10"/>
                  </a:lnTo>
                  <a:lnTo>
                    <a:pt x="24" y="0"/>
                  </a:lnTo>
                  <a:lnTo>
                    <a:pt x="2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89" name="Freeform 391"/>
            <p:cNvSpPr>
              <a:spLocks/>
            </p:cNvSpPr>
            <p:nvPr/>
          </p:nvSpPr>
          <p:spPr bwMode="auto">
            <a:xfrm>
              <a:off x="4681538" y="-3557187"/>
              <a:ext cx="32629" cy="13596"/>
            </a:xfrm>
            <a:custGeom>
              <a:avLst/>
              <a:gdLst/>
              <a:ahLst/>
              <a:cxnLst>
                <a:cxn ang="0">
                  <a:pos x="24" y="0"/>
                </a:cxn>
                <a:cxn ang="0">
                  <a:pos x="8" y="10"/>
                </a:cxn>
                <a:cxn ang="0">
                  <a:pos x="0" y="8"/>
                </a:cxn>
                <a:cxn ang="0">
                  <a:pos x="24" y="0"/>
                </a:cxn>
                <a:cxn ang="0">
                  <a:pos x="24" y="0"/>
                </a:cxn>
              </a:cxnLst>
              <a:rect l="0" t="0" r="r" b="b"/>
              <a:pathLst>
                <a:path w="24" h="10">
                  <a:moveTo>
                    <a:pt x="24" y="0"/>
                  </a:moveTo>
                  <a:lnTo>
                    <a:pt x="8" y="10"/>
                  </a:lnTo>
                  <a:lnTo>
                    <a:pt x="0" y="8"/>
                  </a:lnTo>
                  <a:lnTo>
                    <a:pt x="24" y="0"/>
                  </a:lnTo>
                  <a:lnTo>
                    <a:pt x="2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90" name="Freeform 392"/>
            <p:cNvSpPr>
              <a:spLocks/>
            </p:cNvSpPr>
            <p:nvPr/>
          </p:nvSpPr>
          <p:spPr bwMode="auto">
            <a:xfrm>
              <a:off x="4609481" y="-3449782"/>
              <a:ext cx="10876" cy="8157"/>
            </a:xfrm>
            <a:custGeom>
              <a:avLst/>
              <a:gdLst/>
              <a:ahLst/>
              <a:cxnLst>
                <a:cxn ang="0">
                  <a:pos x="2" y="6"/>
                </a:cxn>
                <a:cxn ang="0">
                  <a:pos x="8" y="6"/>
                </a:cxn>
                <a:cxn ang="0">
                  <a:pos x="2" y="0"/>
                </a:cxn>
                <a:cxn ang="0">
                  <a:pos x="0" y="3"/>
                </a:cxn>
                <a:cxn ang="0">
                  <a:pos x="2" y="6"/>
                </a:cxn>
                <a:cxn ang="0">
                  <a:pos x="2" y="6"/>
                </a:cxn>
              </a:cxnLst>
              <a:rect l="0" t="0" r="r" b="b"/>
              <a:pathLst>
                <a:path w="8" h="6">
                  <a:moveTo>
                    <a:pt x="2" y="6"/>
                  </a:moveTo>
                  <a:lnTo>
                    <a:pt x="8" y="6"/>
                  </a:lnTo>
                  <a:lnTo>
                    <a:pt x="2" y="0"/>
                  </a:lnTo>
                  <a:lnTo>
                    <a:pt x="0" y="3"/>
                  </a:lnTo>
                  <a:lnTo>
                    <a:pt x="2" y="6"/>
                  </a:lnTo>
                  <a:lnTo>
                    <a:pt x="2"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91" name="Freeform 393"/>
            <p:cNvSpPr>
              <a:spLocks/>
            </p:cNvSpPr>
            <p:nvPr/>
          </p:nvSpPr>
          <p:spPr bwMode="auto">
            <a:xfrm>
              <a:off x="4633953" y="-3460658"/>
              <a:ext cx="28551" cy="10876"/>
            </a:xfrm>
            <a:custGeom>
              <a:avLst/>
              <a:gdLst/>
              <a:ahLst/>
              <a:cxnLst>
                <a:cxn ang="0">
                  <a:pos x="14" y="6"/>
                </a:cxn>
                <a:cxn ang="0">
                  <a:pos x="21" y="3"/>
                </a:cxn>
                <a:cxn ang="0">
                  <a:pos x="8" y="0"/>
                </a:cxn>
                <a:cxn ang="0">
                  <a:pos x="0" y="8"/>
                </a:cxn>
                <a:cxn ang="0">
                  <a:pos x="14" y="6"/>
                </a:cxn>
                <a:cxn ang="0">
                  <a:pos x="14" y="6"/>
                </a:cxn>
              </a:cxnLst>
              <a:rect l="0" t="0" r="r" b="b"/>
              <a:pathLst>
                <a:path w="21" h="8">
                  <a:moveTo>
                    <a:pt x="14" y="6"/>
                  </a:moveTo>
                  <a:lnTo>
                    <a:pt x="21" y="3"/>
                  </a:lnTo>
                  <a:lnTo>
                    <a:pt x="8" y="0"/>
                  </a:lnTo>
                  <a:lnTo>
                    <a:pt x="0" y="8"/>
                  </a:lnTo>
                  <a:lnTo>
                    <a:pt x="14" y="6"/>
                  </a:lnTo>
                  <a:lnTo>
                    <a:pt x="14"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92" name="Freeform 394"/>
            <p:cNvSpPr>
              <a:spLocks/>
            </p:cNvSpPr>
            <p:nvPr/>
          </p:nvSpPr>
          <p:spPr bwMode="auto">
            <a:xfrm>
              <a:off x="4504796" y="-3186028"/>
              <a:ext cx="6798" cy="6798"/>
            </a:xfrm>
            <a:custGeom>
              <a:avLst/>
              <a:gdLst/>
              <a:ahLst/>
              <a:cxnLst>
                <a:cxn ang="0">
                  <a:pos x="0" y="0"/>
                </a:cxn>
                <a:cxn ang="0">
                  <a:pos x="4" y="5"/>
                </a:cxn>
                <a:cxn ang="0">
                  <a:pos x="5" y="0"/>
                </a:cxn>
                <a:cxn ang="0">
                  <a:pos x="0" y="0"/>
                </a:cxn>
                <a:cxn ang="0">
                  <a:pos x="0" y="0"/>
                </a:cxn>
              </a:cxnLst>
              <a:rect l="0" t="0" r="r" b="b"/>
              <a:pathLst>
                <a:path w="5" h="5">
                  <a:moveTo>
                    <a:pt x="0" y="0"/>
                  </a:moveTo>
                  <a:lnTo>
                    <a:pt x="4" y="5"/>
                  </a:lnTo>
                  <a:lnTo>
                    <a:pt x="5"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93" name="Freeform 395"/>
            <p:cNvSpPr>
              <a:spLocks/>
            </p:cNvSpPr>
            <p:nvPr/>
          </p:nvSpPr>
          <p:spPr bwMode="auto">
            <a:xfrm>
              <a:off x="4457211" y="-3581659"/>
              <a:ext cx="159069" cy="107405"/>
            </a:xfrm>
            <a:custGeom>
              <a:avLst/>
              <a:gdLst/>
              <a:ahLst/>
              <a:cxnLst>
                <a:cxn ang="0">
                  <a:pos x="66" y="5"/>
                </a:cxn>
                <a:cxn ang="0">
                  <a:pos x="68" y="12"/>
                </a:cxn>
                <a:cxn ang="0">
                  <a:pos x="66" y="25"/>
                </a:cxn>
                <a:cxn ang="0">
                  <a:pos x="76" y="20"/>
                </a:cxn>
                <a:cxn ang="0">
                  <a:pos x="74" y="15"/>
                </a:cxn>
                <a:cxn ang="0">
                  <a:pos x="87" y="12"/>
                </a:cxn>
                <a:cxn ang="0">
                  <a:pos x="93" y="17"/>
                </a:cxn>
                <a:cxn ang="0">
                  <a:pos x="93" y="21"/>
                </a:cxn>
                <a:cxn ang="0">
                  <a:pos x="114" y="36"/>
                </a:cxn>
                <a:cxn ang="0">
                  <a:pos x="116" y="41"/>
                </a:cxn>
                <a:cxn ang="0">
                  <a:pos x="104" y="58"/>
                </a:cxn>
                <a:cxn ang="0">
                  <a:pos x="85" y="71"/>
                </a:cxn>
                <a:cxn ang="0">
                  <a:pos x="69" y="77"/>
                </a:cxn>
                <a:cxn ang="0">
                  <a:pos x="64" y="66"/>
                </a:cxn>
                <a:cxn ang="0">
                  <a:pos x="29" y="57"/>
                </a:cxn>
                <a:cxn ang="0">
                  <a:pos x="39" y="52"/>
                </a:cxn>
                <a:cxn ang="0">
                  <a:pos x="55" y="47"/>
                </a:cxn>
                <a:cxn ang="0">
                  <a:pos x="55" y="42"/>
                </a:cxn>
                <a:cxn ang="0">
                  <a:pos x="8" y="39"/>
                </a:cxn>
                <a:cxn ang="0">
                  <a:pos x="0" y="25"/>
                </a:cxn>
                <a:cxn ang="0">
                  <a:pos x="23" y="31"/>
                </a:cxn>
                <a:cxn ang="0">
                  <a:pos x="24" y="26"/>
                </a:cxn>
                <a:cxn ang="0">
                  <a:pos x="19" y="21"/>
                </a:cxn>
                <a:cxn ang="0">
                  <a:pos x="18" y="10"/>
                </a:cxn>
                <a:cxn ang="0">
                  <a:pos x="26" y="17"/>
                </a:cxn>
                <a:cxn ang="0">
                  <a:pos x="26" y="12"/>
                </a:cxn>
                <a:cxn ang="0">
                  <a:pos x="21" y="7"/>
                </a:cxn>
                <a:cxn ang="0">
                  <a:pos x="39" y="20"/>
                </a:cxn>
                <a:cxn ang="0">
                  <a:pos x="51" y="20"/>
                </a:cxn>
                <a:cxn ang="0">
                  <a:pos x="58" y="33"/>
                </a:cxn>
                <a:cxn ang="0">
                  <a:pos x="58" y="29"/>
                </a:cxn>
                <a:cxn ang="0">
                  <a:pos x="56" y="7"/>
                </a:cxn>
                <a:cxn ang="0">
                  <a:pos x="61" y="0"/>
                </a:cxn>
              </a:cxnLst>
              <a:rect l="0" t="0" r="r" b="b"/>
              <a:pathLst>
                <a:path w="117" h="79">
                  <a:moveTo>
                    <a:pt x="61" y="0"/>
                  </a:moveTo>
                  <a:lnTo>
                    <a:pt x="66" y="5"/>
                  </a:lnTo>
                  <a:lnTo>
                    <a:pt x="64" y="9"/>
                  </a:lnTo>
                  <a:lnTo>
                    <a:pt x="68" y="12"/>
                  </a:lnTo>
                  <a:lnTo>
                    <a:pt x="64" y="23"/>
                  </a:lnTo>
                  <a:lnTo>
                    <a:pt x="66" y="25"/>
                  </a:lnTo>
                  <a:lnTo>
                    <a:pt x="74" y="23"/>
                  </a:lnTo>
                  <a:lnTo>
                    <a:pt x="76" y="20"/>
                  </a:lnTo>
                  <a:lnTo>
                    <a:pt x="74" y="18"/>
                  </a:lnTo>
                  <a:lnTo>
                    <a:pt x="74" y="15"/>
                  </a:lnTo>
                  <a:lnTo>
                    <a:pt x="84" y="17"/>
                  </a:lnTo>
                  <a:lnTo>
                    <a:pt x="87" y="12"/>
                  </a:lnTo>
                  <a:lnTo>
                    <a:pt x="87" y="18"/>
                  </a:lnTo>
                  <a:lnTo>
                    <a:pt x="93" y="17"/>
                  </a:lnTo>
                  <a:lnTo>
                    <a:pt x="92" y="18"/>
                  </a:lnTo>
                  <a:lnTo>
                    <a:pt x="93" y="21"/>
                  </a:lnTo>
                  <a:lnTo>
                    <a:pt x="116" y="28"/>
                  </a:lnTo>
                  <a:lnTo>
                    <a:pt x="114" y="36"/>
                  </a:lnTo>
                  <a:lnTo>
                    <a:pt x="117" y="37"/>
                  </a:lnTo>
                  <a:lnTo>
                    <a:pt x="116" y="41"/>
                  </a:lnTo>
                  <a:lnTo>
                    <a:pt x="101" y="53"/>
                  </a:lnTo>
                  <a:lnTo>
                    <a:pt x="104" y="58"/>
                  </a:lnTo>
                  <a:lnTo>
                    <a:pt x="101" y="66"/>
                  </a:lnTo>
                  <a:lnTo>
                    <a:pt x="85" y="71"/>
                  </a:lnTo>
                  <a:lnTo>
                    <a:pt x="80" y="79"/>
                  </a:lnTo>
                  <a:lnTo>
                    <a:pt x="69" y="77"/>
                  </a:lnTo>
                  <a:lnTo>
                    <a:pt x="66" y="73"/>
                  </a:lnTo>
                  <a:lnTo>
                    <a:pt x="64" y="66"/>
                  </a:lnTo>
                  <a:lnTo>
                    <a:pt x="43" y="69"/>
                  </a:lnTo>
                  <a:lnTo>
                    <a:pt x="29" y="57"/>
                  </a:lnTo>
                  <a:lnTo>
                    <a:pt x="45" y="57"/>
                  </a:lnTo>
                  <a:lnTo>
                    <a:pt x="39" y="52"/>
                  </a:lnTo>
                  <a:lnTo>
                    <a:pt x="53" y="50"/>
                  </a:lnTo>
                  <a:lnTo>
                    <a:pt x="55" y="47"/>
                  </a:lnTo>
                  <a:lnTo>
                    <a:pt x="53" y="45"/>
                  </a:lnTo>
                  <a:lnTo>
                    <a:pt x="55" y="42"/>
                  </a:lnTo>
                  <a:lnTo>
                    <a:pt x="16" y="49"/>
                  </a:lnTo>
                  <a:lnTo>
                    <a:pt x="8" y="39"/>
                  </a:lnTo>
                  <a:lnTo>
                    <a:pt x="16" y="29"/>
                  </a:lnTo>
                  <a:lnTo>
                    <a:pt x="0" y="25"/>
                  </a:lnTo>
                  <a:lnTo>
                    <a:pt x="15" y="21"/>
                  </a:lnTo>
                  <a:lnTo>
                    <a:pt x="23" y="31"/>
                  </a:lnTo>
                  <a:lnTo>
                    <a:pt x="23" y="26"/>
                  </a:lnTo>
                  <a:lnTo>
                    <a:pt x="24" y="26"/>
                  </a:lnTo>
                  <a:lnTo>
                    <a:pt x="23" y="23"/>
                  </a:lnTo>
                  <a:lnTo>
                    <a:pt x="19" y="21"/>
                  </a:lnTo>
                  <a:lnTo>
                    <a:pt x="18" y="18"/>
                  </a:lnTo>
                  <a:lnTo>
                    <a:pt x="18" y="10"/>
                  </a:lnTo>
                  <a:lnTo>
                    <a:pt x="27" y="21"/>
                  </a:lnTo>
                  <a:lnTo>
                    <a:pt x="26" y="17"/>
                  </a:lnTo>
                  <a:lnTo>
                    <a:pt x="27" y="12"/>
                  </a:lnTo>
                  <a:lnTo>
                    <a:pt x="26" y="12"/>
                  </a:lnTo>
                  <a:lnTo>
                    <a:pt x="27" y="9"/>
                  </a:lnTo>
                  <a:lnTo>
                    <a:pt x="21" y="7"/>
                  </a:lnTo>
                  <a:lnTo>
                    <a:pt x="24" y="0"/>
                  </a:lnTo>
                  <a:lnTo>
                    <a:pt x="39" y="20"/>
                  </a:lnTo>
                  <a:lnTo>
                    <a:pt x="51" y="15"/>
                  </a:lnTo>
                  <a:lnTo>
                    <a:pt x="51" y="20"/>
                  </a:lnTo>
                  <a:lnTo>
                    <a:pt x="51" y="23"/>
                  </a:lnTo>
                  <a:lnTo>
                    <a:pt x="58" y="33"/>
                  </a:lnTo>
                  <a:lnTo>
                    <a:pt x="59" y="31"/>
                  </a:lnTo>
                  <a:lnTo>
                    <a:pt x="58" y="29"/>
                  </a:lnTo>
                  <a:lnTo>
                    <a:pt x="59" y="28"/>
                  </a:lnTo>
                  <a:lnTo>
                    <a:pt x="56" y="7"/>
                  </a:lnTo>
                  <a:lnTo>
                    <a:pt x="61" y="12"/>
                  </a:lnTo>
                  <a:lnTo>
                    <a:pt x="61" y="0"/>
                  </a:lnTo>
                  <a:lnTo>
                    <a:pt x="6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94" name="Freeform 396"/>
            <p:cNvSpPr>
              <a:spLocks/>
            </p:cNvSpPr>
            <p:nvPr/>
          </p:nvSpPr>
          <p:spPr bwMode="auto">
            <a:xfrm>
              <a:off x="5451048" y="-3618367"/>
              <a:ext cx="24472" cy="10876"/>
            </a:xfrm>
            <a:custGeom>
              <a:avLst/>
              <a:gdLst/>
              <a:ahLst/>
              <a:cxnLst>
                <a:cxn ang="0">
                  <a:pos x="4" y="0"/>
                </a:cxn>
                <a:cxn ang="0">
                  <a:pos x="18" y="3"/>
                </a:cxn>
                <a:cxn ang="0">
                  <a:pos x="5" y="8"/>
                </a:cxn>
                <a:cxn ang="0">
                  <a:pos x="0" y="3"/>
                </a:cxn>
                <a:cxn ang="0">
                  <a:pos x="4" y="0"/>
                </a:cxn>
                <a:cxn ang="0">
                  <a:pos x="4" y="0"/>
                </a:cxn>
              </a:cxnLst>
              <a:rect l="0" t="0" r="r" b="b"/>
              <a:pathLst>
                <a:path w="18" h="8">
                  <a:moveTo>
                    <a:pt x="4" y="0"/>
                  </a:moveTo>
                  <a:lnTo>
                    <a:pt x="18" y="3"/>
                  </a:lnTo>
                  <a:lnTo>
                    <a:pt x="5" y="8"/>
                  </a:lnTo>
                  <a:lnTo>
                    <a:pt x="0" y="3"/>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95" name="Rectangle 397"/>
            <p:cNvSpPr>
              <a:spLocks noChangeArrowheads="1"/>
            </p:cNvSpPr>
            <p:nvPr/>
          </p:nvSpPr>
          <p:spPr bwMode="auto">
            <a:xfrm>
              <a:off x="5610115" y="-3644199"/>
              <a:ext cx="1360" cy="1360"/>
            </a:xfrm>
            <a:prstGeom prst="rect">
              <a:avLst/>
            </a:prstGeom>
            <a:grpFill/>
            <a:ln w="0" cap="flat" cmpd="sng" algn="ctr">
              <a:solidFill>
                <a:schemeClr val="bg1"/>
              </a:solidFill>
              <a:prstDash val="solid"/>
              <a:round/>
              <a:headEnd type="none" w="med" len="med"/>
              <a:tailEnd type="none" w="med" len="med"/>
            </a:ln>
          </p:spPr>
          <p:txBody>
            <a:bodyPr/>
            <a:lstStyle/>
            <a:p>
              <a:endParaRPr lang="en-US" dirty="0"/>
            </a:p>
          </p:txBody>
        </p:sp>
        <p:sp>
          <p:nvSpPr>
            <p:cNvPr id="496" name="Freeform 398"/>
            <p:cNvSpPr>
              <a:spLocks/>
            </p:cNvSpPr>
            <p:nvPr/>
          </p:nvSpPr>
          <p:spPr bwMode="auto">
            <a:xfrm>
              <a:off x="5674015" y="-3355973"/>
              <a:ext cx="8157" cy="10876"/>
            </a:xfrm>
            <a:custGeom>
              <a:avLst/>
              <a:gdLst/>
              <a:ahLst/>
              <a:cxnLst>
                <a:cxn ang="0">
                  <a:pos x="3" y="0"/>
                </a:cxn>
                <a:cxn ang="0">
                  <a:pos x="3" y="1"/>
                </a:cxn>
                <a:cxn ang="0">
                  <a:pos x="6" y="4"/>
                </a:cxn>
                <a:cxn ang="0">
                  <a:pos x="6" y="8"/>
                </a:cxn>
                <a:cxn ang="0">
                  <a:pos x="0" y="4"/>
                </a:cxn>
                <a:cxn ang="0">
                  <a:pos x="3" y="0"/>
                </a:cxn>
                <a:cxn ang="0">
                  <a:pos x="3" y="0"/>
                </a:cxn>
              </a:cxnLst>
              <a:rect l="0" t="0" r="r" b="b"/>
              <a:pathLst>
                <a:path w="6" h="8">
                  <a:moveTo>
                    <a:pt x="3" y="0"/>
                  </a:moveTo>
                  <a:lnTo>
                    <a:pt x="3" y="1"/>
                  </a:lnTo>
                  <a:lnTo>
                    <a:pt x="6" y="4"/>
                  </a:lnTo>
                  <a:lnTo>
                    <a:pt x="6" y="8"/>
                  </a:lnTo>
                  <a:lnTo>
                    <a:pt x="0" y="4"/>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97" name="Freeform 399"/>
            <p:cNvSpPr>
              <a:spLocks/>
            </p:cNvSpPr>
            <p:nvPr/>
          </p:nvSpPr>
          <p:spPr bwMode="auto">
            <a:xfrm>
              <a:off x="4884112" y="-3614289"/>
              <a:ext cx="74776" cy="38068"/>
            </a:xfrm>
            <a:custGeom>
              <a:avLst/>
              <a:gdLst/>
              <a:ahLst/>
              <a:cxnLst>
                <a:cxn ang="0">
                  <a:pos x="26" y="0"/>
                </a:cxn>
                <a:cxn ang="0">
                  <a:pos x="4" y="12"/>
                </a:cxn>
                <a:cxn ang="0">
                  <a:pos x="0" y="16"/>
                </a:cxn>
                <a:cxn ang="0">
                  <a:pos x="2" y="23"/>
                </a:cxn>
                <a:cxn ang="0">
                  <a:pos x="20" y="23"/>
                </a:cxn>
                <a:cxn ang="0">
                  <a:pos x="25" y="28"/>
                </a:cxn>
                <a:cxn ang="0">
                  <a:pos x="26" y="26"/>
                </a:cxn>
                <a:cxn ang="0">
                  <a:pos x="25" y="20"/>
                </a:cxn>
                <a:cxn ang="0">
                  <a:pos x="21" y="18"/>
                </a:cxn>
                <a:cxn ang="0">
                  <a:pos x="21" y="13"/>
                </a:cxn>
                <a:cxn ang="0">
                  <a:pos x="26" y="7"/>
                </a:cxn>
                <a:cxn ang="0">
                  <a:pos x="55" y="12"/>
                </a:cxn>
                <a:cxn ang="0">
                  <a:pos x="26" y="0"/>
                </a:cxn>
                <a:cxn ang="0">
                  <a:pos x="26" y="0"/>
                </a:cxn>
              </a:cxnLst>
              <a:rect l="0" t="0" r="r" b="b"/>
              <a:pathLst>
                <a:path w="55" h="28">
                  <a:moveTo>
                    <a:pt x="26" y="0"/>
                  </a:moveTo>
                  <a:lnTo>
                    <a:pt x="4" y="12"/>
                  </a:lnTo>
                  <a:lnTo>
                    <a:pt x="0" y="16"/>
                  </a:lnTo>
                  <a:lnTo>
                    <a:pt x="2" y="23"/>
                  </a:lnTo>
                  <a:lnTo>
                    <a:pt x="20" y="23"/>
                  </a:lnTo>
                  <a:lnTo>
                    <a:pt x="25" y="28"/>
                  </a:lnTo>
                  <a:lnTo>
                    <a:pt x="26" y="26"/>
                  </a:lnTo>
                  <a:lnTo>
                    <a:pt x="25" y="20"/>
                  </a:lnTo>
                  <a:lnTo>
                    <a:pt x="21" y="18"/>
                  </a:lnTo>
                  <a:lnTo>
                    <a:pt x="21" y="13"/>
                  </a:lnTo>
                  <a:lnTo>
                    <a:pt x="26" y="7"/>
                  </a:lnTo>
                  <a:lnTo>
                    <a:pt x="55" y="12"/>
                  </a:lnTo>
                  <a:lnTo>
                    <a:pt x="26" y="0"/>
                  </a:lnTo>
                  <a:lnTo>
                    <a:pt x="2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98" name="Freeform 400"/>
            <p:cNvSpPr>
              <a:spLocks/>
            </p:cNvSpPr>
            <p:nvPr/>
          </p:nvSpPr>
          <p:spPr bwMode="auto">
            <a:xfrm>
              <a:off x="4923539" y="-3615648"/>
              <a:ext cx="78854" cy="76135"/>
            </a:xfrm>
            <a:custGeom>
              <a:avLst/>
              <a:gdLst/>
              <a:ahLst/>
              <a:cxnLst>
                <a:cxn ang="0">
                  <a:pos x="48" y="0"/>
                </a:cxn>
                <a:cxn ang="0">
                  <a:pos x="34" y="1"/>
                </a:cxn>
                <a:cxn ang="0">
                  <a:pos x="39" y="9"/>
                </a:cxn>
                <a:cxn ang="0">
                  <a:pos x="28" y="17"/>
                </a:cxn>
                <a:cxn ang="0">
                  <a:pos x="4" y="16"/>
                </a:cxn>
                <a:cxn ang="0">
                  <a:pos x="0" y="22"/>
                </a:cxn>
                <a:cxn ang="0">
                  <a:pos x="13" y="29"/>
                </a:cxn>
                <a:cxn ang="0">
                  <a:pos x="15" y="32"/>
                </a:cxn>
                <a:cxn ang="0">
                  <a:pos x="7" y="32"/>
                </a:cxn>
                <a:cxn ang="0">
                  <a:pos x="4" y="42"/>
                </a:cxn>
                <a:cxn ang="0">
                  <a:pos x="8" y="48"/>
                </a:cxn>
                <a:cxn ang="0">
                  <a:pos x="16" y="43"/>
                </a:cxn>
                <a:cxn ang="0">
                  <a:pos x="20" y="48"/>
                </a:cxn>
                <a:cxn ang="0">
                  <a:pos x="18" y="51"/>
                </a:cxn>
                <a:cxn ang="0">
                  <a:pos x="18" y="56"/>
                </a:cxn>
                <a:cxn ang="0">
                  <a:pos x="26" y="53"/>
                </a:cxn>
                <a:cxn ang="0">
                  <a:pos x="24" y="46"/>
                </a:cxn>
                <a:cxn ang="0">
                  <a:pos x="32" y="45"/>
                </a:cxn>
                <a:cxn ang="0">
                  <a:pos x="32" y="40"/>
                </a:cxn>
                <a:cxn ang="0">
                  <a:pos x="26" y="34"/>
                </a:cxn>
                <a:cxn ang="0">
                  <a:pos x="44" y="35"/>
                </a:cxn>
                <a:cxn ang="0">
                  <a:pos x="45" y="29"/>
                </a:cxn>
                <a:cxn ang="0">
                  <a:pos x="40" y="25"/>
                </a:cxn>
                <a:cxn ang="0">
                  <a:pos x="58" y="21"/>
                </a:cxn>
                <a:cxn ang="0">
                  <a:pos x="58" y="13"/>
                </a:cxn>
                <a:cxn ang="0">
                  <a:pos x="55" y="9"/>
                </a:cxn>
                <a:cxn ang="0">
                  <a:pos x="48" y="5"/>
                </a:cxn>
                <a:cxn ang="0">
                  <a:pos x="50" y="0"/>
                </a:cxn>
                <a:cxn ang="0">
                  <a:pos x="48" y="0"/>
                </a:cxn>
                <a:cxn ang="0">
                  <a:pos x="48" y="0"/>
                </a:cxn>
              </a:cxnLst>
              <a:rect l="0" t="0" r="r" b="b"/>
              <a:pathLst>
                <a:path w="58" h="56">
                  <a:moveTo>
                    <a:pt x="48" y="0"/>
                  </a:moveTo>
                  <a:lnTo>
                    <a:pt x="34" y="1"/>
                  </a:lnTo>
                  <a:lnTo>
                    <a:pt x="39" y="9"/>
                  </a:lnTo>
                  <a:lnTo>
                    <a:pt x="28" y="17"/>
                  </a:lnTo>
                  <a:lnTo>
                    <a:pt x="4" y="16"/>
                  </a:lnTo>
                  <a:lnTo>
                    <a:pt x="0" y="22"/>
                  </a:lnTo>
                  <a:lnTo>
                    <a:pt x="13" y="29"/>
                  </a:lnTo>
                  <a:lnTo>
                    <a:pt x="15" y="32"/>
                  </a:lnTo>
                  <a:lnTo>
                    <a:pt x="7" y="32"/>
                  </a:lnTo>
                  <a:lnTo>
                    <a:pt x="4" y="42"/>
                  </a:lnTo>
                  <a:lnTo>
                    <a:pt x="8" y="48"/>
                  </a:lnTo>
                  <a:lnTo>
                    <a:pt x="16" y="43"/>
                  </a:lnTo>
                  <a:lnTo>
                    <a:pt x="20" y="48"/>
                  </a:lnTo>
                  <a:lnTo>
                    <a:pt x="18" y="51"/>
                  </a:lnTo>
                  <a:lnTo>
                    <a:pt x="18" y="56"/>
                  </a:lnTo>
                  <a:lnTo>
                    <a:pt x="26" y="53"/>
                  </a:lnTo>
                  <a:lnTo>
                    <a:pt x="24" y="46"/>
                  </a:lnTo>
                  <a:lnTo>
                    <a:pt x="32" y="45"/>
                  </a:lnTo>
                  <a:lnTo>
                    <a:pt x="32" y="40"/>
                  </a:lnTo>
                  <a:lnTo>
                    <a:pt x="26" y="34"/>
                  </a:lnTo>
                  <a:lnTo>
                    <a:pt x="44" y="35"/>
                  </a:lnTo>
                  <a:lnTo>
                    <a:pt x="45" y="29"/>
                  </a:lnTo>
                  <a:lnTo>
                    <a:pt x="40" y="25"/>
                  </a:lnTo>
                  <a:lnTo>
                    <a:pt x="58" y="21"/>
                  </a:lnTo>
                  <a:lnTo>
                    <a:pt x="58" y="13"/>
                  </a:lnTo>
                  <a:lnTo>
                    <a:pt x="55" y="9"/>
                  </a:lnTo>
                  <a:lnTo>
                    <a:pt x="48" y="5"/>
                  </a:lnTo>
                  <a:lnTo>
                    <a:pt x="50" y="0"/>
                  </a:lnTo>
                  <a:lnTo>
                    <a:pt x="48" y="0"/>
                  </a:lnTo>
                  <a:lnTo>
                    <a:pt x="4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99" name="Freeform 401"/>
            <p:cNvSpPr>
              <a:spLocks/>
            </p:cNvSpPr>
            <p:nvPr/>
          </p:nvSpPr>
          <p:spPr bwMode="auto">
            <a:xfrm>
              <a:off x="5021428" y="-3572142"/>
              <a:ext cx="23113" cy="19034"/>
            </a:xfrm>
            <a:custGeom>
              <a:avLst/>
              <a:gdLst/>
              <a:ahLst/>
              <a:cxnLst>
                <a:cxn ang="0">
                  <a:pos x="7" y="0"/>
                </a:cxn>
                <a:cxn ang="0">
                  <a:pos x="17" y="8"/>
                </a:cxn>
                <a:cxn ang="0">
                  <a:pos x="13" y="11"/>
                </a:cxn>
                <a:cxn ang="0">
                  <a:pos x="15" y="14"/>
                </a:cxn>
                <a:cxn ang="0">
                  <a:pos x="0" y="10"/>
                </a:cxn>
                <a:cxn ang="0">
                  <a:pos x="7" y="0"/>
                </a:cxn>
                <a:cxn ang="0">
                  <a:pos x="7" y="0"/>
                </a:cxn>
              </a:cxnLst>
              <a:rect l="0" t="0" r="r" b="b"/>
              <a:pathLst>
                <a:path w="17" h="14">
                  <a:moveTo>
                    <a:pt x="7" y="0"/>
                  </a:moveTo>
                  <a:lnTo>
                    <a:pt x="17" y="8"/>
                  </a:lnTo>
                  <a:lnTo>
                    <a:pt x="13" y="11"/>
                  </a:lnTo>
                  <a:lnTo>
                    <a:pt x="15" y="14"/>
                  </a:lnTo>
                  <a:lnTo>
                    <a:pt x="0" y="10"/>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00" name="Freeform 402"/>
            <p:cNvSpPr>
              <a:spLocks/>
            </p:cNvSpPr>
            <p:nvPr/>
          </p:nvSpPr>
          <p:spPr bwMode="auto">
            <a:xfrm>
              <a:off x="5078529" y="-3569423"/>
              <a:ext cx="20394" cy="23113"/>
            </a:xfrm>
            <a:custGeom>
              <a:avLst/>
              <a:gdLst/>
              <a:ahLst/>
              <a:cxnLst>
                <a:cxn ang="0">
                  <a:pos x="10" y="0"/>
                </a:cxn>
                <a:cxn ang="0">
                  <a:pos x="0" y="3"/>
                </a:cxn>
                <a:cxn ang="0">
                  <a:pos x="2" y="8"/>
                </a:cxn>
                <a:cxn ang="0">
                  <a:pos x="0" y="14"/>
                </a:cxn>
                <a:cxn ang="0">
                  <a:pos x="15" y="17"/>
                </a:cxn>
                <a:cxn ang="0">
                  <a:pos x="13" y="11"/>
                </a:cxn>
                <a:cxn ang="0">
                  <a:pos x="15" y="3"/>
                </a:cxn>
                <a:cxn ang="0">
                  <a:pos x="10" y="0"/>
                </a:cxn>
                <a:cxn ang="0">
                  <a:pos x="10" y="0"/>
                </a:cxn>
              </a:cxnLst>
              <a:rect l="0" t="0" r="r" b="b"/>
              <a:pathLst>
                <a:path w="15" h="17">
                  <a:moveTo>
                    <a:pt x="10" y="0"/>
                  </a:moveTo>
                  <a:lnTo>
                    <a:pt x="0" y="3"/>
                  </a:lnTo>
                  <a:lnTo>
                    <a:pt x="2" y="8"/>
                  </a:lnTo>
                  <a:lnTo>
                    <a:pt x="0" y="14"/>
                  </a:lnTo>
                  <a:lnTo>
                    <a:pt x="15" y="17"/>
                  </a:lnTo>
                  <a:lnTo>
                    <a:pt x="13" y="11"/>
                  </a:lnTo>
                  <a:lnTo>
                    <a:pt x="15" y="3"/>
                  </a:lnTo>
                  <a:lnTo>
                    <a:pt x="10" y="0"/>
                  </a:lnTo>
                  <a:lnTo>
                    <a:pt x="1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01" name="Freeform 403"/>
            <p:cNvSpPr>
              <a:spLocks/>
            </p:cNvSpPr>
            <p:nvPr/>
          </p:nvSpPr>
          <p:spPr bwMode="auto">
            <a:xfrm>
              <a:off x="5096203" y="-3581659"/>
              <a:ext cx="32629" cy="33989"/>
            </a:xfrm>
            <a:custGeom>
              <a:avLst/>
              <a:gdLst/>
              <a:ahLst/>
              <a:cxnLst>
                <a:cxn ang="0">
                  <a:pos x="11" y="0"/>
                </a:cxn>
                <a:cxn ang="0">
                  <a:pos x="0" y="0"/>
                </a:cxn>
                <a:cxn ang="0">
                  <a:pos x="3" y="10"/>
                </a:cxn>
                <a:cxn ang="0">
                  <a:pos x="3" y="20"/>
                </a:cxn>
                <a:cxn ang="0">
                  <a:pos x="11" y="25"/>
                </a:cxn>
                <a:cxn ang="0">
                  <a:pos x="8" y="17"/>
                </a:cxn>
                <a:cxn ang="0">
                  <a:pos x="24" y="10"/>
                </a:cxn>
                <a:cxn ang="0">
                  <a:pos x="11" y="0"/>
                </a:cxn>
                <a:cxn ang="0">
                  <a:pos x="11" y="0"/>
                </a:cxn>
              </a:cxnLst>
              <a:rect l="0" t="0" r="r" b="b"/>
              <a:pathLst>
                <a:path w="24" h="25">
                  <a:moveTo>
                    <a:pt x="11" y="0"/>
                  </a:moveTo>
                  <a:lnTo>
                    <a:pt x="0" y="0"/>
                  </a:lnTo>
                  <a:lnTo>
                    <a:pt x="3" y="10"/>
                  </a:lnTo>
                  <a:lnTo>
                    <a:pt x="3" y="20"/>
                  </a:lnTo>
                  <a:lnTo>
                    <a:pt x="11" y="25"/>
                  </a:lnTo>
                  <a:lnTo>
                    <a:pt x="8" y="17"/>
                  </a:lnTo>
                  <a:lnTo>
                    <a:pt x="24" y="10"/>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02" name="Freeform 404"/>
            <p:cNvSpPr>
              <a:spLocks/>
            </p:cNvSpPr>
            <p:nvPr/>
          </p:nvSpPr>
          <p:spPr bwMode="auto">
            <a:xfrm>
              <a:off x="5126113" y="-3547670"/>
              <a:ext cx="20394" cy="14956"/>
            </a:xfrm>
            <a:custGeom>
              <a:avLst/>
              <a:gdLst/>
              <a:ahLst/>
              <a:cxnLst>
                <a:cxn ang="0">
                  <a:pos x="7" y="0"/>
                </a:cxn>
                <a:cxn ang="0">
                  <a:pos x="0" y="6"/>
                </a:cxn>
                <a:cxn ang="0">
                  <a:pos x="8" y="11"/>
                </a:cxn>
                <a:cxn ang="0">
                  <a:pos x="15" y="9"/>
                </a:cxn>
                <a:cxn ang="0">
                  <a:pos x="13" y="3"/>
                </a:cxn>
                <a:cxn ang="0">
                  <a:pos x="7" y="0"/>
                </a:cxn>
                <a:cxn ang="0">
                  <a:pos x="7" y="0"/>
                </a:cxn>
              </a:cxnLst>
              <a:rect l="0" t="0" r="r" b="b"/>
              <a:pathLst>
                <a:path w="15" h="11">
                  <a:moveTo>
                    <a:pt x="7" y="0"/>
                  </a:moveTo>
                  <a:lnTo>
                    <a:pt x="0" y="6"/>
                  </a:lnTo>
                  <a:lnTo>
                    <a:pt x="8" y="11"/>
                  </a:lnTo>
                  <a:lnTo>
                    <a:pt x="15" y="9"/>
                  </a:lnTo>
                  <a:lnTo>
                    <a:pt x="13" y="3"/>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03" name="Freeform 405"/>
            <p:cNvSpPr>
              <a:spLocks/>
            </p:cNvSpPr>
            <p:nvPr/>
          </p:nvSpPr>
          <p:spPr bwMode="auto">
            <a:xfrm>
              <a:off x="5128832" y="-3618367"/>
              <a:ext cx="46225" cy="46225"/>
            </a:xfrm>
            <a:custGeom>
              <a:avLst/>
              <a:gdLst/>
              <a:ahLst/>
              <a:cxnLst>
                <a:cxn ang="0">
                  <a:pos x="11" y="7"/>
                </a:cxn>
                <a:cxn ang="0">
                  <a:pos x="2" y="7"/>
                </a:cxn>
                <a:cxn ang="0">
                  <a:pos x="0" y="23"/>
                </a:cxn>
                <a:cxn ang="0">
                  <a:pos x="6" y="34"/>
                </a:cxn>
                <a:cxn ang="0">
                  <a:pos x="29" y="32"/>
                </a:cxn>
                <a:cxn ang="0">
                  <a:pos x="23" y="16"/>
                </a:cxn>
                <a:cxn ang="0">
                  <a:pos x="34" y="13"/>
                </a:cxn>
                <a:cxn ang="0">
                  <a:pos x="27" y="0"/>
                </a:cxn>
                <a:cxn ang="0">
                  <a:pos x="11" y="7"/>
                </a:cxn>
                <a:cxn ang="0">
                  <a:pos x="11" y="7"/>
                </a:cxn>
              </a:cxnLst>
              <a:rect l="0" t="0" r="r" b="b"/>
              <a:pathLst>
                <a:path w="34" h="34">
                  <a:moveTo>
                    <a:pt x="11" y="7"/>
                  </a:moveTo>
                  <a:lnTo>
                    <a:pt x="2" y="7"/>
                  </a:lnTo>
                  <a:lnTo>
                    <a:pt x="0" y="23"/>
                  </a:lnTo>
                  <a:lnTo>
                    <a:pt x="6" y="34"/>
                  </a:lnTo>
                  <a:lnTo>
                    <a:pt x="29" y="32"/>
                  </a:lnTo>
                  <a:lnTo>
                    <a:pt x="23" y="16"/>
                  </a:lnTo>
                  <a:lnTo>
                    <a:pt x="34" y="13"/>
                  </a:lnTo>
                  <a:lnTo>
                    <a:pt x="27" y="0"/>
                  </a:lnTo>
                  <a:lnTo>
                    <a:pt x="11" y="7"/>
                  </a:lnTo>
                  <a:lnTo>
                    <a:pt x="11" y="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04" name="Freeform 407"/>
            <p:cNvSpPr>
              <a:spLocks/>
            </p:cNvSpPr>
            <p:nvPr/>
          </p:nvSpPr>
          <p:spPr bwMode="auto">
            <a:xfrm>
              <a:off x="5135630" y="-3636042"/>
              <a:ext cx="24472" cy="17675"/>
            </a:xfrm>
            <a:custGeom>
              <a:avLst/>
              <a:gdLst/>
              <a:ahLst/>
              <a:cxnLst>
                <a:cxn ang="0">
                  <a:pos x="9" y="0"/>
                </a:cxn>
                <a:cxn ang="0">
                  <a:pos x="0" y="10"/>
                </a:cxn>
                <a:cxn ang="0">
                  <a:pos x="16" y="13"/>
                </a:cxn>
                <a:cxn ang="0">
                  <a:pos x="18" y="8"/>
                </a:cxn>
                <a:cxn ang="0">
                  <a:pos x="14" y="7"/>
                </a:cxn>
                <a:cxn ang="0">
                  <a:pos x="14" y="4"/>
                </a:cxn>
                <a:cxn ang="0">
                  <a:pos x="9" y="0"/>
                </a:cxn>
                <a:cxn ang="0">
                  <a:pos x="9" y="0"/>
                </a:cxn>
              </a:cxnLst>
              <a:rect l="0" t="0" r="r" b="b"/>
              <a:pathLst>
                <a:path w="18" h="13">
                  <a:moveTo>
                    <a:pt x="9" y="0"/>
                  </a:moveTo>
                  <a:lnTo>
                    <a:pt x="0" y="10"/>
                  </a:lnTo>
                  <a:lnTo>
                    <a:pt x="16" y="13"/>
                  </a:lnTo>
                  <a:lnTo>
                    <a:pt x="18" y="8"/>
                  </a:lnTo>
                  <a:lnTo>
                    <a:pt x="14" y="7"/>
                  </a:lnTo>
                  <a:lnTo>
                    <a:pt x="14" y="4"/>
                  </a:lnTo>
                  <a:lnTo>
                    <a:pt x="9" y="0"/>
                  </a:lnTo>
                  <a:lnTo>
                    <a:pt x="9"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05" name="Freeform 408"/>
            <p:cNvSpPr>
              <a:spLocks/>
            </p:cNvSpPr>
            <p:nvPr/>
          </p:nvSpPr>
          <p:spPr bwMode="auto">
            <a:xfrm>
              <a:off x="5175057" y="-3661873"/>
              <a:ext cx="47585" cy="57101"/>
            </a:xfrm>
            <a:custGeom>
              <a:avLst/>
              <a:gdLst/>
              <a:ahLst/>
              <a:cxnLst>
                <a:cxn ang="0">
                  <a:pos x="8" y="5"/>
                </a:cxn>
                <a:cxn ang="0">
                  <a:pos x="0" y="18"/>
                </a:cxn>
                <a:cxn ang="0">
                  <a:pos x="3" y="23"/>
                </a:cxn>
                <a:cxn ang="0">
                  <a:pos x="0" y="29"/>
                </a:cxn>
                <a:cxn ang="0">
                  <a:pos x="13" y="42"/>
                </a:cxn>
                <a:cxn ang="0">
                  <a:pos x="19" y="27"/>
                </a:cxn>
                <a:cxn ang="0">
                  <a:pos x="35" y="26"/>
                </a:cxn>
                <a:cxn ang="0">
                  <a:pos x="24" y="13"/>
                </a:cxn>
                <a:cxn ang="0">
                  <a:pos x="24" y="8"/>
                </a:cxn>
                <a:cxn ang="0">
                  <a:pos x="24" y="2"/>
                </a:cxn>
                <a:cxn ang="0">
                  <a:pos x="22" y="0"/>
                </a:cxn>
                <a:cxn ang="0">
                  <a:pos x="8" y="5"/>
                </a:cxn>
                <a:cxn ang="0">
                  <a:pos x="8" y="5"/>
                </a:cxn>
              </a:cxnLst>
              <a:rect l="0" t="0" r="r" b="b"/>
              <a:pathLst>
                <a:path w="35" h="42">
                  <a:moveTo>
                    <a:pt x="8" y="5"/>
                  </a:moveTo>
                  <a:lnTo>
                    <a:pt x="0" y="18"/>
                  </a:lnTo>
                  <a:lnTo>
                    <a:pt x="3" y="23"/>
                  </a:lnTo>
                  <a:lnTo>
                    <a:pt x="0" y="29"/>
                  </a:lnTo>
                  <a:lnTo>
                    <a:pt x="13" y="42"/>
                  </a:lnTo>
                  <a:lnTo>
                    <a:pt x="19" y="27"/>
                  </a:lnTo>
                  <a:lnTo>
                    <a:pt x="35" y="26"/>
                  </a:lnTo>
                  <a:lnTo>
                    <a:pt x="24" y="13"/>
                  </a:lnTo>
                  <a:lnTo>
                    <a:pt x="24" y="8"/>
                  </a:lnTo>
                  <a:lnTo>
                    <a:pt x="24" y="2"/>
                  </a:lnTo>
                  <a:lnTo>
                    <a:pt x="22" y="0"/>
                  </a:lnTo>
                  <a:lnTo>
                    <a:pt x="8" y="5"/>
                  </a:lnTo>
                  <a:lnTo>
                    <a:pt x="8"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06" name="Freeform 409"/>
            <p:cNvSpPr>
              <a:spLocks/>
            </p:cNvSpPr>
            <p:nvPr/>
          </p:nvSpPr>
          <p:spPr bwMode="auto">
            <a:xfrm>
              <a:off x="5160102" y="-3691783"/>
              <a:ext cx="21753" cy="6798"/>
            </a:xfrm>
            <a:custGeom>
              <a:avLst/>
              <a:gdLst/>
              <a:ahLst/>
              <a:cxnLst>
                <a:cxn ang="0">
                  <a:pos x="14" y="0"/>
                </a:cxn>
                <a:cxn ang="0">
                  <a:pos x="16" y="5"/>
                </a:cxn>
                <a:cxn ang="0">
                  <a:pos x="11" y="5"/>
                </a:cxn>
                <a:cxn ang="0">
                  <a:pos x="0" y="0"/>
                </a:cxn>
                <a:cxn ang="0">
                  <a:pos x="14" y="0"/>
                </a:cxn>
                <a:cxn ang="0">
                  <a:pos x="14" y="0"/>
                </a:cxn>
              </a:cxnLst>
              <a:rect l="0" t="0" r="r" b="b"/>
              <a:pathLst>
                <a:path w="16" h="5">
                  <a:moveTo>
                    <a:pt x="14" y="0"/>
                  </a:moveTo>
                  <a:lnTo>
                    <a:pt x="16" y="5"/>
                  </a:lnTo>
                  <a:lnTo>
                    <a:pt x="11" y="5"/>
                  </a:lnTo>
                  <a:lnTo>
                    <a:pt x="0" y="0"/>
                  </a:lnTo>
                  <a:lnTo>
                    <a:pt x="14" y="0"/>
                  </a:lnTo>
                  <a:lnTo>
                    <a:pt x="1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07" name="Freeform 410"/>
            <p:cNvSpPr>
              <a:spLocks/>
            </p:cNvSpPr>
            <p:nvPr/>
          </p:nvSpPr>
          <p:spPr bwMode="auto">
            <a:xfrm>
              <a:off x="5088045" y="-3701300"/>
              <a:ext cx="16315" cy="16315"/>
            </a:xfrm>
            <a:custGeom>
              <a:avLst/>
              <a:gdLst/>
              <a:ahLst/>
              <a:cxnLst>
                <a:cxn ang="0">
                  <a:pos x="6" y="0"/>
                </a:cxn>
                <a:cxn ang="0">
                  <a:pos x="0" y="2"/>
                </a:cxn>
                <a:cxn ang="0">
                  <a:pos x="0" y="8"/>
                </a:cxn>
                <a:cxn ang="0">
                  <a:pos x="4" y="12"/>
                </a:cxn>
                <a:cxn ang="0">
                  <a:pos x="12" y="4"/>
                </a:cxn>
                <a:cxn ang="0">
                  <a:pos x="6" y="0"/>
                </a:cxn>
                <a:cxn ang="0">
                  <a:pos x="6" y="0"/>
                </a:cxn>
              </a:cxnLst>
              <a:rect l="0" t="0" r="r" b="b"/>
              <a:pathLst>
                <a:path w="12" h="12">
                  <a:moveTo>
                    <a:pt x="6" y="0"/>
                  </a:moveTo>
                  <a:lnTo>
                    <a:pt x="0" y="2"/>
                  </a:lnTo>
                  <a:lnTo>
                    <a:pt x="0" y="8"/>
                  </a:lnTo>
                  <a:lnTo>
                    <a:pt x="4" y="12"/>
                  </a:lnTo>
                  <a:lnTo>
                    <a:pt x="12" y="4"/>
                  </a:lnTo>
                  <a:lnTo>
                    <a:pt x="6" y="0"/>
                  </a:lnTo>
                  <a:lnTo>
                    <a:pt x="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08" name="Freeform 411"/>
            <p:cNvSpPr>
              <a:spLocks/>
            </p:cNvSpPr>
            <p:nvPr/>
          </p:nvSpPr>
          <p:spPr bwMode="auto">
            <a:xfrm>
              <a:off x="5074450" y="-3676828"/>
              <a:ext cx="25832" cy="14956"/>
            </a:xfrm>
            <a:custGeom>
              <a:avLst/>
              <a:gdLst/>
              <a:ahLst/>
              <a:cxnLst>
                <a:cxn ang="0">
                  <a:pos x="10" y="0"/>
                </a:cxn>
                <a:cxn ang="0">
                  <a:pos x="0" y="8"/>
                </a:cxn>
                <a:cxn ang="0">
                  <a:pos x="18" y="11"/>
                </a:cxn>
                <a:cxn ang="0">
                  <a:pos x="19" y="8"/>
                </a:cxn>
                <a:cxn ang="0">
                  <a:pos x="10" y="0"/>
                </a:cxn>
                <a:cxn ang="0">
                  <a:pos x="10" y="0"/>
                </a:cxn>
              </a:cxnLst>
              <a:rect l="0" t="0" r="r" b="b"/>
              <a:pathLst>
                <a:path w="19" h="11">
                  <a:moveTo>
                    <a:pt x="10" y="0"/>
                  </a:moveTo>
                  <a:lnTo>
                    <a:pt x="0" y="8"/>
                  </a:lnTo>
                  <a:lnTo>
                    <a:pt x="18" y="11"/>
                  </a:lnTo>
                  <a:lnTo>
                    <a:pt x="19" y="8"/>
                  </a:lnTo>
                  <a:lnTo>
                    <a:pt x="10" y="0"/>
                  </a:lnTo>
                  <a:lnTo>
                    <a:pt x="1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09" name="Freeform 412"/>
            <p:cNvSpPr>
              <a:spLocks/>
            </p:cNvSpPr>
            <p:nvPr/>
          </p:nvSpPr>
          <p:spPr bwMode="auto">
            <a:xfrm>
              <a:off x="5056776" y="-3661873"/>
              <a:ext cx="36708" cy="20394"/>
            </a:xfrm>
            <a:custGeom>
              <a:avLst/>
              <a:gdLst/>
              <a:ahLst/>
              <a:cxnLst>
                <a:cxn ang="0">
                  <a:pos x="11" y="0"/>
                </a:cxn>
                <a:cxn ang="0">
                  <a:pos x="10" y="0"/>
                </a:cxn>
                <a:cxn ang="0">
                  <a:pos x="13" y="7"/>
                </a:cxn>
                <a:cxn ang="0">
                  <a:pos x="11" y="11"/>
                </a:cxn>
                <a:cxn ang="0">
                  <a:pos x="0" y="8"/>
                </a:cxn>
                <a:cxn ang="0">
                  <a:pos x="5" y="15"/>
                </a:cxn>
                <a:cxn ang="0">
                  <a:pos x="27" y="8"/>
                </a:cxn>
                <a:cxn ang="0">
                  <a:pos x="11" y="0"/>
                </a:cxn>
                <a:cxn ang="0">
                  <a:pos x="11" y="0"/>
                </a:cxn>
              </a:cxnLst>
              <a:rect l="0" t="0" r="r" b="b"/>
              <a:pathLst>
                <a:path w="27" h="15">
                  <a:moveTo>
                    <a:pt x="11" y="0"/>
                  </a:moveTo>
                  <a:lnTo>
                    <a:pt x="10" y="0"/>
                  </a:lnTo>
                  <a:lnTo>
                    <a:pt x="13" y="7"/>
                  </a:lnTo>
                  <a:lnTo>
                    <a:pt x="11" y="11"/>
                  </a:lnTo>
                  <a:lnTo>
                    <a:pt x="0" y="8"/>
                  </a:lnTo>
                  <a:lnTo>
                    <a:pt x="5" y="15"/>
                  </a:lnTo>
                  <a:lnTo>
                    <a:pt x="27" y="8"/>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10" name="Freeform 413"/>
            <p:cNvSpPr>
              <a:spLocks/>
            </p:cNvSpPr>
            <p:nvPr/>
          </p:nvSpPr>
          <p:spPr bwMode="auto">
            <a:xfrm>
              <a:off x="5100282" y="-3615648"/>
              <a:ext cx="17675" cy="12236"/>
            </a:xfrm>
            <a:custGeom>
              <a:avLst/>
              <a:gdLst/>
              <a:ahLst/>
              <a:cxnLst>
                <a:cxn ang="0">
                  <a:pos x="11" y="0"/>
                </a:cxn>
                <a:cxn ang="0">
                  <a:pos x="13" y="5"/>
                </a:cxn>
                <a:cxn ang="0">
                  <a:pos x="10" y="9"/>
                </a:cxn>
                <a:cxn ang="0">
                  <a:pos x="0" y="6"/>
                </a:cxn>
                <a:cxn ang="0">
                  <a:pos x="11" y="0"/>
                </a:cxn>
                <a:cxn ang="0">
                  <a:pos x="11" y="0"/>
                </a:cxn>
              </a:cxnLst>
              <a:rect l="0" t="0" r="r" b="b"/>
              <a:pathLst>
                <a:path w="13" h="9">
                  <a:moveTo>
                    <a:pt x="11" y="0"/>
                  </a:moveTo>
                  <a:lnTo>
                    <a:pt x="13" y="5"/>
                  </a:lnTo>
                  <a:lnTo>
                    <a:pt x="10" y="9"/>
                  </a:lnTo>
                  <a:lnTo>
                    <a:pt x="0" y="6"/>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11" name="Freeform 414"/>
            <p:cNvSpPr>
              <a:spLocks/>
            </p:cNvSpPr>
            <p:nvPr/>
          </p:nvSpPr>
          <p:spPr bwMode="auto">
            <a:xfrm>
              <a:off x="5066292" y="-3603412"/>
              <a:ext cx="23113" cy="10876"/>
            </a:xfrm>
            <a:custGeom>
              <a:avLst/>
              <a:gdLst/>
              <a:ahLst/>
              <a:cxnLst>
                <a:cxn ang="0">
                  <a:pos x="6" y="0"/>
                </a:cxn>
                <a:cxn ang="0">
                  <a:pos x="0" y="4"/>
                </a:cxn>
                <a:cxn ang="0">
                  <a:pos x="1" y="8"/>
                </a:cxn>
                <a:cxn ang="0">
                  <a:pos x="17" y="5"/>
                </a:cxn>
                <a:cxn ang="0">
                  <a:pos x="6" y="0"/>
                </a:cxn>
                <a:cxn ang="0">
                  <a:pos x="6" y="0"/>
                </a:cxn>
              </a:cxnLst>
              <a:rect l="0" t="0" r="r" b="b"/>
              <a:pathLst>
                <a:path w="17" h="8">
                  <a:moveTo>
                    <a:pt x="6" y="0"/>
                  </a:moveTo>
                  <a:lnTo>
                    <a:pt x="0" y="4"/>
                  </a:lnTo>
                  <a:lnTo>
                    <a:pt x="1" y="8"/>
                  </a:lnTo>
                  <a:lnTo>
                    <a:pt x="17" y="5"/>
                  </a:lnTo>
                  <a:lnTo>
                    <a:pt x="6" y="0"/>
                  </a:lnTo>
                  <a:lnTo>
                    <a:pt x="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12" name="Freeform 415"/>
            <p:cNvSpPr>
              <a:spLocks/>
            </p:cNvSpPr>
            <p:nvPr/>
          </p:nvSpPr>
          <p:spPr bwMode="auto">
            <a:xfrm>
              <a:off x="5039101" y="-3615648"/>
              <a:ext cx="31270" cy="12236"/>
            </a:xfrm>
            <a:custGeom>
              <a:avLst/>
              <a:gdLst/>
              <a:ahLst/>
              <a:cxnLst>
                <a:cxn ang="0">
                  <a:pos x="7" y="0"/>
                </a:cxn>
                <a:cxn ang="0">
                  <a:pos x="0" y="1"/>
                </a:cxn>
                <a:cxn ang="0">
                  <a:pos x="8" y="9"/>
                </a:cxn>
                <a:cxn ang="0">
                  <a:pos x="23" y="6"/>
                </a:cxn>
                <a:cxn ang="0">
                  <a:pos x="7" y="0"/>
                </a:cxn>
                <a:cxn ang="0">
                  <a:pos x="7" y="0"/>
                </a:cxn>
              </a:cxnLst>
              <a:rect l="0" t="0" r="r" b="b"/>
              <a:pathLst>
                <a:path w="23" h="9">
                  <a:moveTo>
                    <a:pt x="7" y="0"/>
                  </a:moveTo>
                  <a:lnTo>
                    <a:pt x="0" y="1"/>
                  </a:lnTo>
                  <a:lnTo>
                    <a:pt x="8" y="9"/>
                  </a:lnTo>
                  <a:lnTo>
                    <a:pt x="23" y="6"/>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13" name="Freeform 416"/>
            <p:cNvSpPr>
              <a:spLocks/>
            </p:cNvSpPr>
            <p:nvPr/>
          </p:nvSpPr>
          <p:spPr bwMode="auto">
            <a:xfrm>
              <a:off x="5044540" y="-3630603"/>
              <a:ext cx="54382" cy="32629"/>
            </a:xfrm>
            <a:custGeom>
              <a:avLst/>
              <a:gdLst/>
              <a:ahLst/>
              <a:cxnLst>
                <a:cxn ang="0">
                  <a:pos x="17" y="4"/>
                </a:cxn>
                <a:cxn ang="0">
                  <a:pos x="1" y="0"/>
                </a:cxn>
                <a:cxn ang="0">
                  <a:pos x="0" y="4"/>
                </a:cxn>
                <a:cxn ang="0">
                  <a:pos x="4" y="8"/>
                </a:cxn>
                <a:cxn ang="0">
                  <a:pos x="28" y="17"/>
                </a:cxn>
                <a:cxn ang="0">
                  <a:pos x="33" y="24"/>
                </a:cxn>
                <a:cxn ang="0">
                  <a:pos x="40" y="17"/>
                </a:cxn>
                <a:cxn ang="0">
                  <a:pos x="17" y="4"/>
                </a:cxn>
                <a:cxn ang="0">
                  <a:pos x="17" y="4"/>
                </a:cxn>
              </a:cxnLst>
              <a:rect l="0" t="0" r="r" b="b"/>
              <a:pathLst>
                <a:path w="40" h="24">
                  <a:moveTo>
                    <a:pt x="17" y="4"/>
                  </a:moveTo>
                  <a:lnTo>
                    <a:pt x="1" y="0"/>
                  </a:lnTo>
                  <a:lnTo>
                    <a:pt x="0" y="4"/>
                  </a:lnTo>
                  <a:lnTo>
                    <a:pt x="4" y="8"/>
                  </a:lnTo>
                  <a:lnTo>
                    <a:pt x="28" y="17"/>
                  </a:lnTo>
                  <a:lnTo>
                    <a:pt x="33" y="24"/>
                  </a:lnTo>
                  <a:lnTo>
                    <a:pt x="40" y="17"/>
                  </a:lnTo>
                  <a:lnTo>
                    <a:pt x="17" y="4"/>
                  </a:lnTo>
                  <a:lnTo>
                    <a:pt x="17"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14" name="Freeform 417"/>
            <p:cNvSpPr>
              <a:spLocks/>
            </p:cNvSpPr>
            <p:nvPr/>
          </p:nvSpPr>
          <p:spPr bwMode="auto">
            <a:xfrm>
              <a:off x="5070372" y="-3630603"/>
              <a:ext cx="33989" cy="19034"/>
            </a:xfrm>
            <a:custGeom>
              <a:avLst/>
              <a:gdLst/>
              <a:ahLst/>
              <a:cxnLst>
                <a:cxn ang="0">
                  <a:pos x="8" y="0"/>
                </a:cxn>
                <a:cxn ang="0">
                  <a:pos x="0" y="0"/>
                </a:cxn>
                <a:cxn ang="0">
                  <a:pos x="17" y="14"/>
                </a:cxn>
                <a:cxn ang="0">
                  <a:pos x="25" y="11"/>
                </a:cxn>
                <a:cxn ang="0">
                  <a:pos x="8" y="0"/>
                </a:cxn>
                <a:cxn ang="0">
                  <a:pos x="8" y="0"/>
                </a:cxn>
              </a:cxnLst>
              <a:rect l="0" t="0" r="r" b="b"/>
              <a:pathLst>
                <a:path w="25" h="14">
                  <a:moveTo>
                    <a:pt x="8" y="0"/>
                  </a:moveTo>
                  <a:lnTo>
                    <a:pt x="0" y="0"/>
                  </a:lnTo>
                  <a:lnTo>
                    <a:pt x="17" y="14"/>
                  </a:lnTo>
                  <a:lnTo>
                    <a:pt x="25" y="11"/>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15" name="Freeform 418"/>
            <p:cNvSpPr>
              <a:spLocks/>
            </p:cNvSpPr>
            <p:nvPr/>
          </p:nvSpPr>
          <p:spPr bwMode="auto">
            <a:xfrm>
              <a:off x="5045900" y="-2965779"/>
              <a:ext cx="39428" cy="29910"/>
            </a:xfrm>
            <a:custGeom>
              <a:avLst/>
              <a:gdLst/>
              <a:ahLst/>
              <a:cxnLst>
                <a:cxn ang="0">
                  <a:pos x="5" y="1"/>
                </a:cxn>
                <a:cxn ang="0">
                  <a:pos x="11" y="0"/>
                </a:cxn>
                <a:cxn ang="0">
                  <a:pos x="24" y="9"/>
                </a:cxn>
                <a:cxn ang="0">
                  <a:pos x="24" y="6"/>
                </a:cxn>
                <a:cxn ang="0">
                  <a:pos x="29" y="11"/>
                </a:cxn>
                <a:cxn ang="0">
                  <a:pos x="29" y="14"/>
                </a:cxn>
                <a:cxn ang="0">
                  <a:pos x="26" y="11"/>
                </a:cxn>
                <a:cxn ang="0">
                  <a:pos x="19" y="19"/>
                </a:cxn>
                <a:cxn ang="0">
                  <a:pos x="13" y="22"/>
                </a:cxn>
                <a:cxn ang="0">
                  <a:pos x="8" y="22"/>
                </a:cxn>
                <a:cxn ang="0">
                  <a:pos x="3" y="19"/>
                </a:cxn>
                <a:cxn ang="0">
                  <a:pos x="3" y="22"/>
                </a:cxn>
                <a:cxn ang="0">
                  <a:pos x="2" y="19"/>
                </a:cxn>
                <a:cxn ang="0">
                  <a:pos x="0" y="9"/>
                </a:cxn>
                <a:cxn ang="0">
                  <a:pos x="5" y="1"/>
                </a:cxn>
                <a:cxn ang="0">
                  <a:pos x="5" y="1"/>
                </a:cxn>
              </a:cxnLst>
              <a:rect l="0" t="0" r="r" b="b"/>
              <a:pathLst>
                <a:path w="29" h="22">
                  <a:moveTo>
                    <a:pt x="5" y="1"/>
                  </a:moveTo>
                  <a:lnTo>
                    <a:pt x="11" y="0"/>
                  </a:lnTo>
                  <a:lnTo>
                    <a:pt x="24" y="9"/>
                  </a:lnTo>
                  <a:lnTo>
                    <a:pt x="24" y="6"/>
                  </a:lnTo>
                  <a:lnTo>
                    <a:pt x="29" y="11"/>
                  </a:lnTo>
                  <a:lnTo>
                    <a:pt x="29" y="14"/>
                  </a:lnTo>
                  <a:lnTo>
                    <a:pt x="26" y="11"/>
                  </a:lnTo>
                  <a:lnTo>
                    <a:pt x="19" y="19"/>
                  </a:lnTo>
                  <a:lnTo>
                    <a:pt x="13" y="22"/>
                  </a:lnTo>
                  <a:lnTo>
                    <a:pt x="8" y="22"/>
                  </a:lnTo>
                  <a:lnTo>
                    <a:pt x="3" y="19"/>
                  </a:lnTo>
                  <a:lnTo>
                    <a:pt x="3" y="22"/>
                  </a:lnTo>
                  <a:lnTo>
                    <a:pt x="2" y="19"/>
                  </a:lnTo>
                  <a:lnTo>
                    <a:pt x="0" y="9"/>
                  </a:lnTo>
                  <a:lnTo>
                    <a:pt x="5" y="1"/>
                  </a:lnTo>
                  <a:lnTo>
                    <a:pt x="5"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16" name="Freeform 419"/>
            <p:cNvSpPr>
              <a:spLocks/>
            </p:cNvSpPr>
            <p:nvPr/>
          </p:nvSpPr>
          <p:spPr bwMode="auto">
            <a:xfrm>
              <a:off x="5088045" y="-3135725"/>
              <a:ext cx="115563" cy="127798"/>
            </a:xfrm>
            <a:custGeom>
              <a:avLst/>
              <a:gdLst/>
              <a:ahLst/>
              <a:cxnLst>
                <a:cxn ang="0">
                  <a:pos x="20" y="3"/>
                </a:cxn>
                <a:cxn ang="0">
                  <a:pos x="36" y="0"/>
                </a:cxn>
                <a:cxn ang="0">
                  <a:pos x="56" y="8"/>
                </a:cxn>
                <a:cxn ang="0">
                  <a:pos x="49" y="11"/>
                </a:cxn>
                <a:cxn ang="0">
                  <a:pos x="56" y="14"/>
                </a:cxn>
                <a:cxn ang="0">
                  <a:pos x="56" y="14"/>
                </a:cxn>
                <a:cxn ang="0">
                  <a:pos x="56" y="19"/>
                </a:cxn>
                <a:cxn ang="0">
                  <a:pos x="46" y="22"/>
                </a:cxn>
                <a:cxn ang="0">
                  <a:pos x="51" y="24"/>
                </a:cxn>
                <a:cxn ang="0">
                  <a:pos x="48" y="32"/>
                </a:cxn>
                <a:cxn ang="0">
                  <a:pos x="49" y="41"/>
                </a:cxn>
                <a:cxn ang="0">
                  <a:pos x="49" y="49"/>
                </a:cxn>
                <a:cxn ang="0">
                  <a:pos x="54" y="61"/>
                </a:cxn>
                <a:cxn ang="0">
                  <a:pos x="62" y="73"/>
                </a:cxn>
                <a:cxn ang="0">
                  <a:pos x="85" y="88"/>
                </a:cxn>
                <a:cxn ang="0">
                  <a:pos x="81" y="93"/>
                </a:cxn>
                <a:cxn ang="0">
                  <a:pos x="80" y="94"/>
                </a:cxn>
                <a:cxn ang="0">
                  <a:pos x="72" y="89"/>
                </a:cxn>
                <a:cxn ang="0">
                  <a:pos x="72" y="86"/>
                </a:cxn>
                <a:cxn ang="0">
                  <a:pos x="67" y="89"/>
                </a:cxn>
                <a:cxn ang="0">
                  <a:pos x="70" y="93"/>
                </a:cxn>
                <a:cxn ang="0">
                  <a:pos x="57" y="88"/>
                </a:cxn>
                <a:cxn ang="0">
                  <a:pos x="54" y="93"/>
                </a:cxn>
                <a:cxn ang="0">
                  <a:pos x="48" y="88"/>
                </a:cxn>
                <a:cxn ang="0">
                  <a:pos x="35" y="86"/>
                </a:cxn>
                <a:cxn ang="0">
                  <a:pos x="32" y="78"/>
                </a:cxn>
                <a:cxn ang="0">
                  <a:pos x="40" y="77"/>
                </a:cxn>
                <a:cxn ang="0">
                  <a:pos x="30" y="72"/>
                </a:cxn>
                <a:cxn ang="0">
                  <a:pos x="33" y="64"/>
                </a:cxn>
                <a:cxn ang="0">
                  <a:pos x="28" y="70"/>
                </a:cxn>
                <a:cxn ang="0">
                  <a:pos x="27" y="62"/>
                </a:cxn>
                <a:cxn ang="0">
                  <a:pos x="19" y="65"/>
                </a:cxn>
                <a:cxn ang="0">
                  <a:pos x="17" y="61"/>
                </a:cxn>
                <a:cxn ang="0">
                  <a:pos x="16" y="59"/>
                </a:cxn>
                <a:cxn ang="0">
                  <a:pos x="14" y="64"/>
                </a:cxn>
                <a:cxn ang="0">
                  <a:pos x="12" y="62"/>
                </a:cxn>
                <a:cxn ang="0">
                  <a:pos x="9" y="64"/>
                </a:cxn>
                <a:cxn ang="0">
                  <a:pos x="3" y="61"/>
                </a:cxn>
                <a:cxn ang="0">
                  <a:pos x="0" y="54"/>
                </a:cxn>
                <a:cxn ang="0">
                  <a:pos x="0" y="46"/>
                </a:cxn>
                <a:cxn ang="0">
                  <a:pos x="8" y="43"/>
                </a:cxn>
                <a:cxn ang="0">
                  <a:pos x="9" y="46"/>
                </a:cxn>
                <a:cxn ang="0">
                  <a:pos x="11" y="38"/>
                </a:cxn>
                <a:cxn ang="0">
                  <a:pos x="12" y="38"/>
                </a:cxn>
                <a:cxn ang="0">
                  <a:pos x="11" y="35"/>
                </a:cxn>
                <a:cxn ang="0">
                  <a:pos x="16" y="27"/>
                </a:cxn>
                <a:cxn ang="0">
                  <a:pos x="12" y="30"/>
                </a:cxn>
                <a:cxn ang="0">
                  <a:pos x="12" y="28"/>
                </a:cxn>
                <a:cxn ang="0">
                  <a:pos x="12" y="25"/>
                </a:cxn>
                <a:cxn ang="0">
                  <a:pos x="6" y="24"/>
                </a:cxn>
                <a:cxn ang="0">
                  <a:pos x="8" y="20"/>
                </a:cxn>
                <a:cxn ang="0">
                  <a:pos x="17" y="16"/>
                </a:cxn>
                <a:cxn ang="0">
                  <a:pos x="14" y="14"/>
                </a:cxn>
                <a:cxn ang="0">
                  <a:pos x="16" y="14"/>
                </a:cxn>
                <a:cxn ang="0">
                  <a:pos x="14" y="9"/>
                </a:cxn>
                <a:cxn ang="0">
                  <a:pos x="20" y="3"/>
                </a:cxn>
                <a:cxn ang="0">
                  <a:pos x="20" y="3"/>
                </a:cxn>
              </a:cxnLst>
              <a:rect l="0" t="0" r="r" b="b"/>
              <a:pathLst>
                <a:path w="85" h="94">
                  <a:moveTo>
                    <a:pt x="20" y="3"/>
                  </a:moveTo>
                  <a:lnTo>
                    <a:pt x="36" y="0"/>
                  </a:lnTo>
                  <a:lnTo>
                    <a:pt x="56" y="8"/>
                  </a:lnTo>
                  <a:lnTo>
                    <a:pt x="49" y="11"/>
                  </a:lnTo>
                  <a:lnTo>
                    <a:pt x="56" y="14"/>
                  </a:lnTo>
                  <a:lnTo>
                    <a:pt x="56" y="14"/>
                  </a:lnTo>
                  <a:lnTo>
                    <a:pt x="56" y="19"/>
                  </a:lnTo>
                  <a:lnTo>
                    <a:pt x="46" y="22"/>
                  </a:lnTo>
                  <a:lnTo>
                    <a:pt x="51" y="24"/>
                  </a:lnTo>
                  <a:lnTo>
                    <a:pt x="48" y="32"/>
                  </a:lnTo>
                  <a:lnTo>
                    <a:pt x="49" y="41"/>
                  </a:lnTo>
                  <a:lnTo>
                    <a:pt x="49" y="49"/>
                  </a:lnTo>
                  <a:lnTo>
                    <a:pt x="54" y="61"/>
                  </a:lnTo>
                  <a:lnTo>
                    <a:pt x="62" y="73"/>
                  </a:lnTo>
                  <a:lnTo>
                    <a:pt x="85" y="88"/>
                  </a:lnTo>
                  <a:lnTo>
                    <a:pt x="81" y="93"/>
                  </a:lnTo>
                  <a:lnTo>
                    <a:pt x="80" y="94"/>
                  </a:lnTo>
                  <a:lnTo>
                    <a:pt x="72" y="89"/>
                  </a:lnTo>
                  <a:lnTo>
                    <a:pt x="72" y="86"/>
                  </a:lnTo>
                  <a:lnTo>
                    <a:pt x="67" y="89"/>
                  </a:lnTo>
                  <a:lnTo>
                    <a:pt x="70" y="93"/>
                  </a:lnTo>
                  <a:lnTo>
                    <a:pt x="57" y="88"/>
                  </a:lnTo>
                  <a:lnTo>
                    <a:pt x="54" y="93"/>
                  </a:lnTo>
                  <a:lnTo>
                    <a:pt x="48" y="88"/>
                  </a:lnTo>
                  <a:lnTo>
                    <a:pt x="35" y="86"/>
                  </a:lnTo>
                  <a:lnTo>
                    <a:pt x="32" y="78"/>
                  </a:lnTo>
                  <a:lnTo>
                    <a:pt x="40" y="77"/>
                  </a:lnTo>
                  <a:lnTo>
                    <a:pt x="30" y="72"/>
                  </a:lnTo>
                  <a:lnTo>
                    <a:pt x="33" y="64"/>
                  </a:lnTo>
                  <a:lnTo>
                    <a:pt x="28" y="70"/>
                  </a:lnTo>
                  <a:lnTo>
                    <a:pt x="27" y="62"/>
                  </a:lnTo>
                  <a:lnTo>
                    <a:pt x="19" y="65"/>
                  </a:lnTo>
                  <a:lnTo>
                    <a:pt x="17" y="61"/>
                  </a:lnTo>
                  <a:lnTo>
                    <a:pt x="16" y="59"/>
                  </a:lnTo>
                  <a:lnTo>
                    <a:pt x="14" y="64"/>
                  </a:lnTo>
                  <a:lnTo>
                    <a:pt x="12" y="62"/>
                  </a:lnTo>
                  <a:lnTo>
                    <a:pt x="9" y="64"/>
                  </a:lnTo>
                  <a:lnTo>
                    <a:pt x="3" y="61"/>
                  </a:lnTo>
                  <a:lnTo>
                    <a:pt x="0" y="54"/>
                  </a:lnTo>
                  <a:lnTo>
                    <a:pt x="0" y="46"/>
                  </a:lnTo>
                  <a:lnTo>
                    <a:pt x="8" y="43"/>
                  </a:lnTo>
                  <a:lnTo>
                    <a:pt x="9" y="46"/>
                  </a:lnTo>
                  <a:lnTo>
                    <a:pt x="11" y="38"/>
                  </a:lnTo>
                  <a:lnTo>
                    <a:pt x="12" y="38"/>
                  </a:lnTo>
                  <a:lnTo>
                    <a:pt x="11" y="35"/>
                  </a:lnTo>
                  <a:lnTo>
                    <a:pt x="16" y="27"/>
                  </a:lnTo>
                  <a:lnTo>
                    <a:pt x="12" y="30"/>
                  </a:lnTo>
                  <a:lnTo>
                    <a:pt x="12" y="28"/>
                  </a:lnTo>
                  <a:lnTo>
                    <a:pt x="12" y="25"/>
                  </a:lnTo>
                  <a:lnTo>
                    <a:pt x="6" y="24"/>
                  </a:lnTo>
                  <a:lnTo>
                    <a:pt x="8" y="20"/>
                  </a:lnTo>
                  <a:lnTo>
                    <a:pt x="17" y="16"/>
                  </a:lnTo>
                  <a:lnTo>
                    <a:pt x="14" y="14"/>
                  </a:lnTo>
                  <a:lnTo>
                    <a:pt x="16" y="14"/>
                  </a:lnTo>
                  <a:lnTo>
                    <a:pt x="14" y="9"/>
                  </a:lnTo>
                  <a:lnTo>
                    <a:pt x="20" y="3"/>
                  </a:lnTo>
                  <a:lnTo>
                    <a:pt x="2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17" name="Freeform 420"/>
            <p:cNvSpPr>
              <a:spLocks/>
            </p:cNvSpPr>
            <p:nvPr/>
          </p:nvSpPr>
          <p:spPr bwMode="auto">
            <a:xfrm>
              <a:off x="5111158" y="-3332860"/>
              <a:ext cx="235204" cy="202574"/>
            </a:xfrm>
            <a:custGeom>
              <a:avLst/>
              <a:gdLst/>
              <a:ahLst/>
              <a:cxnLst>
                <a:cxn ang="0">
                  <a:pos x="11" y="124"/>
                </a:cxn>
                <a:cxn ang="0">
                  <a:pos x="11" y="121"/>
                </a:cxn>
                <a:cxn ang="0">
                  <a:pos x="15" y="114"/>
                </a:cxn>
                <a:cxn ang="0">
                  <a:pos x="15" y="108"/>
                </a:cxn>
                <a:cxn ang="0">
                  <a:pos x="19" y="103"/>
                </a:cxn>
                <a:cxn ang="0">
                  <a:pos x="18" y="95"/>
                </a:cxn>
                <a:cxn ang="0">
                  <a:pos x="16" y="87"/>
                </a:cxn>
                <a:cxn ang="0">
                  <a:pos x="15" y="77"/>
                </a:cxn>
                <a:cxn ang="0">
                  <a:pos x="26" y="79"/>
                </a:cxn>
                <a:cxn ang="0">
                  <a:pos x="37" y="72"/>
                </a:cxn>
                <a:cxn ang="0">
                  <a:pos x="40" y="64"/>
                </a:cxn>
                <a:cxn ang="0">
                  <a:pos x="48" y="58"/>
                </a:cxn>
                <a:cxn ang="0">
                  <a:pos x="69" y="37"/>
                </a:cxn>
                <a:cxn ang="0">
                  <a:pos x="69" y="44"/>
                </a:cxn>
                <a:cxn ang="0">
                  <a:pos x="77" y="39"/>
                </a:cxn>
                <a:cxn ang="0">
                  <a:pos x="76" y="31"/>
                </a:cxn>
                <a:cxn ang="0">
                  <a:pos x="90" y="32"/>
                </a:cxn>
                <a:cxn ang="0">
                  <a:pos x="93" y="36"/>
                </a:cxn>
                <a:cxn ang="0">
                  <a:pos x="132" y="21"/>
                </a:cxn>
                <a:cxn ang="0">
                  <a:pos x="130" y="13"/>
                </a:cxn>
                <a:cxn ang="0">
                  <a:pos x="148" y="0"/>
                </a:cxn>
                <a:cxn ang="0">
                  <a:pos x="167" y="7"/>
                </a:cxn>
                <a:cxn ang="0">
                  <a:pos x="170" y="21"/>
                </a:cxn>
                <a:cxn ang="0">
                  <a:pos x="165" y="34"/>
                </a:cxn>
                <a:cxn ang="0">
                  <a:pos x="162" y="34"/>
                </a:cxn>
                <a:cxn ang="0">
                  <a:pos x="133" y="47"/>
                </a:cxn>
                <a:cxn ang="0">
                  <a:pos x="111" y="55"/>
                </a:cxn>
                <a:cxn ang="0">
                  <a:pos x="96" y="69"/>
                </a:cxn>
                <a:cxn ang="0">
                  <a:pos x="77" y="80"/>
                </a:cxn>
                <a:cxn ang="0">
                  <a:pos x="82" y="87"/>
                </a:cxn>
                <a:cxn ang="0">
                  <a:pos x="77" y="97"/>
                </a:cxn>
                <a:cxn ang="0">
                  <a:pos x="74" y="103"/>
                </a:cxn>
                <a:cxn ang="0">
                  <a:pos x="66" y="103"/>
                </a:cxn>
                <a:cxn ang="0">
                  <a:pos x="64" y="106"/>
                </a:cxn>
                <a:cxn ang="0">
                  <a:pos x="53" y="101"/>
                </a:cxn>
                <a:cxn ang="0">
                  <a:pos x="58" y="116"/>
                </a:cxn>
                <a:cxn ang="0">
                  <a:pos x="58" y="119"/>
                </a:cxn>
                <a:cxn ang="0">
                  <a:pos x="56" y="122"/>
                </a:cxn>
                <a:cxn ang="0">
                  <a:pos x="47" y="114"/>
                </a:cxn>
                <a:cxn ang="0">
                  <a:pos x="47" y="119"/>
                </a:cxn>
                <a:cxn ang="0">
                  <a:pos x="52" y="125"/>
                </a:cxn>
                <a:cxn ang="0">
                  <a:pos x="52" y="132"/>
                </a:cxn>
                <a:cxn ang="0">
                  <a:pos x="50" y="137"/>
                </a:cxn>
                <a:cxn ang="0">
                  <a:pos x="40" y="135"/>
                </a:cxn>
                <a:cxn ang="0">
                  <a:pos x="42" y="149"/>
                </a:cxn>
                <a:cxn ang="0">
                  <a:pos x="8" y="146"/>
                </a:cxn>
                <a:cxn ang="0">
                  <a:pos x="10" y="143"/>
                </a:cxn>
                <a:cxn ang="0">
                  <a:pos x="18" y="133"/>
                </a:cxn>
                <a:cxn ang="0">
                  <a:pos x="0" y="130"/>
                </a:cxn>
              </a:cxnLst>
              <a:rect l="0" t="0" r="r" b="b"/>
              <a:pathLst>
                <a:path w="173" h="149">
                  <a:moveTo>
                    <a:pt x="0" y="130"/>
                  </a:moveTo>
                  <a:lnTo>
                    <a:pt x="11" y="124"/>
                  </a:lnTo>
                  <a:lnTo>
                    <a:pt x="11" y="124"/>
                  </a:lnTo>
                  <a:lnTo>
                    <a:pt x="11" y="121"/>
                  </a:lnTo>
                  <a:lnTo>
                    <a:pt x="15" y="117"/>
                  </a:lnTo>
                  <a:lnTo>
                    <a:pt x="15" y="114"/>
                  </a:lnTo>
                  <a:lnTo>
                    <a:pt x="21" y="113"/>
                  </a:lnTo>
                  <a:lnTo>
                    <a:pt x="15" y="108"/>
                  </a:lnTo>
                  <a:lnTo>
                    <a:pt x="26" y="106"/>
                  </a:lnTo>
                  <a:lnTo>
                    <a:pt x="19" y="103"/>
                  </a:lnTo>
                  <a:lnTo>
                    <a:pt x="18" y="98"/>
                  </a:lnTo>
                  <a:lnTo>
                    <a:pt x="18" y="95"/>
                  </a:lnTo>
                  <a:lnTo>
                    <a:pt x="21" y="87"/>
                  </a:lnTo>
                  <a:lnTo>
                    <a:pt x="16" y="87"/>
                  </a:lnTo>
                  <a:lnTo>
                    <a:pt x="13" y="84"/>
                  </a:lnTo>
                  <a:lnTo>
                    <a:pt x="15" y="77"/>
                  </a:lnTo>
                  <a:lnTo>
                    <a:pt x="21" y="82"/>
                  </a:lnTo>
                  <a:lnTo>
                    <a:pt x="26" y="79"/>
                  </a:lnTo>
                  <a:lnTo>
                    <a:pt x="27" y="74"/>
                  </a:lnTo>
                  <a:lnTo>
                    <a:pt x="37" y="72"/>
                  </a:lnTo>
                  <a:lnTo>
                    <a:pt x="42" y="69"/>
                  </a:lnTo>
                  <a:lnTo>
                    <a:pt x="40" y="64"/>
                  </a:lnTo>
                  <a:lnTo>
                    <a:pt x="42" y="61"/>
                  </a:lnTo>
                  <a:lnTo>
                    <a:pt x="48" y="58"/>
                  </a:lnTo>
                  <a:lnTo>
                    <a:pt x="50" y="52"/>
                  </a:lnTo>
                  <a:lnTo>
                    <a:pt x="69" y="37"/>
                  </a:lnTo>
                  <a:lnTo>
                    <a:pt x="72" y="39"/>
                  </a:lnTo>
                  <a:lnTo>
                    <a:pt x="69" y="44"/>
                  </a:lnTo>
                  <a:lnTo>
                    <a:pt x="77" y="40"/>
                  </a:lnTo>
                  <a:lnTo>
                    <a:pt x="77" y="39"/>
                  </a:lnTo>
                  <a:lnTo>
                    <a:pt x="74" y="36"/>
                  </a:lnTo>
                  <a:lnTo>
                    <a:pt x="76" y="31"/>
                  </a:lnTo>
                  <a:lnTo>
                    <a:pt x="74" y="31"/>
                  </a:lnTo>
                  <a:lnTo>
                    <a:pt x="90" y="32"/>
                  </a:lnTo>
                  <a:lnTo>
                    <a:pt x="92" y="36"/>
                  </a:lnTo>
                  <a:lnTo>
                    <a:pt x="93" y="36"/>
                  </a:lnTo>
                  <a:lnTo>
                    <a:pt x="116" y="29"/>
                  </a:lnTo>
                  <a:lnTo>
                    <a:pt x="132" y="21"/>
                  </a:lnTo>
                  <a:lnTo>
                    <a:pt x="133" y="20"/>
                  </a:lnTo>
                  <a:lnTo>
                    <a:pt x="130" y="13"/>
                  </a:lnTo>
                  <a:lnTo>
                    <a:pt x="132" y="12"/>
                  </a:lnTo>
                  <a:lnTo>
                    <a:pt x="148" y="0"/>
                  </a:lnTo>
                  <a:lnTo>
                    <a:pt x="162" y="4"/>
                  </a:lnTo>
                  <a:lnTo>
                    <a:pt x="167" y="7"/>
                  </a:lnTo>
                  <a:lnTo>
                    <a:pt x="172" y="15"/>
                  </a:lnTo>
                  <a:lnTo>
                    <a:pt x="170" y="21"/>
                  </a:lnTo>
                  <a:lnTo>
                    <a:pt x="173" y="21"/>
                  </a:lnTo>
                  <a:lnTo>
                    <a:pt x="165" y="34"/>
                  </a:lnTo>
                  <a:lnTo>
                    <a:pt x="167" y="36"/>
                  </a:lnTo>
                  <a:lnTo>
                    <a:pt x="162" y="34"/>
                  </a:lnTo>
                  <a:lnTo>
                    <a:pt x="153" y="42"/>
                  </a:lnTo>
                  <a:lnTo>
                    <a:pt x="133" y="47"/>
                  </a:lnTo>
                  <a:lnTo>
                    <a:pt x="116" y="58"/>
                  </a:lnTo>
                  <a:lnTo>
                    <a:pt x="111" y="55"/>
                  </a:lnTo>
                  <a:lnTo>
                    <a:pt x="111" y="60"/>
                  </a:lnTo>
                  <a:lnTo>
                    <a:pt x="96" y="69"/>
                  </a:lnTo>
                  <a:lnTo>
                    <a:pt x="88" y="80"/>
                  </a:lnTo>
                  <a:lnTo>
                    <a:pt x="77" y="80"/>
                  </a:lnTo>
                  <a:lnTo>
                    <a:pt x="76" y="84"/>
                  </a:lnTo>
                  <a:lnTo>
                    <a:pt x="82" y="87"/>
                  </a:lnTo>
                  <a:lnTo>
                    <a:pt x="76" y="93"/>
                  </a:lnTo>
                  <a:lnTo>
                    <a:pt x="77" y="97"/>
                  </a:lnTo>
                  <a:lnTo>
                    <a:pt x="66" y="93"/>
                  </a:lnTo>
                  <a:lnTo>
                    <a:pt x="74" y="103"/>
                  </a:lnTo>
                  <a:lnTo>
                    <a:pt x="63" y="98"/>
                  </a:lnTo>
                  <a:lnTo>
                    <a:pt x="66" y="103"/>
                  </a:lnTo>
                  <a:lnTo>
                    <a:pt x="63" y="101"/>
                  </a:lnTo>
                  <a:lnTo>
                    <a:pt x="64" y="106"/>
                  </a:lnTo>
                  <a:lnTo>
                    <a:pt x="61" y="108"/>
                  </a:lnTo>
                  <a:lnTo>
                    <a:pt x="53" y="101"/>
                  </a:lnTo>
                  <a:lnTo>
                    <a:pt x="61" y="114"/>
                  </a:lnTo>
                  <a:lnTo>
                    <a:pt x="58" y="116"/>
                  </a:lnTo>
                  <a:lnTo>
                    <a:pt x="60" y="119"/>
                  </a:lnTo>
                  <a:lnTo>
                    <a:pt x="58" y="119"/>
                  </a:lnTo>
                  <a:lnTo>
                    <a:pt x="56" y="117"/>
                  </a:lnTo>
                  <a:lnTo>
                    <a:pt x="56" y="122"/>
                  </a:lnTo>
                  <a:lnTo>
                    <a:pt x="55" y="122"/>
                  </a:lnTo>
                  <a:lnTo>
                    <a:pt x="47" y="114"/>
                  </a:lnTo>
                  <a:lnTo>
                    <a:pt x="45" y="117"/>
                  </a:lnTo>
                  <a:lnTo>
                    <a:pt x="47" y="119"/>
                  </a:lnTo>
                  <a:lnTo>
                    <a:pt x="44" y="121"/>
                  </a:lnTo>
                  <a:lnTo>
                    <a:pt x="52" y="125"/>
                  </a:lnTo>
                  <a:lnTo>
                    <a:pt x="52" y="127"/>
                  </a:lnTo>
                  <a:lnTo>
                    <a:pt x="52" y="132"/>
                  </a:lnTo>
                  <a:lnTo>
                    <a:pt x="45" y="130"/>
                  </a:lnTo>
                  <a:lnTo>
                    <a:pt x="50" y="137"/>
                  </a:lnTo>
                  <a:lnTo>
                    <a:pt x="48" y="138"/>
                  </a:lnTo>
                  <a:lnTo>
                    <a:pt x="40" y="135"/>
                  </a:lnTo>
                  <a:lnTo>
                    <a:pt x="47" y="143"/>
                  </a:lnTo>
                  <a:lnTo>
                    <a:pt x="42" y="149"/>
                  </a:lnTo>
                  <a:lnTo>
                    <a:pt x="21" y="143"/>
                  </a:lnTo>
                  <a:lnTo>
                    <a:pt x="8" y="146"/>
                  </a:lnTo>
                  <a:lnTo>
                    <a:pt x="11" y="143"/>
                  </a:lnTo>
                  <a:lnTo>
                    <a:pt x="10" y="143"/>
                  </a:lnTo>
                  <a:lnTo>
                    <a:pt x="10" y="138"/>
                  </a:lnTo>
                  <a:lnTo>
                    <a:pt x="18" y="133"/>
                  </a:lnTo>
                  <a:lnTo>
                    <a:pt x="5" y="137"/>
                  </a:lnTo>
                  <a:lnTo>
                    <a:pt x="0" y="130"/>
                  </a:lnTo>
                  <a:lnTo>
                    <a:pt x="0" y="13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18" name="Freeform 421"/>
            <p:cNvSpPr>
              <a:spLocks/>
            </p:cNvSpPr>
            <p:nvPr/>
          </p:nvSpPr>
          <p:spPr bwMode="auto">
            <a:xfrm>
              <a:off x="5104360" y="-3041915"/>
              <a:ext cx="20394" cy="16315"/>
            </a:xfrm>
            <a:custGeom>
              <a:avLst/>
              <a:gdLst/>
              <a:ahLst/>
              <a:cxnLst>
                <a:cxn ang="0">
                  <a:pos x="0" y="1"/>
                </a:cxn>
                <a:cxn ang="0">
                  <a:pos x="8" y="0"/>
                </a:cxn>
                <a:cxn ang="0">
                  <a:pos x="13" y="4"/>
                </a:cxn>
                <a:cxn ang="0">
                  <a:pos x="15" y="12"/>
                </a:cxn>
                <a:cxn ang="0">
                  <a:pos x="7" y="3"/>
                </a:cxn>
                <a:cxn ang="0">
                  <a:pos x="0" y="1"/>
                </a:cxn>
                <a:cxn ang="0">
                  <a:pos x="0" y="1"/>
                </a:cxn>
              </a:cxnLst>
              <a:rect l="0" t="0" r="r" b="b"/>
              <a:pathLst>
                <a:path w="15" h="12">
                  <a:moveTo>
                    <a:pt x="0" y="1"/>
                  </a:moveTo>
                  <a:lnTo>
                    <a:pt x="8" y="0"/>
                  </a:lnTo>
                  <a:lnTo>
                    <a:pt x="13" y="4"/>
                  </a:lnTo>
                  <a:lnTo>
                    <a:pt x="15" y="12"/>
                  </a:lnTo>
                  <a:lnTo>
                    <a:pt x="7" y="3"/>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19" name="Freeform 422"/>
            <p:cNvSpPr>
              <a:spLocks/>
            </p:cNvSpPr>
            <p:nvPr/>
          </p:nvSpPr>
          <p:spPr bwMode="auto">
            <a:xfrm>
              <a:off x="5222642" y="-3005207"/>
              <a:ext cx="39428" cy="29910"/>
            </a:xfrm>
            <a:custGeom>
              <a:avLst/>
              <a:gdLst/>
              <a:ahLst/>
              <a:cxnLst>
                <a:cxn ang="0">
                  <a:pos x="5" y="14"/>
                </a:cxn>
                <a:cxn ang="0">
                  <a:pos x="0" y="6"/>
                </a:cxn>
                <a:cxn ang="0">
                  <a:pos x="5" y="6"/>
                </a:cxn>
                <a:cxn ang="0">
                  <a:pos x="2" y="5"/>
                </a:cxn>
                <a:cxn ang="0">
                  <a:pos x="6" y="0"/>
                </a:cxn>
                <a:cxn ang="0">
                  <a:pos x="29" y="19"/>
                </a:cxn>
                <a:cxn ang="0">
                  <a:pos x="27" y="22"/>
                </a:cxn>
                <a:cxn ang="0">
                  <a:pos x="21" y="22"/>
                </a:cxn>
                <a:cxn ang="0">
                  <a:pos x="8" y="16"/>
                </a:cxn>
                <a:cxn ang="0">
                  <a:pos x="11" y="21"/>
                </a:cxn>
                <a:cxn ang="0">
                  <a:pos x="5" y="14"/>
                </a:cxn>
                <a:cxn ang="0">
                  <a:pos x="5" y="14"/>
                </a:cxn>
              </a:cxnLst>
              <a:rect l="0" t="0" r="r" b="b"/>
              <a:pathLst>
                <a:path w="29" h="22">
                  <a:moveTo>
                    <a:pt x="5" y="14"/>
                  </a:moveTo>
                  <a:lnTo>
                    <a:pt x="0" y="6"/>
                  </a:lnTo>
                  <a:lnTo>
                    <a:pt x="5" y="6"/>
                  </a:lnTo>
                  <a:lnTo>
                    <a:pt x="2" y="5"/>
                  </a:lnTo>
                  <a:lnTo>
                    <a:pt x="6" y="0"/>
                  </a:lnTo>
                  <a:lnTo>
                    <a:pt x="29" y="19"/>
                  </a:lnTo>
                  <a:lnTo>
                    <a:pt x="27" y="22"/>
                  </a:lnTo>
                  <a:lnTo>
                    <a:pt x="21" y="22"/>
                  </a:lnTo>
                  <a:lnTo>
                    <a:pt x="8" y="16"/>
                  </a:lnTo>
                  <a:lnTo>
                    <a:pt x="11" y="21"/>
                  </a:lnTo>
                  <a:lnTo>
                    <a:pt x="5" y="14"/>
                  </a:lnTo>
                  <a:lnTo>
                    <a:pt x="5" y="1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20" name="Freeform 423"/>
            <p:cNvSpPr>
              <a:spLocks/>
            </p:cNvSpPr>
            <p:nvPr/>
          </p:nvSpPr>
          <p:spPr bwMode="auto">
            <a:xfrm>
              <a:off x="5402103" y="-3141163"/>
              <a:ext cx="25832" cy="20394"/>
            </a:xfrm>
            <a:custGeom>
              <a:avLst/>
              <a:gdLst/>
              <a:ahLst/>
              <a:cxnLst>
                <a:cxn ang="0">
                  <a:pos x="3" y="15"/>
                </a:cxn>
                <a:cxn ang="0">
                  <a:pos x="1" y="15"/>
                </a:cxn>
                <a:cxn ang="0">
                  <a:pos x="1" y="10"/>
                </a:cxn>
                <a:cxn ang="0">
                  <a:pos x="0" y="5"/>
                </a:cxn>
                <a:cxn ang="0">
                  <a:pos x="3" y="0"/>
                </a:cxn>
                <a:cxn ang="0">
                  <a:pos x="11" y="0"/>
                </a:cxn>
                <a:cxn ang="0">
                  <a:pos x="12" y="2"/>
                </a:cxn>
                <a:cxn ang="0">
                  <a:pos x="11" y="7"/>
                </a:cxn>
                <a:cxn ang="0">
                  <a:pos x="19" y="8"/>
                </a:cxn>
                <a:cxn ang="0">
                  <a:pos x="6" y="13"/>
                </a:cxn>
                <a:cxn ang="0">
                  <a:pos x="4" y="12"/>
                </a:cxn>
                <a:cxn ang="0">
                  <a:pos x="3" y="15"/>
                </a:cxn>
                <a:cxn ang="0">
                  <a:pos x="3" y="15"/>
                </a:cxn>
              </a:cxnLst>
              <a:rect l="0" t="0" r="r" b="b"/>
              <a:pathLst>
                <a:path w="19" h="15">
                  <a:moveTo>
                    <a:pt x="3" y="15"/>
                  </a:moveTo>
                  <a:lnTo>
                    <a:pt x="1" y="15"/>
                  </a:lnTo>
                  <a:lnTo>
                    <a:pt x="1" y="10"/>
                  </a:lnTo>
                  <a:lnTo>
                    <a:pt x="0" y="5"/>
                  </a:lnTo>
                  <a:lnTo>
                    <a:pt x="3" y="0"/>
                  </a:lnTo>
                  <a:lnTo>
                    <a:pt x="11" y="0"/>
                  </a:lnTo>
                  <a:lnTo>
                    <a:pt x="12" y="2"/>
                  </a:lnTo>
                  <a:lnTo>
                    <a:pt x="11" y="7"/>
                  </a:lnTo>
                  <a:lnTo>
                    <a:pt x="19" y="8"/>
                  </a:lnTo>
                  <a:lnTo>
                    <a:pt x="6" y="13"/>
                  </a:lnTo>
                  <a:lnTo>
                    <a:pt x="4" y="12"/>
                  </a:lnTo>
                  <a:lnTo>
                    <a:pt x="3" y="15"/>
                  </a:lnTo>
                  <a:lnTo>
                    <a:pt x="3" y="1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21" name="Freeform 424"/>
            <p:cNvSpPr>
              <a:spLocks/>
            </p:cNvSpPr>
            <p:nvPr/>
          </p:nvSpPr>
          <p:spPr bwMode="auto">
            <a:xfrm>
              <a:off x="5554374" y="-3120769"/>
              <a:ext cx="17675" cy="12236"/>
            </a:xfrm>
            <a:custGeom>
              <a:avLst/>
              <a:gdLst/>
              <a:ahLst/>
              <a:cxnLst>
                <a:cxn ang="0">
                  <a:pos x="6" y="0"/>
                </a:cxn>
                <a:cxn ang="0">
                  <a:pos x="9" y="3"/>
                </a:cxn>
                <a:cxn ang="0">
                  <a:pos x="13" y="9"/>
                </a:cxn>
                <a:cxn ang="0">
                  <a:pos x="0" y="6"/>
                </a:cxn>
                <a:cxn ang="0">
                  <a:pos x="6" y="0"/>
                </a:cxn>
                <a:cxn ang="0">
                  <a:pos x="6" y="0"/>
                </a:cxn>
              </a:cxnLst>
              <a:rect l="0" t="0" r="r" b="b"/>
              <a:pathLst>
                <a:path w="13" h="9">
                  <a:moveTo>
                    <a:pt x="6" y="0"/>
                  </a:moveTo>
                  <a:lnTo>
                    <a:pt x="9" y="3"/>
                  </a:lnTo>
                  <a:lnTo>
                    <a:pt x="13" y="9"/>
                  </a:lnTo>
                  <a:lnTo>
                    <a:pt x="0" y="6"/>
                  </a:lnTo>
                  <a:lnTo>
                    <a:pt x="6" y="0"/>
                  </a:lnTo>
                  <a:lnTo>
                    <a:pt x="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22" name="Freeform 425"/>
            <p:cNvSpPr>
              <a:spLocks/>
            </p:cNvSpPr>
            <p:nvPr/>
          </p:nvSpPr>
          <p:spPr bwMode="auto">
            <a:xfrm>
              <a:off x="5529902" y="-3101735"/>
              <a:ext cx="21753" cy="16315"/>
            </a:xfrm>
            <a:custGeom>
              <a:avLst/>
              <a:gdLst/>
              <a:ahLst/>
              <a:cxnLst>
                <a:cxn ang="0">
                  <a:pos x="3" y="3"/>
                </a:cxn>
                <a:cxn ang="0">
                  <a:pos x="7" y="0"/>
                </a:cxn>
                <a:cxn ang="0">
                  <a:pos x="16" y="3"/>
                </a:cxn>
                <a:cxn ang="0">
                  <a:pos x="11" y="10"/>
                </a:cxn>
                <a:cxn ang="0">
                  <a:pos x="2" y="12"/>
                </a:cxn>
                <a:cxn ang="0">
                  <a:pos x="0" y="10"/>
                </a:cxn>
                <a:cxn ang="0">
                  <a:pos x="2" y="7"/>
                </a:cxn>
                <a:cxn ang="0">
                  <a:pos x="3" y="3"/>
                </a:cxn>
                <a:cxn ang="0">
                  <a:pos x="3" y="3"/>
                </a:cxn>
              </a:cxnLst>
              <a:rect l="0" t="0" r="r" b="b"/>
              <a:pathLst>
                <a:path w="16" h="12">
                  <a:moveTo>
                    <a:pt x="3" y="3"/>
                  </a:moveTo>
                  <a:lnTo>
                    <a:pt x="7" y="0"/>
                  </a:lnTo>
                  <a:lnTo>
                    <a:pt x="16" y="3"/>
                  </a:lnTo>
                  <a:lnTo>
                    <a:pt x="11" y="10"/>
                  </a:lnTo>
                  <a:lnTo>
                    <a:pt x="2" y="12"/>
                  </a:lnTo>
                  <a:lnTo>
                    <a:pt x="0" y="10"/>
                  </a:lnTo>
                  <a:lnTo>
                    <a:pt x="2" y="7"/>
                  </a:lnTo>
                  <a:lnTo>
                    <a:pt x="3" y="3"/>
                  </a:lnTo>
                  <a:lnTo>
                    <a:pt x="3"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23" name="Freeform 426"/>
            <p:cNvSpPr>
              <a:spLocks/>
            </p:cNvSpPr>
            <p:nvPr/>
          </p:nvSpPr>
          <p:spPr bwMode="auto">
            <a:xfrm>
              <a:off x="5572048" y="-3249927"/>
              <a:ext cx="14956" cy="17675"/>
            </a:xfrm>
            <a:custGeom>
              <a:avLst/>
              <a:gdLst/>
              <a:ahLst/>
              <a:cxnLst>
                <a:cxn ang="0">
                  <a:pos x="9" y="3"/>
                </a:cxn>
                <a:cxn ang="0">
                  <a:pos x="11" y="7"/>
                </a:cxn>
                <a:cxn ang="0">
                  <a:pos x="8" y="7"/>
                </a:cxn>
                <a:cxn ang="0">
                  <a:pos x="9" y="13"/>
                </a:cxn>
                <a:cxn ang="0">
                  <a:pos x="6" y="7"/>
                </a:cxn>
                <a:cxn ang="0">
                  <a:pos x="1" y="5"/>
                </a:cxn>
                <a:cxn ang="0">
                  <a:pos x="4" y="13"/>
                </a:cxn>
                <a:cxn ang="0">
                  <a:pos x="0" y="5"/>
                </a:cxn>
                <a:cxn ang="0">
                  <a:pos x="4" y="3"/>
                </a:cxn>
                <a:cxn ang="0">
                  <a:pos x="3" y="0"/>
                </a:cxn>
                <a:cxn ang="0">
                  <a:pos x="9" y="0"/>
                </a:cxn>
                <a:cxn ang="0">
                  <a:pos x="9" y="3"/>
                </a:cxn>
                <a:cxn ang="0">
                  <a:pos x="9" y="3"/>
                </a:cxn>
              </a:cxnLst>
              <a:rect l="0" t="0" r="r" b="b"/>
              <a:pathLst>
                <a:path w="11" h="13">
                  <a:moveTo>
                    <a:pt x="9" y="3"/>
                  </a:moveTo>
                  <a:lnTo>
                    <a:pt x="11" y="7"/>
                  </a:lnTo>
                  <a:lnTo>
                    <a:pt x="8" y="7"/>
                  </a:lnTo>
                  <a:lnTo>
                    <a:pt x="9" y="13"/>
                  </a:lnTo>
                  <a:lnTo>
                    <a:pt x="6" y="7"/>
                  </a:lnTo>
                  <a:lnTo>
                    <a:pt x="1" y="5"/>
                  </a:lnTo>
                  <a:lnTo>
                    <a:pt x="4" y="13"/>
                  </a:lnTo>
                  <a:lnTo>
                    <a:pt x="0" y="5"/>
                  </a:lnTo>
                  <a:lnTo>
                    <a:pt x="4" y="3"/>
                  </a:lnTo>
                  <a:lnTo>
                    <a:pt x="3" y="0"/>
                  </a:lnTo>
                  <a:lnTo>
                    <a:pt x="9" y="0"/>
                  </a:lnTo>
                  <a:lnTo>
                    <a:pt x="9" y="3"/>
                  </a:lnTo>
                  <a:lnTo>
                    <a:pt x="9"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24" name="Freeform 427"/>
            <p:cNvSpPr>
              <a:spLocks/>
            </p:cNvSpPr>
            <p:nvPr/>
          </p:nvSpPr>
          <p:spPr bwMode="auto">
            <a:xfrm>
              <a:off x="5644105" y="-3012004"/>
              <a:ext cx="10876" cy="13596"/>
            </a:xfrm>
            <a:custGeom>
              <a:avLst/>
              <a:gdLst/>
              <a:ahLst/>
              <a:cxnLst>
                <a:cxn ang="0">
                  <a:pos x="0" y="3"/>
                </a:cxn>
                <a:cxn ang="0">
                  <a:pos x="3" y="0"/>
                </a:cxn>
                <a:cxn ang="0">
                  <a:pos x="8" y="8"/>
                </a:cxn>
                <a:cxn ang="0">
                  <a:pos x="4" y="10"/>
                </a:cxn>
                <a:cxn ang="0">
                  <a:pos x="0" y="3"/>
                </a:cxn>
                <a:cxn ang="0">
                  <a:pos x="0" y="3"/>
                </a:cxn>
              </a:cxnLst>
              <a:rect l="0" t="0" r="r" b="b"/>
              <a:pathLst>
                <a:path w="8" h="10">
                  <a:moveTo>
                    <a:pt x="0" y="3"/>
                  </a:moveTo>
                  <a:lnTo>
                    <a:pt x="3" y="0"/>
                  </a:lnTo>
                  <a:lnTo>
                    <a:pt x="8" y="8"/>
                  </a:lnTo>
                  <a:lnTo>
                    <a:pt x="4" y="10"/>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25" name="Freeform 428"/>
            <p:cNvSpPr>
              <a:spLocks/>
            </p:cNvSpPr>
            <p:nvPr/>
          </p:nvSpPr>
          <p:spPr bwMode="auto">
            <a:xfrm>
              <a:off x="5335485" y="-2000494"/>
              <a:ext cx="17675" cy="6798"/>
            </a:xfrm>
            <a:custGeom>
              <a:avLst/>
              <a:gdLst/>
              <a:ahLst/>
              <a:cxnLst>
                <a:cxn ang="0">
                  <a:pos x="13" y="0"/>
                </a:cxn>
                <a:cxn ang="0">
                  <a:pos x="7" y="0"/>
                </a:cxn>
                <a:cxn ang="0">
                  <a:pos x="0" y="5"/>
                </a:cxn>
                <a:cxn ang="0">
                  <a:pos x="7" y="3"/>
                </a:cxn>
                <a:cxn ang="0">
                  <a:pos x="13" y="0"/>
                </a:cxn>
                <a:cxn ang="0">
                  <a:pos x="13" y="0"/>
                </a:cxn>
              </a:cxnLst>
              <a:rect l="0" t="0" r="r" b="b"/>
              <a:pathLst>
                <a:path w="13" h="5">
                  <a:moveTo>
                    <a:pt x="13" y="0"/>
                  </a:moveTo>
                  <a:lnTo>
                    <a:pt x="7" y="0"/>
                  </a:lnTo>
                  <a:lnTo>
                    <a:pt x="0" y="5"/>
                  </a:lnTo>
                  <a:lnTo>
                    <a:pt x="7" y="3"/>
                  </a:lnTo>
                  <a:lnTo>
                    <a:pt x="13" y="0"/>
                  </a:lnTo>
                  <a:lnTo>
                    <a:pt x="1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26" name="Freeform 429"/>
            <p:cNvSpPr>
              <a:spLocks/>
            </p:cNvSpPr>
            <p:nvPr/>
          </p:nvSpPr>
          <p:spPr bwMode="auto">
            <a:xfrm>
              <a:off x="5421137" y="-1906685"/>
              <a:ext cx="4079" cy="6798"/>
            </a:xfrm>
            <a:custGeom>
              <a:avLst/>
              <a:gdLst/>
              <a:ahLst/>
              <a:cxnLst>
                <a:cxn ang="0">
                  <a:pos x="0" y="5"/>
                </a:cxn>
                <a:cxn ang="0">
                  <a:pos x="3" y="2"/>
                </a:cxn>
                <a:cxn ang="0">
                  <a:pos x="3" y="0"/>
                </a:cxn>
                <a:cxn ang="0">
                  <a:pos x="0" y="3"/>
                </a:cxn>
                <a:cxn ang="0">
                  <a:pos x="0" y="5"/>
                </a:cxn>
                <a:cxn ang="0">
                  <a:pos x="0" y="5"/>
                </a:cxn>
              </a:cxnLst>
              <a:rect l="0" t="0" r="r" b="b"/>
              <a:pathLst>
                <a:path w="3" h="5">
                  <a:moveTo>
                    <a:pt x="0" y="5"/>
                  </a:moveTo>
                  <a:lnTo>
                    <a:pt x="3" y="2"/>
                  </a:lnTo>
                  <a:lnTo>
                    <a:pt x="3" y="0"/>
                  </a:lnTo>
                  <a:lnTo>
                    <a:pt x="0" y="3"/>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27" name="Freeform 430"/>
            <p:cNvSpPr>
              <a:spLocks/>
            </p:cNvSpPr>
            <p:nvPr/>
          </p:nvSpPr>
          <p:spPr bwMode="auto">
            <a:xfrm>
              <a:off x="5308294" y="-1958348"/>
              <a:ext cx="5438" cy="1360"/>
            </a:xfrm>
            <a:custGeom>
              <a:avLst/>
              <a:gdLst/>
              <a:ahLst/>
              <a:cxnLst>
                <a:cxn ang="0">
                  <a:pos x="0" y="0"/>
                </a:cxn>
                <a:cxn ang="0">
                  <a:pos x="4" y="0"/>
                </a:cxn>
                <a:cxn ang="0">
                  <a:pos x="1" y="0"/>
                </a:cxn>
                <a:cxn ang="0">
                  <a:pos x="0" y="0"/>
                </a:cxn>
                <a:cxn ang="0">
                  <a:pos x="0" y="0"/>
                </a:cxn>
              </a:cxnLst>
              <a:rect l="0" t="0" r="r" b="b"/>
              <a:pathLst>
                <a:path w="4">
                  <a:moveTo>
                    <a:pt x="0" y="0"/>
                  </a:moveTo>
                  <a:lnTo>
                    <a:pt x="4" y="0"/>
                  </a:lnTo>
                  <a:lnTo>
                    <a:pt x="1"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28" name="Freeform 431"/>
            <p:cNvSpPr>
              <a:spLocks/>
            </p:cNvSpPr>
            <p:nvPr/>
          </p:nvSpPr>
          <p:spPr bwMode="auto">
            <a:xfrm>
              <a:off x="5103001" y="-1804718"/>
              <a:ext cx="1360" cy="1360"/>
            </a:xfrm>
            <a:custGeom>
              <a:avLst/>
              <a:gdLst/>
              <a:ahLst/>
              <a:cxnLst>
                <a:cxn ang="0">
                  <a:pos x="1" y="0"/>
                </a:cxn>
                <a:cxn ang="0">
                  <a:pos x="0" y="0"/>
                </a:cxn>
                <a:cxn ang="0">
                  <a:pos x="1" y="0"/>
                </a:cxn>
                <a:cxn ang="0">
                  <a:pos x="1" y="0"/>
                </a:cxn>
              </a:cxnLst>
              <a:rect l="0" t="0" r="r" b="b"/>
              <a:pathLst>
                <a:path w="1">
                  <a:moveTo>
                    <a:pt x="1" y="0"/>
                  </a:moveTo>
                  <a:lnTo>
                    <a:pt x="0"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29" name="Rectangle 432"/>
            <p:cNvSpPr>
              <a:spLocks noChangeArrowheads="1"/>
            </p:cNvSpPr>
            <p:nvPr/>
          </p:nvSpPr>
          <p:spPr bwMode="auto">
            <a:xfrm>
              <a:off x="5103001" y="-1808797"/>
              <a:ext cx="1360" cy="1360"/>
            </a:xfrm>
            <a:prstGeom prst="rect">
              <a:avLst/>
            </a:prstGeom>
            <a:grpFill/>
            <a:ln w="0" cap="flat" cmpd="sng" algn="ctr">
              <a:solidFill>
                <a:schemeClr val="bg1"/>
              </a:solidFill>
              <a:prstDash val="solid"/>
              <a:round/>
              <a:headEnd type="none" w="med" len="med"/>
              <a:tailEnd type="none" w="med" len="med"/>
            </a:ln>
          </p:spPr>
          <p:txBody>
            <a:bodyPr/>
            <a:lstStyle/>
            <a:p>
              <a:endParaRPr lang="en-US" dirty="0"/>
            </a:p>
          </p:txBody>
        </p:sp>
        <p:sp>
          <p:nvSpPr>
            <p:cNvPr id="530" name="Freeform 433"/>
            <p:cNvSpPr>
              <a:spLocks/>
            </p:cNvSpPr>
            <p:nvPr/>
          </p:nvSpPr>
          <p:spPr bwMode="auto">
            <a:xfrm>
              <a:off x="5308294" y="-1784325"/>
              <a:ext cx="4079" cy="1360"/>
            </a:xfrm>
            <a:custGeom>
              <a:avLst/>
              <a:gdLst/>
              <a:ahLst/>
              <a:cxnLst>
                <a:cxn ang="0">
                  <a:pos x="0" y="0"/>
                </a:cxn>
                <a:cxn ang="0">
                  <a:pos x="3" y="0"/>
                </a:cxn>
                <a:cxn ang="0">
                  <a:pos x="0" y="0"/>
                </a:cxn>
                <a:cxn ang="0">
                  <a:pos x="0" y="0"/>
                </a:cxn>
              </a:cxnLst>
              <a:rect l="0" t="0" r="r" b="b"/>
              <a:pathLst>
                <a:path w="3">
                  <a:moveTo>
                    <a:pt x="0" y="0"/>
                  </a:moveTo>
                  <a:lnTo>
                    <a:pt x="3"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31" name="Freeform 434"/>
            <p:cNvSpPr>
              <a:spLocks/>
            </p:cNvSpPr>
            <p:nvPr/>
          </p:nvSpPr>
          <p:spPr bwMode="auto">
            <a:xfrm>
              <a:off x="5331407" y="-1791122"/>
              <a:ext cx="24472" cy="6798"/>
            </a:xfrm>
            <a:custGeom>
              <a:avLst/>
              <a:gdLst/>
              <a:ahLst/>
              <a:cxnLst>
                <a:cxn ang="0">
                  <a:pos x="16" y="2"/>
                </a:cxn>
                <a:cxn ang="0">
                  <a:pos x="18" y="2"/>
                </a:cxn>
                <a:cxn ang="0">
                  <a:pos x="15" y="3"/>
                </a:cxn>
                <a:cxn ang="0">
                  <a:pos x="10" y="5"/>
                </a:cxn>
                <a:cxn ang="0">
                  <a:pos x="0" y="2"/>
                </a:cxn>
                <a:cxn ang="0">
                  <a:pos x="3" y="0"/>
                </a:cxn>
                <a:cxn ang="0">
                  <a:pos x="5" y="2"/>
                </a:cxn>
                <a:cxn ang="0">
                  <a:pos x="16" y="2"/>
                </a:cxn>
                <a:cxn ang="0">
                  <a:pos x="16" y="2"/>
                </a:cxn>
              </a:cxnLst>
              <a:rect l="0" t="0" r="r" b="b"/>
              <a:pathLst>
                <a:path w="18" h="5">
                  <a:moveTo>
                    <a:pt x="16" y="2"/>
                  </a:moveTo>
                  <a:lnTo>
                    <a:pt x="18" y="2"/>
                  </a:lnTo>
                  <a:lnTo>
                    <a:pt x="15" y="3"/>
                  </a:lnTo>
                  <a:lnTo>
                    <a:pt x="10" y="5"/>
                  </a:lnTo>
                  <a:lnTo>
                    <a:pt x="0" y="2"/>
                  </a:lnTo>
                  <a:lnTo>
                    <a:pt x="3" y="0"/>
                  </a:lnTo>
                  <a:lnTo>
                    <a:pt x="5" y="2"/>
                  </a:lnTo>
                  <a:lnTo>
                    <a:pt x="16" y="2"/>
                  </a:lnTo>
                  <a:lnTo>
                    <a:pt x="16"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32" name="Freeform 435"/>
            <p:cNvSpPr>
              <a:spLocks/>
            </p:cNvSpPr>
            <p:nvPr/>
          </p:nvSpPr>
          <p:spPr bwMode="auto">
            <a:xfrm>
              <a:off x="5078529" y="-1849584"/>
              <a:ext cx="2719" cy="1360"/>
            </a:xfrm>
            <a:custGeom>
              <a:avLst/>
              <a:gdLst/>
              <a:ahLst/>
              <a:cxnLst>
                <a:cxn ang="0">
                  <a:pos x="2" y="1"/>
                </a:cxn>
                <a:cxn ang="0">
                  <a:pos x="0" y="0"/>
                </a:cxn>
                <a:cxn ang="0">
                  <a:pos x="2" y="1"/>
                </a:cxn>
                <a:cxn ang="0">
                  <a:pos x="2" y="1"/>
                </a:cxn>
              </a:cxnLst>
              <a:rect l="0" t="0" r="r" b="b"/>
              <a:pathLst>
                <a:path w="2" h="1">
                  <a:moveTo>
                    <a:pt x="2" y="1"/>
                  </a:moveTo>
                  <a:lnTo>
                    <a:pt x="0" y="0"/>
                  </a:lnTo>
                  <a:lnTo>
                    <a:pt x="2" y="1"/>
                  </a:lnTo>
                  <a:lnTo>
                    <a:pt x="2"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33" name="Freeform 436"/>
            <p:cNvSpPr>
              <a:spLocks/>
            </p:cNvSpPr>
            <p:nvPr/>
          </p:nvSpPr>
          <p:spPr bwMode="auto">
            <a:xfrm>
              <a:off x="5078529" y="-1849584"/>
              <a:ext cx="2719" cy="1360"/>
            </a:xfrm>
            <a:custGeom>
              <a:avLst/>
              <a:gdLst/>
              <a:ahLst/>
              <a:cxnLst>
                <a:cxn ang="0">
                  <a:pos x="0" y="0"/>
                </a:cxn>
                <a:cxn ang="0">
                  <a:pos x="2" y="1"/>
                </a:cxn>
                <a:cxn ang="0">
                  <a:pos x="0" y="0"/>
                </a:cxn>
                <a:cxn ang="0">
                  <a:pos x="0" y="0"/>
                </a:cxn>
              </a:cxnLst>
              <a:rect l="0" t="0" r="r" b="b"/>
              <a:pathLst>
                <a:path w="2" h="1">
                  <a:moveTo>
                    <a:pt x="0" y="0"/>
                  </a:move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34" name="Freeform 437"/>
            <p:cNvSpPr>
              <a:spLocks/>
            </p:cNvSpPr>
            <p:nvPr/>
          </p:nvSpPr>
          <p:spPr bwMode="auto">
            <a:xfrm>
              <a:off x="5082607" y="-1848224"/>
              <a:ext cx="2719" cy="2719"/>
            </a:xfrm>
            <a:custGeom>
              <a:avLst/>
              <a:gdLst/>
              <a:ahLst/>
              <a:cxnLst>
                <a:cxn ang="0">
                  <a:pos x="2" y="2"/>
                </a:cxn>
                <a:cxn ang="0">
                  <a:pos x="0" y="0"/>
                </a:cxn>
                <a:cxn ang="0">
                  <a:pos x="2" y="2"/>
                </a:cxn>
                <a:cxn ang="0">
                  <a:pos x="2" y="2"/>
                </a:cxn>
              </a:cxnLst>
              <a:rect l="0" t="0" r="r" b="b"/>
              <a:pathLst>
                <a:path w="2" h="2">
                  <a:moveTo>
                    <a:pt x="2" y="2"/>
                  </a:moveTo>
                  <a:lnTo>
                    <a:pt x="0" y="0"/>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35" name="Freeform 438"/>
            <p:cNvSpPr>
              <a:spLocks/>
            </p:cNvSpPr>
            <p:nvPr/>
          </p:nvSpPr>
          <p:spPr bwMode="auto">
            <a:xfrm>
              <a:off x="4714168" y="-2205788"/>
              <a:ext cx="16315" cy="6798"/>
            </a:xfrm>
            <a:custGeom>
              <a:avLst/>
              <a:gdLst/>
              <a:ahLst/>
              <a:cxnLst>
                <a:cxn ang="0">
                  <a:pos x="10" y="5"/>
                </a:cxn>
                <a:cxn ang="0">
                  <a:pos x="12" y="5"/>
                </a:cxn>
                <a:cxn ang="0">
                  <a:pos x="7" y="0"/>
                </a:cxn>
                <a:cxn ang="0">
                  <a:pos x="0" y="2"/>
                </a:cxn>
                <a:cxn ang="0">
                  <a:pos x="0" y="4"/>
                </a:cxn>
                <a:cxn ang="0">
                  <a:pos x="5" y="4"/>
                </a:cxn>
                <a:cxn ang="0">
                  <a:pos x="5" y="5"/>
                </a:cxn>
                <a:cxn ang="0">
                  <a:pos x="10" y="5"/>
                </a:cxn>
                <a:cxn ang="0">
                  <a:pos x="10" y="5"/>
                </a:cxn>
              </a:cxnLst>
              <a:rect l="0" t="0" r="r" b="b"/>
              <a:pathLst>
                <a:path w="12" h="5">
                  <a:moveTo>
                    <a:pt x="10" y="5"/>
                  </a:moveTo>
                  <a:lnTo>
                    <a:pt x="12" y="5"/>
                  </a:lnTo>
                  <a:lnTo>
                    <a:pt x="7" y="0"/>
                  </a:lnTo>
                  <a:lnTo>
                    <a:pt x="0" y="2"/>
                  </a:lnTo>
                  <a:lnTo>
                    <a:pt x="0" y="4"/>
                  </a:lnTo>
                  <a:lnTo>
                    <a:pt x="5" y="4"/>
                  </a:lnTo>
                  <a:lnTo>
                    <a:pt x="5" y="5"/>
                  </a:lnTo>
                  <a:lnTo>
                    <a:pt x="10" y="5"/>
                  </a:lnTo>
                  <a:lnTo>
                    <a:pt x="10"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36" name="Freeform 439"/>
            <p:cNvSpPr>
              <a:spLocks/>
            </p:cNvSpPr>
            <p:nvPr/>
          </p:nvSpPr>
          <p:spPr bwMode="auto">
            <a:xfrm>
              <a:off x="4714168" y="-2189473"/>
              <a:ext cx="6798" cy="5438"/>
            </a:xfrm>
            <a:custGeom>
              <a:avLst/>
              <a:gdLst/>
              <a:ahLst/>
              <a:cxnLst>
                <a:cxn ang="0">
                  <a:pos x="4" y="4"/>
                </a:cxn>
                <a:cxn ang="0">
                  <a:pos x="5" y="3"/>
                </a:cxn>
                <a:cxn ang="0">
                  <a:pos x="5" y="0"/>
                </a:cxn>
                <a:cxn ang="0">
                  <a:pos x="0" y="0"/>
                </a:cxn>
                <a:cxn ang="0">
                  <a:pos x="4" y="4"/>
                </a:cxn>
                <a:cxn ang="0">
                  <a:pos x="4" y="4"/>
                </a:cxn>
              </a:cxnLst>
              <a:rect l="0" t="0" r="r" b="b"/>
              <a:pathLst>
                <a:path w="5" h="4">
                  <a:moveTo>
                    <a:pt x="4" y="4"/>
                  </a:moveTo>
                  <a:lnTo>
                    <a:pt x="5" y="3"/>
                  </a:lnTo>
                  <a:lnTo>
                    <a:pt x="5" y="0"/>
                  </a:lnTo>
                  <a:lnTo>
                    <a:pt x="0" y="0"/>
                  </a:lnTo>
                  <a:lnTo>
                    <a:pt x="4" y="4"/>
                  </a:lnTo>
                  <a:lnTo>
                    <a:pt x="4"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37" name="Freeform 440"/>
            <p:cNvSpPr>
              <a:spLocks/>
            </p:cNvSpPr>
            <p:nvPr/>
          </p:nvSpPr>
          <p:spPr bwMode="auto">
            <a:xfrm>
              <a:off x="4757673" y="-2152764"/>
              <a:ext cx="9517" cy="8157"/>
            </a:xfrm>
            <a:custGeom>
              <a:avLst/>
              <a:gdLst/>
              <a:ahLst/>
              <a:cxnLst>
                <a:cxn ang="0">
                  <a:pos x="5" y="5"/>
                </a:cxn>
                <a:cxn ang="0">
                  <a:pos x="7" y="0"/>
                </a:cxn>
                <a:cxn ang="0">
                  <a:pos x="0" y="3"/>
                </a:cxn>
                <a:cxn ang="0">
                  <a:pos x="0" y="6"/>
                </a:cxn>
                <a:cxn ang="0">
                  <a:pos x="5" y="5"/>
                </a:cxn>
                <a:cxn ang="0">
                  <a:pos x="5" y="5"/>
                </a:cxn>
              </a:cxnLst>
              <a:rect l="0" t="0" r="r" b="b"/>
              <a:pathLst>
                <a:path w="7" h="6">
                  <a:moveTo>
                    <a:pt x="5" y="5"/>
                  </a:moveTo>
                  <a:lnTo>
                    <a:pt x="7" y="0"/>
                  </a:lnTo>
                  <a:lnTo>
                    <a:pt x="0" y="3"/>
                  </a:lnTo>
                  <a:lnTo>
                    <a:pt x="0" y="6"/>
                  </a:lnTo>
                  <a:lnTo>
                    <a:pt x="5" y="5"/>
                  </a:lnTo>
                  <a:lnTo>
                    <a:pt x="5"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38" name="Freeform 441"/>
            <p:cNvSpPr>
              <a:spLocks/>
            </p:cNvSpPr>
            <p:nvPr/>
          </p:nvSpPr>
          <p:spPr bwMode="auto">
            <a:xfrm>
              <a:off x="4851482" y="-2141888"/>
              <a:ext cx="43506" cy="19034"/>
            </a:xfrm>
            <a:custGeom>
              <a:avLst/>
              <a:gdLst/>
              <a:ahLst/>
              <a:cxnLst>
                <a:cxn ang="0">
                  <a:pos x="24" y="3"/>
                </a:cxn>
                <a:cxn ang="0">
                  <a:pos x="32" y="0"/>
                </a:cxn>
                <a:cxn ang="0">
                  <a:pos x="29" y="5"/>
                </a:cxn>
                <a:cxn ang="0">
                  <a:pos x="24" y="9"/>
                </a:cxn>
                <a:cxn ang="0">
                  <a:pos x="12" y="14"/>
                </a:cxn>
                <a:cxn ang="0">
                  <a:pos x="4" y="13"/>
                </a:cxn>
                <a:cxn ang="0">
                  <a:pos x="0" y="9"/>
                </a:cxn>
                <a:cxn ang="0">
                  <a:pos x="10" y="6"/>
                </a:cxn>
                <a:cxn ang="0">
                  <a:pos x="10" y="5"/>
                </a:cxn>
                <a:cxn ang="0">
                  <a:pos x="24" y="3"/>
                </a:cxn>
                <a:cxn ang="0">
                  <a:pos x="24" y="3"/>
                </a:cxn>
              </a:cxnLst>
              <a:rect l="0" t="0" r="r" b="b"/>
              <a:pathLst>
                <a:path w="32" h="14">
                  <a:moveTo>
                    <a:pt x="24" y="3"/>
                  </a:moveTo>
                  <a:lnTo>
                    <a:pt x="32" y="0"/>
                  </a:lnTo>
                  <a:lnTo>
                    <a:pt x="29" y="5"/>
                  </a:lnTo>
                  <a:lnTo>
                    <a:pt x="24" y="9"/>
                  </a:lnTo>
                  <a:lnTo>
                    <a:pt x="12" y="14"/>
                  </a:lnTo>
                  <a:lnTo>
                    <a:pt x="4" y="13"/>
                  </a:lnTo>
                  <a:lnTo>
                    <a:pt x="0" y="9"/>
                  </a:lnTo>
                  <a:lnTo>
                    <a:pt x="10" y="6"/>
                  </a:lnTo>
                  <a:lnTo>
                    <a:pt x="10" y="5"/>
                  </a:lnTo>
                  <a:lnTo>
                    <a:pt x="24" y="3"/>
                  </a:lnTo>
                  <a:lnTo>
                    <a:pt x="24"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39" name="Freeform 442"/>
            <p:cNvSpPr>
              <a:spLocks/>
            </p:cNvSpPr>
            <p:nvPr/>
          </p:nvSpPr>
          <p:spPr bwMode="auto">
            <a:xfrm>
              <a:off x="4686977" y="-2228900"/>
              <a:ext cx="4079" cy="1360"/>
            </a:xfrm>
            <a:custGeom>
              <a:avLst/>
              <a:gdLst/>
              <a:ahLst/>
              <a:cxnLst>
                <a:cxn ang="0">
                  <a:pos x="1" y="1"/>
                </a:cxn>
                <a:cxn ang="0">
                  <a:pos x="3" y="1"/>
                </a:cxn>
                <a:cxn ang="0">
                  <a:pos x="3" y="0"/>
                </a:cxn>
                <a:cxn ang="0">
                  <a:pos x="0" y="1"/>
                </a:cxn>
                <a:cxn ang="0">
                  <a:pos x="1" y="1"/>
                </a:cxn>
                <a:cxn ang="0">
                  <a:pos x="1" y="1"/>
                </a:cxn>
              </a:cxnLst>
              <a:rect l="0" t="0" r="r" b="b"/>
              <a:pathLst>
                <a:path w="3" h="1">
                  <a:moveTo>
                    <a:pt x="1" y="1"/>
                  </a:moveTo>
                  <a:lnTo>
                    <a:pt x="3" y="1"/>
                  </a:lnTo>
                  <a:lnTo>
                    <a:pt x="3" y="0"/>
                  </a:lnTo>
                  <a:lnTo>
                    <a:pt x="0" y="1"/>
                  </a:lnTo>
                  <a:lnTo>
                    <a:pt x="1" y="1"/>
                  </a:lnTo>
                  <a:lnTo>
                    <a:pt x="1"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40" name="Freeform 443"/>
            <p:cNvSpPr>
              <a:spLocks/>
            </p:cNvSpPr>
            <p:nvPr/>
          </p:nvSpPr>
          <p:spPr bwMode="auto">
            <a:xfrm>
              <a:off x="4697853" y="-2213945"/>
              <a:ext cx="5438" cy="2719"/>
            </a:xfrm>
            <a:custGeom>
              <a:avLst/>
              <a:gdLst/>
              <a:ahLst/>
              <a:cxnLst>
                <a:cxn ang="0">
                  <a:pos x="4" y="0"/>
                </a:cxn>
                <a:cxn ang="0">
                  <a:pos x="3" y="0"/>
                </a:cxn>
                <a:cxn ang="0">
                  <a:pos x="0" y="0"/>
                </a:cxn>
                <a:cxn ang="0">
                  <a:pos x="0" y="2"/>
                </a:cxn>
                <a:cxn ang="0">
                  <a:pos x="3" y="2"/>
                </a:cxn>
                <a:cxn ang="0">
                  <a:pos x="4" y="0"/>
                </a:cxn>
                <a:cxn ang="0">
                  <a:pos x="4" y="0"/>
                </a:cxn>
              </a:cxnLst>
              <a:rect l="0" t="0" r="r" b="b"/>
              <a:pathLst>
                <a:path w="4" h="2">
                  <a:moveTo>
                    <a:pt x="4" y="0"/>
                  </a:moveTo>
                  <a:lnTo>
                    <a:pt x="3" y="0"/>
                  </a:lnTo>
                  <a:lnTo>
                    <a:pt x="0" y="0"/>
                  </a:lnTo>
                  <a:lnTo>
                    <a:pt x="0" y="2"/>
                  </a:lnTo>
                  <a:lnTo>
                    <a:pt x="3" y="2"/>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41" name="Freeform 444"/>
            <p:cNvSpPr>
              <a:spLocks/>
            </p:cNvSpPr>
            <p:nvPr/>
          </p:nvSpPr>
          <p:spPr bwMode="auto">
            <a:xfrm>
              <a:off x="4673381" y="-2137810"/>
              <a:ext cx="57101" cy="10876"/>
            </a:xfrm>
            <a:custGeom>
              <a:avLst/>
              <a:gdLst/>
              <a:ahLst/>
              <a:cxnLst>
                <a:cxn ang="0">
                  <a:pos x="22" y="2"/>
                </a:cxn>
                <a:cxn ang="0">
                  <a:pos x="13" y="3"/>
                </a:cxn>
                <a:cxn ang="0">
                  <a:pos x="10" y="2"/>
                </a:cxn>
                <a:cxn ang="0">
                  <a:pos x="8" y="0"/>
                </a:cxn>
                <a:cxn ang="0">
                  <a:pos x="6" y="0"/>
                </a:cxn>
                <a:cxn ang="0">
                  <a:pos x="3" y="0"/>
                </a:cxn>
                <a:cxn ang="0">
                  <a:pos x="3" y="2"/>
                </a:cxn>
                <a:cxn ang="0">
                  <a:pos x="2" y="0"/>
                </a:cxn>
                <a:cxn ang="0">
                  <a:pos x="0" y="5"/>
                </a:cxn>
                <a:cxn ang="0">
                  <a:pos x="14" y="5"/>
                </a:cxn>
                <a:cxn ang="0">
                  <a:pos x="19" y="8"/>
                </a:cxn>
                <a:cxn ang="0">
                  <a:pos x="37" y="6"/>
                </a:cxn>
                <a:cxn ang="0">
                  <a:pos x="40" y="8"/>
                </a:cxn>
                <a:cxn ang="0">
                  <a:pos x="42" y="3"/>
                </a:cxn>
                <a:cxn ang="0">
                  <a:pos x="37" y="5"/>
                </a:cxn>
                <a:cxn ang="0">
                  <a:pos x="32" y="3"/>
                </a:cxn>
                <a:cxn ang="0">
                  <a:pos x="22" y="2"/>
                </a:cxn>
                <a:cxn ang="0">
                  <a:pos x="22" y="2"/>
                </a:cxn>
              </a:cxnLst>
              <a:rect l="0" t="0" r="r" b="b"/>
              <a:pathLst>
                <a:path w="42" h="8">
                  <a:moveTo>
                    <a:pt x="22" y="2"/>
                  </a:moveTo>
                  <a:lnTo>
                    <a:pt x="13" y="3"/>
                  </a:lnTo>
                  <a:lnTo>
                    <a:pt x="10" y="2"/>
                  </a:lnTo>
                  <a:lnTo>
                    <a:pt x="8" y="0"/>
                  </a:lnTo>
                  <a:lnTo>
                    <a:pt x="6" y="0"/>
                  </a:lnTo>
                  <a:lnTo>
                    <a:pt x="3" y="0"/>
                  </a:lnTo>
                  <a:lnTo>
                    <a:pt x="3" y="2"/>
                  </a:lnTo>
                  <a:lnTo>
                    <a:pt x="2" y="0"/>
                  </a:lnTo>
                  <a:lnTo>
                    <a:pt x="0" y="5"/>
                  </a:lnTo>
                  <a:lnTo>
                    <a:pt x="14" y="5"/>
                  </a:lnTo>
                  <a:lnTo>
                    <a:pt x="19" y="8"/>
                  </a:lnTo>
                  <a:lnTo>
                    <a:pt x="37" y="6"/>
                  </a:lnTo>
                  <a:lnTo>
                    <a:pt x="40" y="8"/>
                  </a:lnTo>
                  <a:lnTo>
                    <a:pt x="42" y="3"/>
                  </a:lnTo>
                  <a:lnTo>
                    <a:pt x="37" y="5"/>
                  </a:lnTo>
                  <a:lnTo>
                    <a:pt x="32" y="3"/>
                  </a:lnTo>
                  <a:lnTo>
                    <a:pt x="22" y="2"/>
                  </a:lnTo>
                  <a:lnTo>
                    <a:pt x="22"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42" name="Freeform 445"/>
            <p:cNvSpPr>
              <a:spLocks/>
            </p:cNvSpPr>
            <p:nvPr/>
          </p:nvSpPr>
          <p:spPr bwMode="auto">
            <a:xfrm>
              <a:off x="4692415" y="-2178596"/>
              <a:ext cx="6798" cy="5438"/>
            </a:xfrm>
            <a:custGeom>
              <a:avLst/>
              <a:gdLst/>
              <a:ahLst/>
              <a:cxnLst>
                <a:cxn ang="0">
                  <a:pos x="5" y="4"/>
                </a:cxn>
                <a:cxn ang="0">
                  <a:pos x="5" y="1"/>
                </a:cxn>
                <a:cxn ang="0">
                  <a:pos x="0" y="0"/>
                </a:cxn>
                <a:cxn ang="0">
                  <a:pos x="5" y="4"/>
                </a:cxn>
                <a:cxn ang="0">
                  <a:pos x="5" y="4"/>
                </a:cxn>
              </a:cxnLst>
              <a:rect l="0" t="0" r="r" b="b"/>
              <a:pathLst>
                <a:path w="5" h="4">
                  <a:moveTo>
                    <a:pt x="5" y="4"/>
                  </a:moveTo>
                  <a:lnTo>
                    <a:pt x="5" y="1"/>
                  </a:lnTo>
                  <a:lnTo>
                    <a:pt x="0" y="0"/>
                  </a:lnTo>
                  <a:lnTo>
                    <a:pt x="5" y="4"/>
                  </a:lnTo>
                  <a:lnTo>
                    <a:pt x="5"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43" name="Freeform 446"/>
            <p:cNvSpPr>
              <a:spLocks/>
            </p:cNvSpPr>
            <p:nvPr/>
          </p:nvSpPr>
          <p:spPr bwMode="auto">
            <a:xfrm>
              <a:off x="4708729" y="-2166360"/>
              <a:ext cx="4079" cy="4079"/>
            </a:xfrm>
            <a:custGeom>
              <a:avLst/>
              <a:gdLst/>
              <a:ahLst/>
              <a:cxnLst>
                <a:cxn ang="0">
                  <a:pos x="1" y="3"/>
                </a:cxn>
                <a:cxn ang="0">
                  <a:pos x="3" y="3"/>
                </a:cxn>
                <a:cxn ang="0">
                  <a:pos x="3" y="0"/>
                </a:cxn>
                <a:cxn ang="0">
                  <a:pos x="0" y="2"/>
                </a:cxn>
                <a:cxn ang="0">
                  <a:pos x="1" y="3"/>
                </a:cxn>
                <a:cxn ang="0">
                  <a:pos x="1" y="3"/>
                </a:cxn>
              </a:cxnLst>
              <a:rect l="0" t="0" r="r" b="b"/>
              <a:pathLst>
                <a:path w="3" h="3">
                  <a:moveTo>
                    <a:pt x="1" y="3"/>
                  </a:moveTo>
                  <a:lnTo>
                    <a:pt x="3" y="3"/>
                  </a:lnTo>
                  <a:lnTo>
                    <a:pt x="3" y="0"/>
                  </a:lnTo>
                  <a:lnTo>
                    <a:pt x="0" y="2"/>
                  </a:lnTo>
                  <a:lnTo>
                    <a:pt x="1" y="3"/>
                  </a:lnTo>
                  <a:lnTo>
                    <a:pt x="1"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44" name="Freeform 447"/>
            <p:cNvSpPr>
              <a:spLocks/>
            </p:cNvSpPr>
            <p:nvPr/>
          </p:nvSpPr>
          <p:spPr bwMode="auto">
            <a:xfrm>
              <a:off x="4623077" y="-2185394"/>
              <a:ext cx="46225" cy="32629"/>
            </a:xfrm>
            <a:custGeom>
              <a:avLst/>
              <a:gdLst/>
              <a:ahLst/>
              <a:cxnLst>
                <a:cxn ang="0">
                  <a:pos x="11" y="0"/>
                </a:cxn>
                <a:cxn ang="0">
                  <a:pos x="5" y="3"/>
                </a:cxn>
                <a:cxn ang="0">
                  <a:pos x="3" y="1"/>
                </a:cxn>
                <a:cxn ang="0">
                  <a:pos x="0" y="8"/>
                </a:cxn>
                <a:cxn ang="0">
                  <a:pos x="8" y="13"/>
                </a:cxn>
                <a:cxn ang="0">
                  <a:pos x="8" y="19"/>
                </a:cxn>
                <a:cxn ang="0">
                  <a:pos x="11" y="21"/>
                </a:cxn>
                <a:cxn ang="0">
                  <a:pos x="13" y="17"/>
                </a:cxn>
                <a:cxn ang="0">
                  <a:pos x="16" y="19"/>
                </a:cxn>
                <a:cxn ang="0">
                  <a:pos x="19" y="24"/>
                </a:cxn>
                <a:cxn ang="0">
                  <a:pos x="19" y="24"/>
                </a:cxn>
                <a:cxn ang="0">
                  <a:pos x="21" y="21"/>
                </a:cxn>
                <a:cxn ang="0">
                  <a:pos x="22" y="21"/>
                </a:cxn>
                <a:cxn ang="0">
                  <a:pos x="29" y="24"/>
                </a:cxn>
                <a:cxn ang="0">
                  <a:pos x="26" y="14"/>
                </a:cxn>
                <a:cxn ang="0">
                  <a:pos x="22" y="11"/>
                </a:cxn>
                <a:cxn ang="0">
                  <a:pos x="29" y="14"/>
                </a:cxn>
                <a:cxn ang="0">
                  <a:pos x="34" y="13"/>
                </a:cxn>
                <a:cxn ang="0">
                  <a:pos x="34" y="11"/>
                </a:cxn>
                <a:cxn ang="0">
                  <a:pos x="31" y="9"/>
                </a:cxn>
                <a:cxn ang="0">
                  <a:pos x="27" y="5"/>
                </a:cxn>
                <a:cxn ang="0">
                  <a:pos x="26" y="5"/>
                </a:cxn>
                <a:cxn ang="0">
                  <a:pos x="11" y="0"/>
                </a:cxn>
                <a:cxn ang="0">
                  <a:pos x="11" y="0"/>
                </a:cxn>
              </a:cxnLst>
              <a:rect l="0" t="0" r="r" b="b"/>
              <a:pathLst>
                <a:path w="34" h="24">
                  <a:moveTo>
                    <a:pt x="11" y="0"/>
                  </a:moveTo>
                  <a:lnTo>
                    <a:pt x="5" y="3"/>
                  </a:lnTo>
                  <a:lnTo>
                    <a:pt x="3" y="1"/>
                  </a:lnTo>
                  <a:lnTo>
                    <a:pt x="0" y="8"/>
                  </a:lnTo>
                  <a:lnTo>
                    <a:pt x="8" y="13"/>
                  </a:lnTo>
                  <a:lnTo>
                    <a:pt x="8" y="19"/>
                  </a:lnTo>
                  <a:lnTo>
                    <a:pt x="11" y="21"/>
                  </a:lnTo>
                  <a:lnTo>
                    <a:pt x="13" y="17"/>
                  </a:lnTo>
                  <a:lnTo>
                    <a:pt x="16" y="19"/>
                  </a:lnTo>
                  <a:lnTo>
                    <a:pt x="19" y="24"/>
                  </a:lnTo>
                  <a:lnTo>
                    <a:pt x="19" y="24"/>
                  </a:lnTo>
                  <a:lnTo>
                    <a:pt x="21" y="21"/>
                  </a:lnTo>
                  <a:lnTo>
                    <a:pt x="22" y="21"/>
                  </a:lnTo>
                  <a:lnTo>
                    <a:pt x="29" y="24"/>
                  </a:lnTo>
                  <a:lnTo>
                    <a:pt x="26" y="14"/>
                  </a:lnTo>
                  <a:lnTo>
                    <a:pt x="22" y="11"/>
                  </a:lnTo>
                  <a:lnTo>
                    <a:pt x="29" y="14"/>
                  </a:lnTo>
                  <a:lnTo>
                    <a:pt x="34" y="13"/>
                  </a:lnTo>
                  <a:lnTo>
                    <a:pt x="34" y="11"/>
                  </a:lnTo>
                  <a:lnTo>
                    <a:pt x="31" y="9"/>
                  </a:lnTo>
                  <a:lnTo>
                    <a:pt x="27" y="5"/>
                  </a:lnTo>
                  <a:lnTo>
                    <a:pt x="26" y="5"/>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45" name="Freeform 448"/>
            <p:cNvSpPr>
              <a:spLocks/>
            </p:cNvSpPr>
            <p:nvPr/>
          </p:nvSpPr>
          <p:spPr bwMode="auto">
            <a:xfrm>
              <a:off x="4605403" y="-2185394"/>
              <a:ext cx="9517" cy="4079"/>
            </a:xfrm>
            <a:custGeom>
              <a:avLst/>
              <a:gdLst/>
              <a:ahLst/>
              <a:cxnLst>
                <a:cxn ang="0">
                  <a:pos x="7" y="3"/>
                </a:cxn>
                <a:cxn ang="0">
                  <a:pos x="7" y="1"/>
                </a:cxn>
                <a:cxn ang="0">
                  <a:pos x="3" y="0"/>
                </a:cxn>
                <a:cxn ang="0">
                  <a:pos x="0" y="1"/>
                </a:cxn>
                <a:cxn ang="0">
                  <a:pos x="7" y="3"/>
                </a:cxn>
                <a:cxn ang="0">
                  <a:pos x="7" y="3"/>
                </a:cxn>
              </a:cxnLst>
              <a:rect l="0" t="0" r="r" b="b"/>
              <a:pathLst>
                <a:path w="7" h="3">
                  <a:moveTo>
                    <a:pt x="7" y="3"/>
                  </a:moveTo>
                  <a:lnTo>
                    <a:pt x="7" y="1"/>
                  </a:lnTo>
                  <a:lnTo>
                    <a:pt x="3" y="0"/>
                  </a:lnTo>
                  <a:lnTo>
                    <a:pt x="0" y="1"/>
                  </a:lnTo>
                  <a:lnTo>
                    <a:pt x="7" y="3"/>
                  </a:lnTo>
                  <a:lnTo>
                    <a:pt x="7"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46" name="Freeform 449"/>
            <p:cNvSpPr>
              <a:spLocks/>
            </p:cNvSpPr>
            <p:nvPr/>
          </p:nvSpPr>
          <p:spPr bwMode="auto">
            <a:xfrm>
              <a:off x="4658425" y="-2196270"/>
              <a:ext cx="32629" cy="17675"/>
            </a:xfrm>
            <a:custGeom>
              <a:avLst/>
              <a:gdLst/>
              <a:ahLst/>
              <a:cxnLst>
                <a:cxn ang="0">
                  <a:pos x="24" y="11"/>
                </a:cxn>
                <a:cxn ang="0">
                  <a:pos x="24" y="11"/>
                </a:cxn>
                <a:cxn ang="0">
                  <a:pos x="19" y="9"/>
                </a:cxn>
                <a:cxn ang="0">
                  <a:pos x="16" y="5"/>
                </a:cxn>
                <a:cxn ang="0">
                  <a:pos x="9" y="3"/>
                </a:cxn>
                <a:cxn ang="0">
                  <a:pos x="5" y="0"/>
                </a:cxn>
                <a:cxn ang="0">
                  <a:pos x="0" y="1"/>
                </a:cxn>
                <a:cxn ang="0">
                  <a:pos x="1" y="1"/>
                </a:cxn>
                <a:cxn ang="0">
                  <a:pos x="8" y="6"/>
                </a:cxn>
                <a:cxn ang="0">
                  <a:pos x="17" y="9"/>
                </a:cxn>
                <a:cxn ang="0">
                  <a:pos x="21" y="13"/>
                </a:cxn>
                <a:cxn ang="0">
                  <a:pos x="24" y="13"/>
                </a:cxn>
                <a:cxn ang="0">
                  <a:pos x="24" y="11"/>
                </a:cxn>
                <a:cxn ang="0">
                  <a:pos x="24" y="11"/>
                </a:cxn>
              </a:cxnLst>
              <a:rect l="0" t="0" r="r" b="b"/>
              <a:pathLst>
                <a:path w="24" h="13">
                  <a:moveTo>
                    <a:pt x="24" y="11"/>
                  </a:moveTo>
                  <a:lnTo>
                    <a:pt x="24" y="11"/>
                  </a:lnTo>
                  <a:lnTo>
                    <a:pt x="19" y="9"/>
                  </a:lnTo>
                  <a:lnTo>
                    <a:pt x="16" y="5"/>
                  </a:lnTo>
                  <a:lnTo>
                    <a:pt x="9" y="3"/>
                  </a:lnTo>
                  <a:lnTo>
                    <a:pt x="5" y="0"/>
                  </a:lnTo>
                  <a:lnTo>
                    <a:pt x="0" y="1"/>
                  </a:lnTo>
                  <a:lnTo>
                    <a:pt x="1" y="1"/>
                  </a:lnTo>
                  <a:lnTo>
                    <a:pt x="8" y="6"/>
                  </a:lnTo>
                  <a:lnTo>
                    <a:pt x="17" y="9"/>
                  </a:lnTo>
                  <a:lnTo>
                    <a:pt x="21" y="13"/>
                  </a:lnTo>
                  <a:lnTo>
                    <a:pt x="24" y="13"/>
                  </a:lnTo>
                  <a:lnTo>
                    <a:pt x="24" y="11"/>
                  </a:lnTo>
                  <a:lnTo>
                    <a:pt x="24" y="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47" name="Freeform 450"/>
            <p:cNvSpPr>
              <a:spLocks/>
            </p:cNvSpPr>
            <p:nvPr/>
          </p:nvSpPr>
          <p:spPr bwMode="auto">
            <a:xfrm>
              <a:off x="4590448" y="-2209866"/>
              <a:ext cx="8157" cy="6798"/>
            </a:xfrm>
            <a:custGeom>
              <a:avLst/>
              <a:gdLst/>
              <a:ahLst/>
              <a:cxnLst>
                <a:cxn ang="0">
                  <a:pos x="6" y="5"/>
                </a:cxn>
                <a:cxn ang="0">
                  <a:pos x="3" y="0"/>
                </a:cxn>
                <a:cxn ang="0">
                  <a:pos x="0" y="0"/>
                </a:cxn>
                <a:cxn ang="0">
                  <a:pos x="2" y="3"/>
                </a:cxn>
                <a:cxn ang="0">
                  <a:pos x="6" y="5"/>
                </a:cxn>
                <a:cxn ang="0">
                  <a:pos x="6" y="5"/>
                </a:cxn>
              </a:cxnLst>
              <a:rect l="0" t="0" r="r" b="b"/>
              <a:pathLst>
                <a:path w="6" h="5">
                  <a:moveTo>
                    <a:pt x="6" y="5"/>
                  </a:moveTo>
                  <a:lnTo>
                    <a:pt x="3" y="0"/>
                  </a:lnTo>
                  <a:lnTo>
                    <a:pt x="0" y="0"/>
                  </a:lnTo>
                  <a:lnTo>
                    <a:pt x="2" y="3"/>
                  </a:lnTo>
                  <a:lnTo>
                    <a:pt x="6" y="5"/>
                  </a:lnTo>
                  <a:lnTo>
                    <a:pt x="6"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48" name="Freeform 451"/>
            <p:cNvSpPr>
              <a:spLocks/>
            </p:cNvSpPr>
            <p:nvPr/>
          </p:nvSpPr>
          <p:spPr bwMode="auto">
            <a:xfrm>
              <a:off x="4478964" y="-2311833"/>
              <a:ext cx="6798" cy="4079"/>
            </a:xfrm>
            <a:custGeom>
              <a:avLst/>
              <a:gdLst/>
              <a:ahLst/>
              <a:cxnLst>
                <a:cxn ang="0">
                  <a:pos x="2" y="0"/>
                </a:cxn>
                <a:cxn ang="0">
                  <a:pos x="5" y="3"/>
                </a:cxn>
                <a:cxn ang="0">
                  <a:pos x="0" y="1"/>
                </a:cxn>
                <a:cxn ang="0">
                  <a:pos x="2" y="0"/>
                </a:cxn>
                <a:cxn ang="0">
                  <a:pos x="2" y="0"/>
                </a:cxn>
              </a:cxnLst>
              <a:rect l="0" t="0" r="r" b="b"/>
              <a:pathLst>
                <a:path w="5" h="3">
                  <a:moveTo>
                    <a:pt x="2" y="0"/>
                  </a:moveTo>
                  <a:lnTo>
                    <a:pt x="5" y="3"/>
                  </a:ln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49" name="Freeform 452"/>
            <p:cNvSpPr>
              <a:spLocks/>
            </p:cNvSpPr>
            <p:nvPr/>
          </p:nvSpPr>
          <p:spPr bwMode="auto">
            <a:xfrm>
              <a:off x="4477605" y="-2310473"/>
              <a:ext cx="4079" cy="9517"/>
            </a:xfrm>
            <a:custGeom>
              <a:avLst/>
              <a:gdLst/>
              <a:ahLst/>
              <a:cxnLst>
                <a:cxn ang="0">
                  <a:pos x="0" y="0"/>
                </a:cxn>
                <a:cxn ang="0">
                  <a:pos x="3" y="7"/>
                </a:cxn>
                <a:cxn ang="0">
                  <a:pos x="0" y="4"/>
                </a:cxn>
                <a:cxn ang="0">
                  <a:pos x="0" y="0"/>
                </a:cxn>
                <a:cxn ang="0">
                  <a:pos x="0" y="0"/>
                </a:cxn>
              </a:cxnLst>
              <a:rect l="0" t="0" r="r" b="b"/>
              <a:pathLst>
                <a:path w="3" h="7">
                  <a:moveTo>
                    <a:pt x="0" y="0"/>
                  </a:moveTo>
                  <a:lnTo>
                    <a:pt x="3" y="7"/>
                  </a:lnTo>
                  <a:lnTo>
                    <a:pt x="0"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50" name="Freeform 453"/>
            <p:cNvSpPr>
              <a:spLocks/>
            </p:cNvSpPr>
            <p:nvPr/>
          </p:nvSpPr>
          <p:spPr bwMode="auto">
            <a:xfrm>
              <a:off x="4521111" y="-2277844"/>
              <a:ext cx="8157" cy="2719"/>
            </a:xfrm>
            <a:custGeom>
              <a:avLst/>
              <a:gdLst/>
              <a:ahLst/>
              <a:cxnLst>
                <a:cxn ang="0">
                  <a:pos x="0" y="0"/>
                </a:cxn>
                <a:cxn ang="0">
                  <a:pos x="6" y="2"/>
                </a:cxn>
                <a:cxn ang="0">
                  <a:pos x="6" y="2"/>
                </a:cxn>
                <a:cxn ang="0">
                  <a:pos x="0" y="2"/>
                </a:cxn>
                <a:cxn ang="0">
                  <a:pos x="0" y="0"/>
                </a:cxn>
                <a:cxn ang="0">
                  <a:pos x="0" y="0"/>
                </a:cxn>
              </a:cxnLst>
              <a:rect l="0" t="0" r="r" b="b"/>
              <a:pathLst>
                <a:path w="6" h="2">
                  <a:moveTo>
                    <a:pt x="0" y="0"/>
                  </a:moveTo>
                  <a:lnTo>
                    <a:pt x="6" y="2"/>
                  </a:lnTo>
                  <a:lnTo>
                    <a:pt x="6" y="2"/>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51" name="Freeform 454"/>
            <p:cNvSpPr>
              <a:spLocks/>
            </p:cNvSpPr>
            <p:nvPr/>
          </p:nvSpPr>
          <p:spPr bwMode="auto">
            <a:xfrm>
              <a:off x="4449054" y="-2185394"/>
              <a:ext cx="62540" cy="28551"/>
            </a:xfrm>
            <a:custGeom>
              <a:avLst/>
              <a:gdLst/>
              <a:ahLst/>
              <a:cxnLst>
                <a:cxn ang="0">
                  <a:pos x="46" y="0"/>
                </a:cxn>
                <a:cxn ang="0">
                  <a:pos x="38" y="11"/>
                </a:cxn>
                <a:cxn ang="0">
                  <a:pos x="41" y="17"/>
                </a:cxn>
                <a:cxn ang="0">
                  <a:pos x="40" y="21"/>
                </a:cxn>
                <a:cxn ang="0">
                  <a:pos x="33" y="21"/>
                </a:cxn>
                <a:cxn ang="0">
                  <a:pos x="27" y="17"/>
                </a:cxn>
                <a:cxn ang="0">
                  <a:pos x="3" y="9"/>
                </a:cxn>
                <a:cxn ang="0">
                  <a:pos x="0" y="6"/>
                </a:cxn>
                <a:cxn ang="0">
                  <a:pos x="3" y="3"/>
                </a:cxn>
                <a:cxn ang="0">
                  <a:pos x="5" y="3"/>
                </a:cxn>
                <a:cxn ang="0">
                  <a:pos x="11" y="1"/>
                </a:cxn>
                <a:cxn ang="0">
                  <a:pos x="17" y="5"/>
                </a:cxn>
                <a:cxn ang="0">
                  <a:pos x="46" y="0"/>
                </a:cxn>
                <a:cxn ang="0">
                  <a:pos x="46" y="0"/>
                </a:cxn>
              </a:cxnLst>
              <a:rect l="0" t="0" r="r" b="b"/>
              <a:pathLst>
                <a:path w="46" h="21">
                  <a:moveTo>
                    <a:pt x="46" y="0"/>
                  </a:moveTo>
                  <a:lnTo>
                    <a:pt x="38" y="11"/>
                  </a:lnTo>
                  <a:lnTo>
                    <a:pt x="41" y="17"/>
                  </a:lnTo>
                  <a:lnTo>
                    <a:pt x="40" y="21"/>
                  </a:lnTo>
                  <a:lnTo>
                    <a:pt x="33" y="21"/>
                  </a:lnTo>
                  <a:lnTo>
                    <a:pt x="27" y="17"/>
                  </a:lnTo>
                  <a:lnTo>
                    <a:pt x="3" y="9"/>
                  </a:lnTo>
                  <a:lnTo>
                    <a:pt x="0" y="6"/>
                  </a:lnTo>
                  <a:lnTo>
                    <a:pt x="3" y="3"/>
                  </a:lnTo>
                  <a:lnTo>
                    <a:pt x="5" y="3"/>
                  </a:lnTo>
                  <a:lnTo>
                    <a:pt x="11" y="1"/>
                  </a:lnTo>
                  <a:lnTo>
                    <a:pt x="17" y="5"/>
                  </a:lnTo>
                  <a:lnTo>
                    <a:pt x="46" y="0"/>
                  </a:lnTo>
                  <a:lnTo>
                    <a:pt x="4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52" name="Freeform 455"/>
            <p:cNvSpPr>
              <a:spLocks/>
            </p:cNvSpPr>
            <p:nvPr/>
          </p:nvSpPr>
          <p:spPr bwMode="auto">
            <a:xfrm>
              <a:off x="4362042" y="-2238417"/>
              <a:ext cx="29910" cy="43506"/>
            </a:xfrm>
            <a:custGeom>
              <a:avLst/>
              <a:gdLst/>
              <a:ahLst/>
              <a:cxnLst>
                <a:cxn ang="0">
                  <a:pos x="12" y="0"/>
                </a:cxn>
                <a:cxn ang="0">
                  <a:pos x="17" y="2"/>
                </a:cxn>
                <a:cxn ang="0">
                  <a:pos x="20" y="8"/>
                </a:cxn>
                <a:cxn ang="0">
                  <a:pos x="22" y="26"/>
                </a:cxn>
                <a:cxn ang="0">
                  <a:pos x="19" y="29"/>
                </a:cxn>
                <a:cxn ang="0">
                  <a:pos x="16" y="28"/>
                </a:cxn>
                <a:cxn ang="0">
                  <a:pos x="12" y="31"/>
                </a:cxn>
                <a:cxn ang="0">
                  <a:pos x="9" y="32"/>
                </a:cxn>
                <a:cxn ang="0">
                  <a:pos x="4" y="28"/>
                </a:cxn>
                <a:cxn ang="0">
                  <a:pos x="3" y="24"/>
                </a:cxn>
                <a:cxn ang="0">
                  <a:pos x="4" y="20"/>
                </a:cxn>
                <a:cxn ang="0">
                  <a:pos x="3" y="12"/>
                </a:cxn>
                <a:cxn ang="0">
                  <a:pos x="0" y="8"/>
                </a:cxn>
                <a:cxn ang="0">
                  <a:pos x="0" y="5"/>
                </a:cxn>
                <a:cxn ang="0">
                  <a:pos x="4" y="7"/>
                </a:cxn>
                <a:cxn ang="0">
                  <a:pos x="12" y="0"/>
                </a:cxn>
                <a:cxn ang="0">
                  <a:pos x="12" y="0"/>
                </a:cxn>
              </a:cxnLst>
              <a:rect l="0" t="0" r="r" b="b"/>
              <a:pathLst>
                <a:path w="22" h="32">
                  <a:moveTo>
                    <a:pt x="12" y="0"/>
                  </a:moveTo>
                  <a:lnTo>
                    <a:pt x="17" y="2"/>
                  </a:lnTo>
                  <a:lnTo>
                    <a:pt x="20" y="8"/>
                  </a:lnTo>
                  <a:lnTo>
                    <a:pt x="22" y="26"/>
                  </a:lnTo>
                  <a:lnTo>
                    <a:pt x="19" y="29"/>
                  </a:lnTo>
                  <a:lnTo>
                    <a:pt x="16" y="28"/>
                  </a:lnTo>
                  <a:lnTo>
                    <a:pt x="12" y="31"/>
                  </a:lnTo>
                  <a:lnTo>
                    <a:pt x="9" y="32"/>
                  </a:lnTo>
                  <a:lnTo>
                    <a:pt x="4" y="28"/>
                  </a:lnTo>
                  <a:lnTo>
                    <a:pt x="3" y="24"/>
                  </a:lnTo>
                  <a:lnTo>
                    <a:pt x="4" y="20"/>
                  </a:lnTo>
                  <a:lnTo>
                    <a:pt x="3" y="12"/>
                  </a:lnTo>
                  <a:lnTo>
                    <a:pt x="0" y="8"/>
                  </a:lnTo>
                  <a:lnTo>
                    <a:pt x="0" y="5"/>
                  </a:lnTo>
                  <a:lnTo>
                    <a:pt x="4" y="7"/>
                  </a:lnTo>
                  <a:lnTo>
                    <a:pt x="12" y="0"/>
                  </a:lnTo>
                  <a:lnTo>
                    <a:pt x="1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53" name="Freeform 456"/>
            <p:cNvSpPr>
              <a:spLocks/>
            </p:cNvSpPr>
            <p:nvPr/>
          </p:nvSpPr>
          <p:spPr bwMode="auto">
            <a:xfrm>
              <a:off x="4367480" y="-2271046"/>
              <a:ext cx="20394" cy="31270"/>
            </a:xfrm>
            <a:custGeom>
              <a:avLst/>
              <a:gdLst/>
              <a:ahLst/>
              <a:cxnLst>
                <a:cxn ang="0">
                  <a:pos x="10" y="0"/>
                </a:cxn>
                <a:cxn ang="0">
                  <a:pos x="12" y="2"/>
                </a:cxn>
                <a:cxn ang="0">
                  <a:pos x="15" y="11"/>
                </a:cxn>
                <a:cxn ang="0">
                  <a:pos x="10" y="23"/>
                </a:cxn>
                <a:cxn ang="0">
                  <a:pos x="2" y="18"/>
                </a:cxn>
                <a:cxn ang="0">
                  <a:pos x="0" y="10"/>
                </a:cxn>
                <a:cxn ang="0">
                  <a:pos x="2" y="7"/>
                </a:cxn>
                <a:cxn ang="0">
                  <a:pos x="10" y="5"/>
                </a:cxn>
                <a:cxn ang="0">
                  <a:pos x="10" y="0"/>
                </a:cxn>
                <a:cxn ang="0">
                  <a:pos x="10" y="0"/>
                </a:cxn>
              </a:cxnLst>
              <a:rect l="0" t="0" r="r" b="b"/>
              <a:pathLst>
                <a:path w="15" h="23">
                  <a:moveTo>
                    <a:pt x="10" y="0"/>
                  </a:moveTo>
                  <a:lnTo>
                    <a:pt x="12" y="2"/>
                  </a:lnTo>
                  <a:lnTo>
                    <a:pt x="15" y="11"/>
                  </a:lnTo>
                  <a:lnTo>
                    <a:pt x="10" y="23"/>
                  </a:lnTo>
                  <a:lnTo>
                    <a:pt x="2" y="18"/>
                  </a:lnTo>
                  <a:lnTo>
                    <a:pt x="0" y="10"/>
                  </a:lnTo>
                  <a:lnTo>
                    <a:pt x="2" y="7"/>
                  </a:lnTo>
                  <a:lnTo>
                    <a:pt x="10" y="5"/>
                  </a:lnTo>
                  <a:lnTo>
                    <a:pt x="10" y="0"/>
                  </a:lnTo>
                  <a:lnTo>
                    <a:pt x="1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54" name="Freeform 457"/>
            <p:cNvSpPr>
              <a:spLocks/>
            </p:cNvSpPr>
            <p:nvPr/>
          </p:nvSpPr>
          <p:spPr bwMode="auto">
            <a:xfrm>
              <a:off x="4226086" y="-2196270"/>
              <a:ext cx="6798" cy="1360"/>
            </a:xfrm>
            <a:custGeom>
              <a:avLst/>
              <a:gdLst/>
              <a:ahLst/>
              <a:cxnLst>
                <a:cxn ang="0">
                  <a:pos x="3" y="0"/>
                </a:cxn>
                <a:cxn ang="0">
                  <a:pos x="5" y="0"/>
                </a:cxn>
                <a:cxn ang="0">
                  <a:pos x="3" y="1"/>
                </a:cxn>
                <a:cxn ang="0">
                  <a:pos x="0" y="1"/>
                </a:cxn>
                <a:cxn ang="0">
                  <a:pos x="3" y="0"/>
                </a:cxn>
                <a:cxn ang="0">
                  <a:pos x="3" y="0"/>
                </a:cxn>
              </a:cxnLst>
              <a:rect l="0" t="0" r="r" b="b"/>
              <a:pathLst>
                <a:path w="5" h="1">
                  <a:moveTo>
                    <a:pt x="3" y="0"/>
                  </a:moveTo>
                  <a:lnTo>
                    <a:pt x="5" y="0"/>
                  </a:lnTo>
                  <a:lnTo>
                    <a:pt x="3" y="1"/>
                  </a:lnTo>
                  <a:lnTo>
                    <a:pt x="0" y="1"/>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55" name="Freeform 458"/>
            <p:cNvSpPr>
              <a:spLocks/>
            </p:cNvSpPr>
            <p:nvPr/>
          </p:nvSpPr>
          <p:spPr bwMode="auto">
            <a:xfrm>
              <a:off x="4247839" y="-2211226"/>
              <a:ext cx="20394" cy="10876"/>
            </a:xfrm>
            <a:custGeom>
              <a:avLst/>
              <a:gdLst/>
              <a:ahLst/>
              <a:cxnLst>
                <a:cxn ang="0">
                  <a:pos x="11" y="0"/>
                </a:cxn>
                <a:cxn ang="0">
                  <a:pos x="11" y="1"/>
                </a:cxn>
                <a:cxn ang="0">
                  <a:pos x="15" y="3"/>
                </a:cxn>
                <a:cxn ang="0">
                  <a:pos x="11" y="8"/>
                </a:cxn>
                <a:cxn ang="0">
                  <a:pos x="7" y="4"/>
                </a:cxn>
                <a:cxn ang="0">
                  <a:pos x="2" y="4"/>
                </a:cxn>
                <a:cxn ang="0">
                  <a:pos x="0" y="4"/>
                </a:cxn>
                <a:cxn ang="0">
                  <a:pos x="3" y="1"/>
                </a:cxn>
                <a:cxn ang="0">
                  <a:pos x="11" y="0"/>
                </a:cxn>
                <a:cxn ang="0">
                  <a:pos x="11" y="0"/>
                </a:cxn>
              </a:cxnLst>
              <a:rect l="0" t="0" r="r" b="b"/>
              <a:pathLst>
                <a:path w="15" h="8">
                  <a:moveTo>
                    <a:pt x="11" y="0"/>
                  </a:moveTo>
                  <a:lnTo>
                    <a:pt x="11" y="1"/>
                  </a:lnTo>
                  <a:lnTo>
                    <a:pt x="15" y="3"/>
                  </a:lnTo>
                  <a:lnTo>
                    <a:pt x="11" y="8"/>
                  </a:lnTo>
                  <a:lnTo>
                    <a:pt x="7" y="4"/>
                  </a:lnTo>
                  <a:lnTo>
                    <a:pt x="2" y="4"/>
                  </a:lnTo>
                  <a:lnTo>
                    <a:pt x="0" y="4"/>
                  </a:lnTo>
                  <a:lnTo>
                    <a:pt x="3" y="1"/>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56" name="Freeform 459"/>
            <p:cNvSpPr>
              <a:spLocks/>
            </p:cNvSpPr>
            <p:nvPr/>
          </p:nvSpPr>
          <p:spPr bwMode="auto">
            <a:xfrm>
              <a:off x="4276390" y="-2213945"/>
              <a:ext cx="8157" cy="2719"/>
            </a:xfrm>
            <a:custGeom>
              <a:avLst/>
              <a:gdLst/>
              <a:ahLst/>
              <a:cxnLst>
                <a:cxn ang="0">
                  <a:pos x="6" y="0"/>
                </a:cxn>
                <a:cxn ang="0">
                  <a:pos x="6" y="2"/>
                </a:cxn>
                <a:cxn ang="0">
                  <a:pos x="0" y="0"/>
                </a:cxn>
                <a:cxn ang="0">
                  <a:pos x="6" y="0"/>
                </a:cxn>
                <a:cxn ang="0">
                  <a:pos x="6" y="0"/>
                </a:cxn>
              </a:cxnLst>
              <a:rect l="0" t="0" r="r" b="b"/>
              <a:pathLst>
                <a:path w="6" h="2">
                  <a:moveTo>
                    <a:pt x="6" y="0"/>
                  </a:moveTo>
                  <a:lnTo>
                    <a:pt x="6" y="2"/>
                  </a:lnTo>
                  <a:lnTo>
                    <a:pt x="0" y="0"/>
                  </a:lnTo>
                  <a:lnTo>
                    <a:pt x="6" y="0"/>
                  </a:lnTo>
                  <a:lnTo>
                    <a:pt x="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57" name="Freeform 460"/>
            <p:cNvSpPr>
              <a:spLocks/>
            </p:cNvSpPr>
            <p:nvPr/>
          </p:nvSpPr>
          <p:spPr bwMode="auto">
            <a:xfrm>
              <a:off x="4226086" y="-2261529"/>
              <a:ext cx="6798" cy="4079"/>
            </a:xfrm>
            <a:custGeom>
              <a:avLst/>
              <a:gdLst/>
              <a:ahLst/>
              <a:cxnLst>
                <a:cxn ang="0">
                  <a:pos x="3" y="0"/>
                </a:cxn>
                <a:cxn ang="0">
                  <a:pos x="5" y="1"/>
                </a:cxn>
                <a:cxn ang="0">
                  <a:pos x="2" y="3"/>
                </a:cxn>
                <a:cxn ang="0">
                  <a:pos x="0" y="0"/>
                </a:cxn>
                <a:cxn ang="0">
                  <a:pos x="3" y="0"/>
                </a:cxn>
                <a:cxn ang="0">
                  <a:pos x="3" y="0"/>
                </a:cxn>
              </a:cxnLst>
              <a:rect l="0" t="0" r="r" b="b"/>
              <a:pathLst>
                <a:path w="5" h="3">
                  <a:moveTo>
                    <a:pt x="3" y="0"/>
                  </a:moveTo>
                  <a:lnTo>
                    <a:pt x="5" y="1"/>
                  </a:lnTo>
                  <a:lnTo>
                    <a:pt x="2" y="3"/>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58" name="Freeform 461"/>
            <p:cNvSpPr>
              <a:spLocks/>
            </p:cNvSpPr>
            <p:nvPr/>
          </p:nvSpPr>
          <p:spPr bwMode="auto">
            <a:xfrm>
              <a:off x="4284548" y="-2480418"/>
              <a:ext cx="5438" cy="6798"/>
            </a:xfrm>
            <a:custGeom>
              <a:avLst/>
              <a:gdLst/>
              <a:ahLst/>
              <a:cxnLst>
                <a:cxn ang="0">
                  <a:pos x="4" y="0"/>
                </a:cxn>
                <a:cxn ang="0">
                  <a:pos x="0" y="5"/>
                </a:cxn>
                <a:cxn ang="0">
                  <a:pos x="2" y="3"/>
                </a:cxn>
                <a:cxn ang="0">
                  <a:pos x="4" y="0"/>
                </a:cxn>
                <a:cxn ang="0">
                  <a:pos x="4" y="0"/>
                </a:cxn>
              </a:cxnLst>
              <a:rect l="0" t="0" r="r" b="b"/>
              <a:pathLst>
                <a:path w="4" h="5">
                  <a:moveTo>
                    <a:pt x="4" y="0"/>
                  </a:moveTo>
                  <a:lnTo>
                    <a:pt x="0" y="5"/>
                  </a:lnTo>
                  <a:lnTo>
                    <a:pt x="2" y="3"/>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59" name="Freeform 462"/>
            <p:cNvSpPr>
              <a:spLocks/>
            </p:cNvSpPr>
            <p:nvPr/>
          </p:nvSpPr>
          <p:spPr bwMode="auto">
            <a:xfrm>
              <a:off x="4265514" y="-2442350"/>
              <a:ext cx="2719" cy="1360"/>
            </a:xfrm>
            <a:custGeom>
              <a:avLst/>
              <a:gdLst/>
              <a:ahLst/>
              <a:cxnLst>
                <a:cxn ang="0">
                  <a:pos x="0" y="0"/>
                </a:cxn>
                <a:cxn ang="0">
                  <a:pos x="0" y="1"/>
                </a:cxn>
                <a:cxn ang="0">
                  <a:pos x="2" y="1"/>
                </a:cxn>
                <a:cxn ang="0">
                  <a:pos x="0" y="0"/>
                </a:cxn>
                <a:cxn ang="0">
                  <a:pos x="0" y="0"/>
                </a:cxn>
              </a:cxnLst>
              <a:rect l="0" t="0" r="r" b="b"/>
              <a:pathLst>
                <a:path w="2" h="1">
                  <a:moveTo>
                    <a:pt x="0" y="0"/>
                  </a:moveTo>
                  <a:lnTo>
                    <a:pt x="0" y="1"/>
                  </a:ln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60" name="Freeform 463"/>
            <p:cNvSpPr>
              <a:spLocks/>
            </p:cNvSpPr>
            <p:nvPr/>
          </p:nvSpPr>
          <p:spPr bwMode="auto">
            <a:xfrm>
              <a:off x="4500717" y="-2582384"/>
              <a:ext cx="10876" cy="28551"/>
            </a:xfrm>
            <a:custGeom>
              <a:avLst/>
              <a:gdLst/>
              <a:ahLst/>
              <a:cxnLst>
                <a:cxn ang="0">
                  <a:pos x="0" y="21"/>
                </a:cxn>
                <a:cxn ang="0">
                  <a:pos x="2" y="16"/>
                </a:cxn>
                <a:cxn ang="0">
                  <a:pos x="8" y="0"/>
                </a:cxn>
                <a:cxn ang="0">
                  <a:pos x="0" y="13"/>
                </a:cxn>
                <a:cxn ang="0">
                  <a:pos x="0" y="21"/>
                </a:cxn>
                <a:cxn ang="0">
                  <a:pos x="0" y="21"/>
                </a:cxn>
              </a:cxnLst>
              <a:rect l="0" t="0" r="r" b="b"/>
              <a:pathLst>
                <a:path w="8" h="21">
                  <a:moveTo>
                    <a:pt x="0" y="21"/>
                  </a:moveTo>
                  <a:lnTo>
                    <a:pt x="2" y="16"/>
                  </a:lnTo>
                  <a:lnTo>
                    <a:pt x="8" y="0"/>
                  </a:lnTo>
                  <a:lnTo>
                    <a:pt x="0" y="13"/>
                  </a:lnTo>
                  <a:lnTo>
                    <a:pt x="0" y="21"/>
                  </a:lnTo>
                  <a:lnTo>
                    <a:pt x="0" y="2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61" name="Freeform 464"/>
            <p:cNvSpPr>
              <a:spLocks/>
            </p:cNvSpPr>
            <p:nvPr/>
          </p:nvSpPr>
          <p:spPr bwMode="auto">
            <a:xfrm>
              <a:off x="4531987" y="-2597340"/>
              <a:ext cx="14956" cy="25832"/>
            </a:xfrm>
            <a:custGeom>
              <a:avLst/>
              <a:gdLst/>
              <a:ahLst/>
              <a:cxnLst>
                <a:cxn ang="0">
                  <a:pos x="0" y="19"/>
                </a:cxn>
                <a:cxn ang="0">
                  <a:pos x="11" y="9"/>
                </a:cxn>
                <a:cxn ang="0">
                  <a:pos x="9" y="5"/>
                </a:cxn>
                <a:cxn ang="0">
                  <a:pos x="11" y="0"/>
                </a:cxn>
                <a:cxn ang="0">
                  <a:pos x="6" y="0"/>
                </a:cxn>
                <a:cxn ang="0">
                  <a:pos x="0" y="8"/>
                </a:cxn>
                <a:cxn ang="0">
                  <a:pos x="0" y="14"/>
                </a:cxn>
                <a:cxn ang="0">
                  <a:pos x="1" y="16"/>
                </a:cxn>
                <a:cxn ang="0">
                  <a:pos x="0" y="19"/>
                </a:cxn>
                <a:cxn ang="0">
                  <a:pos x="0" y="19"/>
                </a:cxn>
              </a:cxnLst>
              <a:rect l="0" t="0" r="r" b="b"/>
              <a:pathLst>
                <a:path w="11" h="19">
                  <a:moveTo>
                    <a:pt x="0" y="19"/>
                  </a:moveTo>
                  <a:lnTo>
                    <a:pt x="11" y="9"/>
                  </a:lnTo>
                  <a:lnTo>
                    <a:pt x="9" y="5"/>
                  </a:lnTo>
                  <a:lnTo>
                    <a:pt x="11" y="0"/>
                  </a:lnTo>
                  <a:lnTo>
                    <a:pt x="6" y="0"/>
                  </a:lnTo>
                  <a:lnTo>
                    <a:pt x="0" y="8"/>
                  </a:lnTo>
                  <a:lnTo>
                    <a:pt x="0" y="14"/>
                  </a:lnTo>
                  <a:lnTo>
                    <a:pt x="1" y="16"/>
                  </a:lnTo>
                  <a:lnTo>
                    <a:pt x="0" y="19"/>
                  </a:lnTo>
                  <a:lnTo>
                    <a:pt x="0" y="1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62" name="Freeform 465"/>
            <p:cNvSpPr>
              <a:spLocks/>
            </p:cNvSpPr>
            <p:nvPr/>
          </p:nvSpPr>
          <p:spPr bwMode="auto">
            <a:xfrm>
              <a:off x="4555099" y="-2662599"/>
              <a:ext cx="9517" cy="10876"/>
            </a:xfrm>
            <a:custGeom>
              <a:avLst/>
              <a:gdLst/>
              <a:ahLst/>
              <a:cxnLst>
                <a:cxn ang="0">
                  <a:pos x="5" y="0"/>
                </a:cxn>
                <a:cxn ang="0">
                  <a:pos x="2" y="0"/>
                </a:cxn>
                <a:cxn ang="0">
                  <a:pos x="2" y="1"/>
                </a:cxn>
                <a:cxn ang="0">
                  <a:pos x="0" y="1"/>
                </a:cxn>
                <a:cxn ang="0">
                  <a:pos x="0" y="4"/>
                </a:cxn>
                <a:cxn ang="0">
                  <a:pos x="7" y="8"/>
                </a:cxn>
                <a:cxn ang="0">
                  <a:pos x="7" y="6"/>
                </a:cxn>
                <a:cxn ang="0">
                  <a:pos x="5" y="3"/>
                </a:cxn>
                <a:cxn ang="0">
                  <a:pos x="7" y="1"/>
                </a:cxn>
                <a:cxn ang="0">
                  <a:pos x="5" y="0"/>
                </a:cxn>
                <a:cxn ang="0">
                  <a:pos x="5" y="0"/>
                </a:cxn>
              </a:cxnLst>
              <a:rect l="0" t="0" r="r" b="b"/>
              <a:pathLst>
                <a:path w="7" h="8">
                  <a:moveTo>
                    <a:pt x="5" y="0"/>
                  </a:moveTo>
                  <a:lnTo>
                    <a:pt x="2" y="0"/>
                  </a:lnTo>
                  <a:lnTo>
                    <a:pt x="2" y="1"/>
                  </a:lnTo>
                  <a:lnTo>
                    <a:pt x="0" y="1"/>
                  </a:lnTo>
                  <a:lnTo>
                    <a:pt x="0" y="4"/>
                  </a:lnTo>
                  <a:lnTo>
                    <a:pt x="7" y="8"/>
                  </a:lnTo>
                  <a:lnTo>
                    <a:pt x="7" y="6"/>
                  </a:lnTo>
                  <a:lnTo>
                    <a:pt x="5" y="3"/>
                  </a:lnTo>
                  <a:lnTo>
                    <a:pt x="7" y="1"/>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63" name="Freeform 466"/>
            <p:cNvSpPr>
              <a:spLocks/>
            </p:cNvSpPr>
            <p:nvPr/>
          </p:nvSpPr>
          <p:spPr bwMode="auto">
            <a:xfrm>
              <a:off x="4470807" y="-2530721"/>
              <a:ext cx="6798" cy="6798"/>
            </a:xfrm>
            <a:custGeom>
              <a:avLst/>
              <a:gdLst/>
              <a:ahLst/>
              <a:cxnLst>
                <a:cxn ang="0">
                  <a:pos x="5" y="5"/>
                </a:cxn>
                <a:cxn ang="0">
                  <a:pos x="5" y="2"/>
                </a:cxn>
                <a:cxn ang="0">
                  <a:pos x="0" y="0"/>
                </a:cxn>
                <a:cxn ang="0">
                  <a:pos x="0" y="4"/>
                </a:cxn>
                <a:cxn ang="0">
                  <a:pos x="5" y="5"/>
                </a:cxn>
                <a:cxn ang="0">
                  <a:pos x="5" y="5"/>
                </a:cxn>
              </a:cxnLst>
              <a:rect l="0" t="0" r="r" b="b"/>
              <a:pathLst>
                <a:path w="5" h="5">
                  <a:moveTo>
                    <a:pt x="5" y="5"/>
                  </a:moveTo>
                  <a:lnTo>
                    <a:pt x="5" y="2"/>
                  </a:lnTo>
                  <a:lnTo>
                    <a:pt x="0" y="0"/>
                  </a:lnTo>
                  <a:lnTo>
                    <a:pt x="0" y="4"/>
                  </a:lnTo>
                  <a:lnTo>
                    <a:pt x="5" y="5"/>
                  </a:lnTo>
                  <a:lnTo>
                    <a:pt x="5"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64" name="Freeform 467"/>
            <p:cNvSpPr>
              <a:spLocks/>
            </p:cNvSpPr>
            <p:nvPr/>
          </p:nvSpPr>
          <p:spPr bwMode="auto">
            <a:xfrm>
              <a:off x="4400110" y="-2552474"/>
              <a:ext cx="33989" cy="28551"/>
            </a:xfrm>
            <a:custGeom>
              <a:avLst/>
              <a:gdLst/>
              <a:ahLst/>
              <a:cxnLst>
                <a:cxn ang="0">
                  <a:pos x="7" y="4"/>
                </a:cxn>
                <a:cxn ang="0">
                  <a:pos x="12" y="4"/>
                </a:cxn>
                <a:cxn ang="0">
                  <a:pos x="10" y="7"/>
                </a:cxn>
                <a:cxn ang="0">
                  <a:pos x="12" y="10"/>
                </a:cxn>
                <a:cxn ang="0">
                  <a:pos x="15" y="5"/>
                </a:cxn>
                <a:cxn ang="0">
                  <a:pos x="15" y="7"/>
                </a:cxn>
                <a:cxn ang="0">
                  <a:pos x="15" y="8"/>
                </a:cxn>
                <a:cxn ang="0">
                  <a:pos x="17" y="10"/>
                </a:cxn>
                <a:cxn ang="0">
                  <a:pos x="17" y="5"/>
                </a:cxn>
                <a:cxn ang="0">
                  <a:pos x="13" y="4"/>
                </a:cxn>
                <a:cxn ang="0">
                  <a:pos x="20" y="0"/>
                </a:cxn>
                <a:cxn ang="0">
                  <a:pos x="23" y="5"/>
                </a:cxn>
                <a:cxn ang="0">
                  <a:pos x="25" y="10"/>
                </a:cxn>
                <a:cxn ang="0">
                  <a:pos x="20" y="12"/>
                </a:cxn>
                <a:cxn ang="0">
                  <a:pos x="21" y="16"/>
                </a:cxn>
                <a:cxn ang="0">
                  <a:pos x="18" y="18"/>
                </a:cxn>
                <a:cxn ang="0">
                  <a:pos x="18" y="21"/>
                </a:cxn>
                <a:cxn ang="0">
                  <a:pos x="12" y="21"/>
                </a:cxn>
                <a:cxn ang="0">
                  <a:pos x="12" y="20"/>
                </a:cxn>
                <a:cxn ang="0">
                  <a:pos x="13" y="18"/>
                </a:cxn>
                <a:cxn ang="0">
                  <a:pos x="5" y="18"/>
                </a:cxn>
                <a:cxn ang="0">
                  <a:pos x="4" y="15"/>
                </a:cxn>
                <a:cxn ang="0">
                  <a:pos x="4" y="10"/>
                </a:cxn>
                <a:cxn ang="0">
                  <a:pos x="0" y="8"/>
                </a:cxn>
                <a:cxn ang="0">
                  <a:pos x="8" y="5"/>
                </a:cxn>
                <a:cxn ang="0">
                  <a:pos x="7" y="4"/>
                </a:cxn>
                <a:cxn ang="0">
                  <a:pos x="7" y="4"/>
                </a:cxn>
              </a:cxnLst>
              <a:rect l="0" t="0" r="r" b="b"/>
              <a:pathLst>
                <a:path w="25" h="21">
                  <a:moveTo>
                    <a:pt x="7" y="4"/>
                  </a:moveTo>
                  <a:lnTo>
                    <a:pt x="12" y="4"/>
                  </a:lnTo>
                  <a:lnTo>
                    <a:pt x="10" y="7"/>
                  </a:lnTo>
                  <a:lnTo>
                    <a:pt x="12" y="10"/>
                  </a:lnTo>
                  <a:lnTo>
                    <a:pt x="15" y="5"/>
                  </a:lnTo>
                  <a:lnTo>
                    <a:pt x="15" y="7"/>
                  </a:lnTo>
                  <a:lnTo>
                    <a:pt x="15" y="8"/>
                  </a:lnTo>
                  <a:lnTo>
                    <a:pt x="17" y="10"/>
                  </a:lnTo>
                  <a:lnTo>
                    <a:pt x="17" y="5"/>
                  </a:lnTo>
                  <a:lnTo>
                    <a:pt x="13" y="4"/>
                  </a:lnTo>
                  <a:lnTo>
                    <a:pt x="20" y="0"/>
                  </a:lnTo>
                  <a:lnTo>
                    <a:pt x="23" y="5"/>
                  </a:lnTo>
                  <a:lnTo>
                    <a:pt x="25" y="10"/>
                  </a:lnTo>
                  <a:lnTo>
                    <a:pt x="20" y="12"/>
                  </a:lnTo>
                  <a:lnTo>
                    <a:pt x="21" y="16"/>
                  </a:lnTo>
                  <a:lnTo>
                    <a:pt x="18" y="18"/>
                  </a:lnTo>
                  <a:lnTo>
                    <a:pt x="18" y="21"/>
                  </a:lnTo>
                  <a:lnTo>
                    <a:pt x="12" y="21"/>
                  </a:lnTo>
                  <a:lnTo>
                    <a:pt x="12" y="20"/>
                  </a:lnTo>
                  <a:lnTo>
                    <a:pt x="13" y="18"/>
                  </a:lnTo>
                  <a:lnTo>
                    <a:pt x="5" y="18"/>
                  </a:lnTo>
                  <a:lnTo>
                    <a:pt x="4" y="15"/>
                  </a:lnTo>
                  <a:lnTo>
                    <a:pt x="4" y="10"/>
                  </a:lnTo>
                  <a:lnTo>
                    <a:pt x="0" y="8"/>
                  </a:lnTo>
                  <a:lnTo>
                    <a:pt x="8" y="5"/>
                  </a:lnTo>
                  <a:lnTo>
                    <a:pt x="7" y="4"/>
                  </a:lnTo>
                  <a:lnTo>
                    <a:pt x="7"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65" name="Freeform 468"/>
            <p:cNvSpPr>
              <a:spLocks/>
            </p:cNvSpPr>
            <p:nvPr/>
          </p:nvSpPr>
          <p:spPr bwMode="auto">
            <a:xfrm>
              <a:off x="4416424" y="-2521205"/>
              <a:ext cx="8157" cy="8157"/>
            </a:xfrm>
            <a:custGeom>
              <a:avLst/>
              <a:gdLst/>
              <a:ahLst/>
              <a:cxnLst>
                <a:cxn ang="0">
                  <a:pos x="1" y="0"/>
                </a:cxn>
                <a:cxn ang="0">
                  <a:pos x="6" y="1"/>
                </a:cxn>
                <a:cxn ang="0">
                  <a:pos x="5" y="6"/>
                </a:cxn>
                <a:cxn ang="0">
                  <a:pos x="0" y="0"/>
                </a:cxn>
                <a:cxn ang="0">
                  <a:pos x="1" y="0"/>
                </a:cxn>
                <a:cxn ang="0">
                  <a:pos x="1" y="0"/>
                </a:cxn>
              </a:cxnLst>
              <a:rect l="0" t="0" r="r" b="b"/>
              <a:pathLst>
                <a:path w="6" h="6">
                  <a:moveTo>
                    <a:pt x="1" y="0"/>
                  </a:moveTo>
                  <a:lnTo>
                    <a:pt x="6" y="1"/>
                  </a:lnTo>
                  <a:lnTo>
                    <a:pt x="5" y="6"/>
                  </a:lnTo>
                  <a:lnTo>
                    <a:pt x="0"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66" name="Freeform 469"/>
            <p:cNvSpPr>
              <a:spLocks/>
            </p:cNvSpPr>
            <p:nvPr/>
          </p:nvSpPr>
          <p:spPr bwMode="auto">
            <a:xfrm>
              <a:off x="4402829" y="-2521205"/>
              <a:ext cx="14956" cy="6798"/>
            </a:xfrm>
            <a:custGeom>
              <a:avLst/>
              <a:gdLst/>
              <a:ahLst/>
              <a:cxnLst>
                <a:cxn ang="0">
                  <a:pos x="3" y="0"/>
                </a:cxn>
                <a:cxn ang="0">
                  <a:pos x="6" y="1"/>
                </a:cxn>
                <a:cxn ang="0">
                  <a:pos x="10" y="0"/>
                </a:cxn>
                <a:cxn ang="0">
                  <a:pos x="11" y="5"/>
                </a:cxn>
                <a:cxn ang="0">
                  <a:pos x="6" y="5"/>
                </a:cxn>
                <a:cxn ang="0">
                  <a:pos x="2" y="3"/>
                </a:cxn>
                <a:cxn ang="0">
                  <a:pos x="2" y="1"/>
                </a:cxn>
                <a:cxn ang="0">
                  <a:pos x="0" y="0"/>
                </a:cxn>
                <a:cxn ang="0">
                  <a:pos x="3" y="0"/>
                </a:cxn>
                <a:cxn ang="0">
                  <a:pos x="3" y="0"/>
                </a:cxn>
              </a:cxnLst>
              <a:rect l="0" t="0" r="r" b="b"/>
              <a:pathLst>
                <a:path w="11" h="5">
                  <a:moveTo>
                    <a:pt x="3" y="0"/>
                  </a:moveTo>
                  <a:lnTo>
                    <a:pt x="6" y="1"/>
                  </a:lnTo>
                  <a:lnTo>
                    <a:pt x="10" y="0"/>
                  </a:lnTo>
                  <a:lnTo>
                    <a:pt x="11" y="5"/>
                  </a:lnTo>
                  <a:lnTo>
                    <a:pt x="6" y="5"/>
                  </a:lnTo>
                  <a:lnTo>
                    <a:pt x="2" y="3"/>
                  </a:lnTo>
                  <a:lnTo>
                    <a:pt x="2" y="1"/>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67" name="Freeform 470"/>
            <p:cNvSpPr>
              <a:spLocks/>
            </p:cNvSpPr>
            <p:nvPr/>
          </p:nvSpPr>
          <p:spPr bwMode="auto">
            <a:xfrm>
              <a:off x="4376998" y="-2538879"/>
              <a:ext cx="23113" cy="13596"/>
            </a:xfrm>
            <a:custGeom>
              <a:avLst/>
              <a:gdLst/>
              <a:ahLst/>
              <a:cxnLst>
                <a:cxn ang="0">
                  <a:pos x="5" y="2"/>
                </a:cxn>
                <a:cxn ang="0">
                  <a:pos x="11" y="2"/>
                </a:cxn>
                <a:cxn ang="0">
                  <a:pos x="13" y="0"/>
                </a:cxn>
                <a:cxn ang="0">
                  <a:pos x="17" y="6"/>
                </a:cxn>
                <a:cxn ang="0">
                  <a:pos x="16" y="10"/>
                </a:cxn>
                <a:cxn ang="0">
                  <a:pos x="6" y="10"/>
                </a:cxn>
                <a:cxn ang="0">
                  <a:pos x="8" y="8"/>
                </a:cxn>
                <a:cxn ang="0">
                  <a:pos x="3" y="8"/>
                </a:cxn>
                <a:cxn ang="0">
                  <a:pos x="0" y="3"/>
                </a:cxn>
                <a:cxn ang="0">
                  <a:pos x="5" y="2"/>
                </a:cxn>
                <a:cxn ang="0">
                  <a:pos x="5" y="2"/>
                </a:cxn>
              </a:cxnLst>
              <a:rect l="0" t="0" r="r" b="b"/>
              <a:pathLst>
                <a:path w="17" h="10">
                  <a:moveTo>
                    <a:pt x="5" y="2"/>
                  </a:moveTo>
                  <a:lnTo>
                    <a:pt x="11" y="2"/>
                  </a:lnTo>
                  <a:lnTo>
                    <a:pt x="13" y="0"/>
                  </a:lnTo>
                  <a:lnTo>
                    <a:pt x="17" y="6"/>
                  </a:lnTo>
                  <a:lnTo>
                    <a:pt x="16" y="10"/>
                  </a:lnTo>
                  <a:lnTo>
                    <a:pt x="6" y="10"/>
                  </a:lnTo>
                  <a:lnTo>
                    <a:pt x="8" y="8"/>
                  </a:lnTo>
                  <a:lnTo>
                    <a:pt x="3" y="8"/>
                  </a:lnTo>
                  <a:lnTo>
                    <a:pt x="0" y="3"/>
                  </a:lnTo>
                  <a:lnTo>
                    <a:pt x="5" y="2"/>
                  </a:lnTo>
                  <a:lnTo>
                    <a:pt x="5"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68" name="Freeform 471"/>
            <p:cNvSpPr>
              <a:spLocks/>
            </p:cNvSpPr>
            <p:nvPr/>
          </p:nvSpPr>
          <p:spPr bwMode="auto">
            <a:xfrm>
              <a:off x="4396031" y="-2528002"/>
              <a:ext cx="6798" cy="10876"/>
            </a:xfrm>
            <a:custGeom>
              <a:avLst/>
              <a:gdLst/>
              <a:ahLst/>
              <a:cxnLst>
                <a:cxn ang="0">
                  <a:pos x="3" y="2"/>
                </a:cxn>
                <a:cxn ang="0">
                  <a:pos x="3" y="0"/>
                </a:cxn>
                <a:cxn ang="0">
                  <a:pos x="5" y="3"/>
                </a:cxn>
                <a:cxn ang="0">
                  <a:pos x="2" y="8"/>
                </a:cxn>
                <a:cxn ang="0">
                  <a:pos x="0" y="6"/>
                </a:cxn>
                <a:cxn ang="0">
                  <a:pos x="3" y="2"/>
                </a:cxn>
                <a:cxn ang="0">
                  <a:pos x="3" y="2"/>
                </a:cxn>
              </a:cxnLst>
              <a:rect l="0" t="0" r="r" b="b"/>
              <a:pathLst>
                <a:path w="5" h="8">
                  <a:moveTo>
                    <a:pt x="3" y="2"/>
                  </a:moveTo>
                  <a:lnTo>
                    <a:pt x="3" y="0"/>
                  </a:lnTo>
                  <a:lnTo>
                    <a:pt x="5" y="3"/>
                  </a:lnTo>
                  <a:lnTo>
                    <a:pt x="2" y="8"/>
                  </a:lnTo>
                  <a:lnTo>
                    <a:pt x="0" y="6"/>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69" name="Freeform 472"/>
            <p:cNvSpPr>
              <a:spLocks/>
            </p:cNvSpPr>
            <p:nvPr/>
          </p:nvSpPr>
          <p:spPr bwMode="auto">
            <a:xfrm>
              <a:off x="4442256" y="-2514407"/>
              <a:ext cx="10876" cy="8157"/>
            </a:xfrm>
            <a:custGeom>
              <a:avLst/>
              <a:gdLst/>
              <a:ahLst/>
              <a:cxnLst>
                <a:cxn ang="0">
                  <a:pos x="6" y="3"/>
                </a:cxn>
                <a:cxn ang="0">
                  <a:pos x="8" y="6"/>
                </a:cxn>
                <a:cxn ang="0">
                  <a:pos x="0" y="4"/>
                </a:cxn>
                <a:cxn ang="0">
                  <a:pos x="0" y="1"/>
                </a:cxn>
                <a:cxn ang="0">
                  <a:pos x="5" y="3"/>
                </a:cxn>
                <a:cxn ang="0">
                  <a:pos x="2" y="0"/>
                </a:cxn>
                <a:cxn ang="0">
                  <a:pos x="6" y="1"/>
                </a:cxn>
                <a:cxn ang="0">
                  <a:pos x="6" y="3"/>
                </a:cxn>
                <a:cxn ang="0">
                  <a:pos x="6" y="3"/>
                </a:cxn>
              </a:cxnLst>
              <a:rect l="0" t="0" r="r" b="b"/>
              <a:pathLst>
                <a:path w="8" h="6">
                  <a:moveTo>
                    <a:pt x="6" y="3"/>
                  </a:moveTo>
                  <a:lnTo>
                    <a:pt x="8" y="6"/>
                  </a:lnTo>
                  <a:lnTo>
                    <a:pt x="0" y="4"/>
                  </a:lnTo>
                  <a:lnTo>
                    <a:pt x="0" y="1"/>
                  </a:lnTo>
                  <a:lnTo>
                    <a:pt x="5" y="3"/>
                  </a:lnTo>
                  <a:lnTo>
                    <a:pt x="2" y="0"/>
                  </a:lnTo>
                  <a:lnTo>
                    <a:pt x="6" y="1"/>
                  </a:lnTo>
                  <a:lnTo>
                    <a:pt x="6" y="3"/>
                  </a:lnTo>
                  <a:lnTo>
                    <a:pt x="6"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70" name="Freeform 473"/>
            <p:cNvSpPr>
              <a:spLocks/>
            </p:cNvSpPr>
            <p:nvPr/>
          </p:nvSpPr>
          <p:spPr bwMode="auto">
            <a:xfrm>
              <a:off x="4593167" y="-2658520"/>
              <a:ext cx="4079" cy="1360"/>
            </a:xfrm>
            <a:custGeom>
              <a:avLst/>
              <a:gdLst/>
              <a:ahLst/>
              <a:cxnLst>
                <a:cxn ang="0">
                  <a:pos x="3" y="0"/>
                </a:cxn>
                <a:cxn ang="0">
                  <a:pos x="0" y="0"/>
                </a:cxn>
                <a:cxn ang="0">
                  <a:pos x="3" y="1"/>
                </a:cxn>
                <a:cxn ang="0">
                  <a:pos x="3" y="0"/>
                </a:cxn>
                <a:cxn ang="0">
                  <a:pos x="3" y="0"/>
                </a:cxn>
              </a:cxnLst>
              <a:rect l="0" t="0" r="r" b="b"/>
              <a:pathLst>
                <a:path w="3" h="1">
                  <a:moveTo>
                    <a:pt x="3" y="0"/>
                  </a:moveTo>
                  <a:lnTo>
                    <a:pt x="0" y="0"/>
                  </a:lnTo>
                  <a:lnTo>
                    <a:pt x="3" y="1"/>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71" name="Freeform 474"/>
            <p:cNvSpPr>
              <a:spLocks/>
            </p:cNvSpPr>
            <p:nvPr/>
          </p:nvSpPr>
          <p:spPr bwMode="auto">
            <a:xfrm>
              <a:off x="4605403" y="-2661239"/>
              <a:ext cx="9517" cy="6798"/>
            </a:xfrm>
            <a:custGeom>
              <a:avLst/>
              <a:gdLst/>
              <a:ahLst/>
              <a:cxnLst>
                <a:cxn ang="0">
                  <a:pos x="5" y="5"/>
                </a:cxn>
                <a:cxn ang="0">
                  <a:pos x="7" y="0"/>
                </a:cxn>
                <a:cxn ang="0">
                  <a:pos x="2" y="2"/>
                </a:cxn>
                <a:cxn ang="0">
                  <a:pos x="0" y="5"/>
                </a:cxn>
                <a:cxn ang="0">
                  <a:pos x="5" y="5"/>
                </a:cxn>
                <a:cxn ang="0">
                  <a:pos x="5" y="5"/>
                </a:cxn>
              </a:cxnLst>
              <a:rect l="0" t="0" r="r" b="b"/>
              <a:pathLst>
                <a:path w="7" h="5">
                  <a:moveTo>
                    <a:pt x="5" y="5"/>
                  </a:moveTo>
                  <a:lnTo>
                    <a:pt x="7" y="0"/>
                  </a:lnTo>
                  <a:lnTo>
                    <a:pt x="2" y="2"/>
                  </a:lnTo>
                  <a:lnTo>
                    <a:pt x="0" y="5"/>
                  </a:lnTo>
                  <a:lnTo>
                    <a:pt x="5" y="5"/>
                  </a:lnTo>
                  <a:lnTo>
                    <a:pt x="5"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72" name="Freeform 475"/>
            <p:cNvSpPr>
              <a:spLocks/>
            </p:cNvSpPr>
            <p:nvPr/>
          </p:nvSpPr>
          <p:spPr bwMode="auto">
            <a:xfrm>
              <a:off x="4601324" y="-2615014"/>
              <a:ext cx="25832" cy="17675"/>
            </a:xfrm>
            <a:custGeom>
              <a:avLst/>
              <a:gdLst/>
              <a:ahLst/>
              <a:cxnLst>
                <a:cxn ang="0">
                  <a:pos x="14" y="0"/>
                </a:cxn>
                <a:cxn ang="0">
                  <a:pos x="0" y="1"/>
                </a:cxn>
                <a:cxn ang="0">
                  <a:pos x="0" y="6"/>
                </a:cxn>
                <a:cxn ang="0">
                  <a:pos x="3" y="8"/>
                </a:cxn>
                <a:cxn ang="0">
                  <a:pos x="2" y="11"/>
                </a:cxn>
                <a:cxn ang="0">
                  <a:pos x="3" y="13"/>
                </a:cxn>
                <a:cxn ang="0">
                  <a:pos x="6" y="5"/>
                </a:cxn>
                <a:cxn ang="0">
                  <a:pos x="11" y="6"/>
                </a:cxn>
                <a:cxn ang="0">
                  <a:pos x="19" y="1"/>
                </a:cxn>
                <a:cxn ang="0">
                  <a:pos x="14" y="0"/>
                </a:cxn>
                <a:cxn ang="0">
                  <a:pos x="14" y="0"/>
                </a:cxn>
              </a:cxnLst>
              <a:rect l="0" t="0" r="r" b="b"/>
              <a:pathLst>
                <a:path w="19" h="13">
                  <a:moveTo>
                    <a:pt x="14" y="0"/>
                  </a:moveTo>
                  <a:lnTo>
                    <a:pt x="0" y="1"/>
                  </a:lnTo>
                  <a:lnTo>
                    <a:pt x="0" y="6"/>
                  </a:lnTo>
                  <a:lnTo>
                    <a:pt x="3" y="8"/>
                  </a:lnTo>
                  <a:lnTo>
                    <a:pt x="2" y="11"/>
                  </a:lnTo>
                  <a:lnTo>
                    <a:pt x="3" y="13"/>
                  </a:lnTo>
                  <a:lnTo>
                    <a:pt x="6" y="5"/>
                  </a:lnTo>
                  <a:lnTo>
                    <a:pt x="11" y="6"/>
                  </a:lnTo>
                  <a:lnTo>
                    <a:pt x="19" y="1"/>
                  </a:lnTo>
                  <a:lnTo>
                    <a:pt x="14" y="0"/>
                  </a:lnTo>
                  <a:lnTo>
                    <a:pt x="1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73" name="Freeform 476"/>
            <p:cNvSpPr>
              <a:spLocks/>
            </p:cNvSpPr>
            <p:nvPr/>
          </p:nvSpPr>
          <p:spPr bwMode="auto">
            <a:xfrm>
              <a:off x="4604043" y="-2628609"/>
              <a:ext cx="16315" cy="9517"/>
            </a:xfrm>
            <a:custGeom>
              <a:avLst/>
              <a:gdLst/>
              <a:ahLst/>
              <a:cxnLst>
                <a:cxn ang="0">
                  <a:pos x="9" y="2"/>
                </a:cxn>
                <a:cxn ang="0">
                  <a:pos x="6" y="0"/>
                </a:cxn>
                <a:cxn ang="0">
                  <a:pos x="4" y="2"/>
                </a:cxn>
                <a:cxn ang="0">
                  <a:pos x="0" y="3"/>
                </a:cxn>
                <a:cxn ang="0">
                  <a:pos x="1" y="5"/>
                </a:cxn>
                <a:cxn ang="0">
                  <a:pos x="3" y="3"/>
                </a:cxn>
                <a:cxn ang="0">
                  <a:pos x="4" y="7"/>
                </a:cxn>
                <a:cxn ang="0">
                  <a:pos x="12" y="5"/>
                </a:cxn>
                <a:cxn ang="0">
                  <a:pos x="12" y="2"/>
                </a:cxn>
                <a:cxn ang="0">
                  <a:pos x="9" y="2"/>
                </a:cxn>
                <a:cxn ang="0">
                  <a:pos x="9" y="2"/>
                </a:cxn>
              </a:cxnLst>
              <a:rect l="0" t="0" r="r" b="b"/>
              <a:pathLst>
                <a:path w="12" h="7">
                  <a:moveTo>
                    <a:pt x="9" y="2"/>
                  </a:moveTo>
                  <a:lnTo>
                    <a:pt x="6" y="0"/>
                  </a:lnTo>
                  <a:lnTo>
                    <a:pt x="4" y="2"/>
                  </a:lnTo>
                  <a:lnTo>
                    <a:pt x="0" y="3"/>
                  </a:lnTo>
                  <a:lnTo>
                    <a:pt x="1" y="5"/>
                  </a:lnTo>
                  <a:lnTo>
                    <a:pt x="3" y="3"/>
                  </a:lnTo>
                  <a:lnTo>
                    <a:pt x="4" y="7"/>
                  </a:lnTo>
                  <a:lnTo>
                    <a:pt x="12" y="5"/>
                  </a:lnTo>
                  <a:lnTo>
                    <a:pt x="12" y="2"/>
                  </a:lnTo>
                  <a:lnTo>
                    <a:pt x="9" y="2"/>
                  </a:lnTo>
                  <a:lnTo>
                    <a:pt x="9"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74" name="Freeform 477"/>
            <p:cNvSpPr>
              <a:spLocks/>
            </p:cNvSpPr>
            <p:nvPr/>
          </p:nvSpPr>
          <p:spPr bwMode="auto">
            <a:xfrm>
              <a:off x="4442256" y="-2942667"/>
              <a:ext cx="39428" cy="28551"/>
            </a:xfrm>
            <a:custGeom>
              <a:avLst/>
              <a:gdLst/>
              <a:ahLst/>
              <a:cxnLst>
                <a:cxn ang="0">
                  <a:pos x="16" y="2"/>
                </a:cxn>
                <a:cxn ang="0">
                  <a:pos x="18" y="0"/>
                </a:cxn>
                <a:cxn ang="0">
                  <a:pos x="21" y="7"/>
                </a:cxn>
                <a:cxn ang="0">
                  <a:pos x="19" y="12"/>
                </a:cxn>
                <a:cxn ang="0">
                  <a:pos x="24" y="7"/>
                </a:cxn>
                <a:cxn ang="0">
                  <a:pos x="24" y="4"/>
                </a:cxn>
                <a:cxn ang="0">
                  <a:pos x="29" y="5"/>
                </a:cxn>
                <a:cxn ang="0">
                  <a:pos x="29" y="10"/>
                </a:cxn>
                <a:cxn ang="0">
                  <a:pos x="22" y="15"/>
                </a:cxn>
                <a:cxn ang="0">
                  <a:pos x="21" y="13"/>
                </a:cxn>
                <a:cxn ang="0">
                  <a:pos x="18" y="18"/>
                </a:cxn>
                <a:cxn ang="0">
                  <a:pos x="16" y="15"/>
                </a:cxn>
                <a:cxn ang="0">
                  <a:pos x="6" y="21"/>
                </a:cxn>
                <a:cxn ang="0">
                  <a:pos x="5" y="20"/>
                </a:cxn>
                <a:cxn ang="0">
                  <a:pos x="0" y="21"/>
                </a:cxn>
                <a:cxn ang="0">
                  <a:pos x="2" y="16"/>
                </a:cxn>
                <a:cxn ang="0">
                  <a:pos x="13" y="13"/>
                </a:cxn>
                <a:cxn ang="0">
                  <a:pos x="16" y="2"/>
                </a:cxn>
                <a:cxn ang="0">
                  <a:pos x="16" y="2"/>
                </a:cxn>
              </a:cxnLst>
              <a:rect l="0" t="0" r="r" b="b"/>
              <a:pathLst>
                <a:path w="29" h="21">
                  <a:moveTo>
                    <a:pt x="16" y="2"/>
                  </a:moveTo>
                  <a:lnTo>
                    <a:pt x="18" y="0"/>
                  </a:lnTo>
                  <a:lnTo>
                    <a:pt x="21" y="7"/>
                  </a:lnTo>
                  <a:lnTo>
                    <a:pt x="19" y="12"/>
                  </a:lnTo>
                  <a:lnTo>
                    <a:pt x="24" y="7"/>
                  </a:lnTo>
                  <a:lnTo>
                    <a:pt x="24" y="4"/>
                  </a:lnTo>
                  <a:lnTo>
                    <a:pt x="29" y="5"/>
                  </a:lnTo>
                  <a:lnTo>
                    <a:pt x="29" y="10"/>
                  </a:lnTo>
                  <a:lnTo>
                    <a:pt x="22" y="15"/>
                  </a:lnTo>
                  <a:lnTo>
                    <a:pt x="21" y="13"/>
                  </a:lnTo>
                  <a:lnTo>
                    <a:pt x="18" y="18"/>
                  </a:lnTo>
                  <a:lnTo>
                    <a:pt x="16" y="15"/>
                  </a:lnTo>
                  <a:lnTo>
                    <a:pt x="6" y="21"/>
                  </a:lnTo>
                  <a:lnTo>
                    <a:pt x="5" y="20"/>
                  </a:lnTo>
                  <a:lnTo>
                    <a:pt x="0" y="21"/>
                  </a:lnTo>
                  <a:lnTo>
                    <a:pt x="2" y="16"/>
                  </a:lnTo>
                  <a:lnTo>
                    <a:pt x="13" y="13"/>
                  </a:lnTo>
                  <a:lnTo>
                    <a:pt x="16" y="2"/>
                  </a:lnTo>
                  <a:lnTo>
                    <a:pt x="16"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75" name="Freeform 478"/>
            <p:cNvSpPr>
              <a:spLocks/>
            </p:cNvSpPr>
            <p:nvPr/>
          </p:nvSpPr>
          <p:spPr bwMode="auto">
            <a:xfrm>
              <a:off x="4444975" y="-2942667"/>
              <a:ext cx="14956" cy="16315"/>
            </a:xfrm>
            <a:custGeom>
              <a:avLst/>
              <a:gdLst/>
              <a:ahLst/>
              <a:cxnLst>
                <a:cxn ang="0">
                  <a:pos x="0" y="8"/>
                </a:cxn>
                <a:cxn ang="0">
                  <a:pos x="4" y="2"/>
                </a:cxn>
                <a:cxn ang="0">
                  <a:pos x="8" y="4"/>
                </a:cxn>
                <a:cxn ang="0">
                  <a:pos x="6" y="0"/>
                </a:cxn>
                <a:cxn ang="0">
                  <a:pos x="9" y="4"/>
                </a:cxn>
                <a:cxn ang="0">
                  <a:pos x="11" y="10"/>
                </a:cxn>
                <a:cxn ang="0">
                  <a:pos x="6" y="12"/>
                </a:cxn>
                <a:cxn ang="0">
                  <a:pos x="4" y="10"/>
                </a:cxn>
                <a:cxn ang="0">
                  <a:pos x="8" y="7"/>
                </a:cxn>
                <a:cxn ang="0">
                  <a:pos x="0" y="12"/>
                </a:cxn>
                <a:cxn ang="0">
                  <a:pos x="0" y="8"/>
                </a:cxn>
                <a:cxn ang="0">
                  <a:pos x="0" y="8"/>
                </a:cxn>
              </a:cxnLst>
              <a:rect l="0" t="0" r="r" b="b"/>
              <a:pathLst>
                <a:path w="11" h="12">
                  <a:moveTo>
                    <a:pt x="0" y="8"/>
                  </a:moveTo>
                  <a:lnTo>
                    <a:pt x="4" y="2"/>
                  </a:lnTo>
                  <a:lnTo>
                    <a:pt x="8" y="4"/>
                  </a:lnTo>
                  <a:lnTo>
                    <a:pt x="6" y="0"/>
                  </a:lnTo>
                  <a:lnTo>
                    <a:pt x="9" y="4"/>
                  </a:lnTo>
                  <a:lnTo>
                    <a:pt x="11" y="10"/>
                  </a:lnTo>
                  <a:lnTo>
                    <a:pt x="6" y="12"/>
                  </a:lnTo>
                  <a:lnTo>
                    <a:pt x="4" y="10"/>
                  </a:lnTo>
                  <a:lnTo>
                    <a:pt x="8" y="7"/>
                  </a:lnTo>
                  <a:lnTo>
                    <a:pt x="0" y="12"/>
                  </a:lnTo>
                  <a:lnTo>
                    <a:pt x="0" y="8"/>
                  </a:lnTo>
                  <a:lnTo>
                    <a:pt x="0"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76" name="Freeform 479"/>
            <p:cNvSpPr>
              <a:spLocks/>
            </p:cNvSpPr>
            <p:nvPr/>
          </p:nvSpPr>
          <p:spPr bwMode="auto">
            <a:xfrm>
              <a:off x="4461290" y="-2954903"/>
              <a:ext cx="10876" cy="10876"/>
            </a:xfrm>
            <a:custGeom>
              <a:avLst/>
              <a:gdLst/>
              <a:ahLst/>
              <a:cxnLst>
                <a:cxn ang="0">
                  <a:pos x="4" y="3"/>
                </a:cxn>
                <a:cxn ang="0">
                  <a:pos x="5" y="0"/>
                </a:cxn>
                <a:cxn ang="0">
                  <a:pos x="8" y="0"/>
                </a:cxn>
                <a:cxn ang="0">
                  <a:pos x="4" y="8"/>
                </a:cxn>
                <a:cxn ang="0">
                  <a:pos x="0" y="8"/>
                </a:cxn>
                <a:cxn ang="0">
                  <a:pos x="4" y="3"/>
                </a:cxn>
                <a:cxn ang="0">
                  <a:pos x="4" y="3"/>
                </a:cxn>
              </a:cxnLst>
              <a:rect l="0" t="0" r="r" b="b"/>
              <a:pathLst>
                <a:path w="8" h="8">
                  <a:moveTo>
                    <a:pt x="4" y="3"/>
                  </a:moveTo>
                  <a:lnTo>
                    <a:pt x="5" y="0"/>
                  </a:lnTo>
                  <a:lnTo>
                    <a:pt x="8" y="0"/>
                  </a:lnTo>
                  <a:lnTo>
                    <a:pt x="4" y="8"/>
                  </a:lnTo>
                  <a:lnTo>
                    <a:pt x="0" y="8"/>
                  </a:lnTo>
                  <a:lnTo>
                    <a:pt x="4" y="3"/>
                  </a:lnTo>
                  <a:lnTo>
                    <a:pt x="4"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77" name="Freeform 480"/>
            <p:cNvSpPr>
              <a:spLocks/>
            </p:cNvSpPr>
            <p:nvPr/>
          </p:nvSpPr>
          <p:spPr bwMode="auto">
            <a:xfrm>
              <a:off x="4450414" y="-2900521"/>
              <a:ext cx="10876" cy="6798"/>
            </a:xfrm>
            <a:custGeom>
              <a:avLst/>
              <a:gdLst/>
              <a:ahLst/>
              <a:cxnLst>
                <a:cxn ang="0">
                  <a:pos x="4" y="1"/>
                </a:cxn>
                <a:cxn ang="0">
                  <a:pos x="2" y="0"/>
                </a:cxn>
                <a:cxn ang="0">
                  <a:pos x="8" y="0"/>
                </a:cxn>
                <a:cxn ang="0">
                  <a:pos x="4" y="5"/>
                </a:cxn>
                <a:cxn ang="0">
                  <a:pos x="0" y="5"/>
                </a:cxn>
                <a:cxn ang="0">
                  <a:pos x="4" y="1"/>
                </a:cxn>
                <a:cxn ang="0">
                  <a:pos x="4" y="1"/>
                </a:cxn>
              </a:cxnLst>
              <a:rect l="0" t="0" r="r" b="b"/>
              <a:pathLst>
                <a:path w="8" h="5">
                  <a:moveTo>
                    <a:pt x="4" y="1"/>
                  </a:moveTo>
                  <a:lnTo>
                    <a:pt x="2" y="0"/>
                  </a:lnTo>
                  <a:lnTo>
                    <a:pt x="8" y="0"/>
                  </a:lnTo>
                  <a:lnTo>
                    <a:pt x="4" y="5"/>
                  </a:lnTo>
                  <a:lnTo>
                    <a:pt x="0" y="5"/>
                  </a:lnTo>
                  <a:lnTo>
                    <a:pt x="4" y="1"/>
                  </a:lnTo>
                  <a:lnTo>
                    <a:pt x="4"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78" name="Freeform 481"/>
            <p:cNvSpPr>
              <a:spLocks/>
            </p:cNvSpPr>
            <p:nvPr/>
          </p:nvSpPr>
          <p:spPr bwMode="auto">
            <a:xfrm>
              <a:off x="4485762" y="-2965779"/>
              <a:ext cx="19034" cy="21753"/>
            </a:xfrm>
            <a:custGeom>
              <a:avLst/>
              <a:gdLst/>
              <a:ahLst/>
              <a:cxnLst>
                <a:cxn ang="0">
                  <a:pos x="2" y="11"/>
                </a:cxn>
                <a:cxn ang="0">
                  <a:pos x="0" y="9"/>
                </a:cxn>
                <a:cxn ang="0">
                  <a:pos x="2" y="9"/>
                </a:cxn>
                <a:cxn ang="0">
                  <a:pos x="0" y="6"/>
                </a:cxn>
                <a:cxn ang="0">
                  <a:pos x="8" y="3"/>
                </a:cxn>
                <a:cxn ang="0">
                  <a:pos x="8" y="3"/>
                </a:cxn>
                <a:cxn ang="0">
                  <a:pos x="6" y="0"/>
                </a:cxn>
                <a:cxn ang="0">
                  <a:pos x="11" y="0"/>
                </a:cxn>
                <a:cxn ang="0">
                  <a:pos x="14" y="6"/>
                </a:cxn>
                <a:cxn ang="0">
                  <a:pos x="13" y="11"/>
                </a:cxn>
                <a:cxn ang="0">
                  <a:pos x="0" y="16"/>
                </a:cxn>
                <a:cxn ang="0">
                  <a:pos x="0" y="14"/>
                </a:cxn>
                <a:cxn ang="0">
                  <a:pos x="2" y="11"/>
                </a:cxn>
                <a:cxn ang="0">
                  <a:pos x="2" y="11"/>
                </a:cxn>
                <a:cxn ang="0">
                  <a:pos x="2" y="11"/>
                </a:cxn>
              </a:cxnLst>
              <a:rect l="0" t="0" r="r" b="b"/>
              <a:pathLst>
                <a:path w="14" h="16">
                  <a:moveTo>
                    <a:pt x="2" y="11"/>
                  </a:moveTo>
                  <a:lnTo>
                    <a:pt x="0" y="9"/>
                  </a:lnTo>
                  <a:lnTo>
                    <a:pt x="2" y="9"/>
                  </a:lnTo>
                  <a:lnTo>
                    <a:pt x="0" y="6"/>
                  </a:lnTo>
                  <a:lnTo>
                    <a:pt x="8" y="3"/>
                  </a:lnTo>
                  <a:lnTo>
                    <a:pt x="8" y="3"/>
                  </a:lnTo>
                  <a:lnTo>
                    <a:pt x="6" y="0"/>
                  </a:lnTo>
                  <a:lnTo>
                    <a:pt x="11" y="0"/>
                  </a:lnTo>
                  <a:lnTo>
                    <a:pt x="14" y="6"/>
                  </a:lnTo>
                  <a:lnTo>
                    <a:pt x="13" y="11"/>
                  </a:lnTo>
                  <a:lnTo>
                    <a:pt x="0" y="16"/>
                  </a:lnTo>
                  <a:lnTo>
                    <a:pt x="0" y="14"/>
                  </a:lnTo>
                  <a:lnTo>
                    <a:pt x="2" y="11"/>
                  </a:lnTo>
                  <a:lnTo>
                    <a:pt x="2" y="11"/>
                  </a:lnTo>
                  <a:lnTo>
                    <a:pt x="2" y="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79" name="Freeform 482"/>
            <p:cNvSpPr>
              <a:spLocks/>
            </p:cNvSpPr>
            <p:nvPr/>
          </p:nvSpPr>
          <p:spPr bwMode="auto">
            <a:xfrm>
              <a:off x="4504796" y="-2976656"/>
              <a:ext cx="17675" cy="10876"/>
            </a:xfrm>
            <a:custGeom>
              <a:avLst/>
              <a:gdLst/>
              <a:ahLst/>
              <a:cxnLst>
                <a:cxn ang="0">
                  <a:pos x="4" y="4"/>
                </a:cxn>
                <a:cxn ang="0">
                  <a:pos x="8" y="3"/>
                </a:cxn>
                <a:cxn ang="0">
                  <a:pos x="10" y="0"/>
                </a:cxn>
                <a:cxn ang="0">
                  <a:pos x="13" y="1"/>
                </a:cxn>
                <a:cxn ang="0">
                  <a:pos x="10" y="6"/>
                </a:cxn>
                <a:cxn ang="0">
                  <a:pos x="5" y="8"/>
                </a:cxn>
                <a:cxn ang="0">
                  <a:pos x="0" y="8"/>
                </a:cxn>
                <a:cxn ang="0">
                  <a:pos x="4" y="4"/>
                </a:cxn>
                <a:cxn ang="0">
                  <a:pos x="4" y="4"/>
                </a:cxn>
              </a:cxnLst>
              <a:rect l="0" t="0" r="r" b="b"/>
              <a:pathLst>
                <a:path w="13" h="8">
                  <a:moveTo>
                    <a:pt x="4" y="4"/>
                  </a:moveTo>
                  <a:lnTo>
                    <a:pt x="8" y="3"/>
                  </a:lnTo>
                  <a:lnTo>
                    <a:pt x="10" y="0"/>
                  </a:lnTo>
                  <a:lnTo>
                    <a:pt x="13" y="1"/>
                  </a:lnTo>
                  <a:lnTo>
                    <a:pt x="10" y="6"/>
                  </a:lnTo>
                  <a:lnTo>
                    <a:pt x="5" y="8"/>
                  </a:lnTo>
                  <a:lnTo>
                    <a:pt x="0" y="8"/>
                  </a:lnTo>
                  <a:lnTo>
                    <a:pt x="4" y="4"/>
                  </a:lnTo>
                  <a:lnTo>
                    <a:pt x="4"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80" name="Freeform 483"/>
            <p:cNvSpPr>
              <a:spLocks/>
            </p:cNvSpPr>
            <p:nvPr/>
          </p:nvSpPr>
          <p:spPr bwMode="auto">
            <a:xfrm>
              <a:off x="4518391" y="-2983454"/>
              <a:ext cx="13596" cy="8157"/>
            </a:xfrm>
            <a:custGeom>
              <a:avLst/>
              <a:gdLst/>
              <a:ahLst/>
              <a:cxnLst>
                <a:cxn ang="0">
                  <a:pos x="0" y="0"/>
                </a:cxn>
                <a:cxn ang="0">
                  <a:pos x="10" y="0"/>
                </a:cxn>
                <a:cxn ang="0">
                  <a:pos x="6" y="6"/>
                </a:cxn>
                <a:cxn ang="0">
                  <a:pos x="0" y="3"/>
                </a:cxn>
                <a:cxn ang="0">
                  <a:pos x="0" y="0"/>
                </a:cxn>
                <a:cxn ang="0">
                  <a:pos x="0" y="0"/>
                </a:cxn>
              </a:cxnLst>
              <a:rect l="0" t="0" r="r" b="b"/>
              <a:pathLst>
                <a:path w="10" h="6">
                  <a:moveTo>
                    <a:pt x="0" y="0"/>
                  </a:moveTo>
                  <a:lnTo>
                    <a:pt x="10" y="0"/>
                  </a:lnTo>
                  <a:lnTo>
                    <a:pt x="6" y="6"/>
                  </a:lnTo>
                  <a:lnTo>
                    <a:pt x="0"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81" name="Freeform 484"/>
            <p:cNvSpPr>
              <a:spLocks/>
            </p:cNvSpPr>
            <p:nvPr/>
          </p:nvSpPr>
          <p:spPr bwMode="auto">
            <a:xfrm>
              <a:off x="4531987" y="-2992971"/>
              <a:ext cx="8157" cy="6798"/>
            </a:xfrm>
            <a:custGeom>
              <a:avLst/>
              <a:gdLst/>
              <a:ahLst/>
              <a:cxnLst>
                <a:cxn ang="0">
                  <a:pos x="3" y="2"/>
                </a:cxn>
                <a:cxn ang="0">
                  <a:pos x="6" y="5"/>
                </a:cxn>
                <a:cxn ang="0">
                  <a:pos x="1" y="5"/>
                </a:cxn>
                <a:cxn ang="0">
                  <a:pos x="0" y="0"/>
                </a:cxn>
                <a:cxn ang="0">
                  <a:pos x="3" y="2"/>
                </a:cxn>
                <a:cxn ang="0">
                  <a:pos x="3" y="2"/>
                </a:cxn>
              </a:cxnLst>
              <a:rect l="0" t="0" r="r" b="b"/>
              <a:pathLst>
                <a:path w="6" h="5">
                  <a:moveTo>
                    <a:pt x="3" y="2"/>
                  </a:moveTo>
                  <a:lnTo>
                    <a:pt x="6" y="5"/>
                  </a:lnTo>
                  <a:lnTo>
                    <a:pt x="1" y="5"/>
                  </a:lnTo>
                  <a:lnTo>
                    <a:pt x="0" y="0"/>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82" name="Freeform 485"/>
            <p:cNvSpPr>
              <a:spLocks/>
            </p:cNvSpPr>
            <p:nvPr/>
          </p:nvSpPr>
          <p:spPr bwMode="auto">
            <a:xfrm>
              <a:off x="4546942" y="-2992971"/>
              <a:ext cx="6798" cy="6798"/>
            </a:xfrm>
            <a:custGeom>
              <a:avLst/>
              <a:gdLst/>
              <a:ahLst/>
              <a:cxnLst>
                <a:cxn ang="0">
                  <a:pos x="3" y="0"/>
                </a:cxn>
                <a:cxn ang="0">
                  <a:pos x="5" y="2"/>
                </a:cxn>
                <a:cxn ang="0">
                  <a:pos x="5" y="5"/>
                </a:cxn>
                <a:cxn ang="0">
                  <a:pos x="0" y="4"/>
                </a:cxn>
                <a:cxn ang="0">
                  <a:pos x="3" y="0"/>
                </a:cxn>
                <a:cxn ang="0">
                  <a:pos x="3" y="0"/>
                </a:cxn>
              </a:cxnLst>
              <a:rect l="0" t="0" r="r" b="b"/>
              <a:pathLst>
                <a:path w="5" h="5">
                  <a:moveTo>
                    <a:pt x="3" y="0"/>
                  </a:moveTo>
                  <a:lnTo>
                    <a:pt x="5" y="2"/>
                  </a:lnTo>
                  <a:lnTo>
                    <a:pt x="5" y="5"/>
                  </a:lnTo>
                  <a:lnTo>
                    <a:pt x="0" y="4"/>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83" name="Freeform 486"/>
            <p:cNvSpPr>
              <a:spLocks/>
            </p:cNvSpPr>
            <p:nvPr/>
          </p:nvSpPr>
          <p:spPr bwMode="auto">
            <a:xfrm>
              <a:off x="4582290" y="-2997050"/>
              <a:ext cx="8157" cy="4079"/>
            </a:xfrm>
            <a:custGeom>
              <a:avLst/>
              <a:gdLst/>
              <a:ahLst/>
              <a:cxnLst>
                <a:cxn ang="0">
                  <a:pos x="4" y="3"/>
                </a:cxn>
                <a:cxn ang="0">
                  <a:pos x="0" y="0"/>
                </a:cxn>
                <a:cxn ang="0">
                  <a:pos x="4" y="0"/>
                </a:cxn>
                <a:cxn ang="0">
                  <a:pos x="6" y="2"/>
                </a:cxn>
                <a:cxn ang="0">
                  <a:pos x="4" y="3"/>
                </a:cxn>
                <a:cxn ang="0">
                  <a:pos x="4" y="3"/>
                </a:cxn>
              </a:cxnLst>
              <a:rect l="0" t="0" r="r" b="b"/>
              <a:pathLst>
                <a:path w="6" h="3">
                  <a:moveTo>
                    <a:pt x="4" y="3"/>
                  </a:moveTo>
                  <a:lnTo>
                    <a:pt x="0" y="0"/>
                  </a:lnTo>
                  <a:lnTo>
                    <a:pt x="4" y="0"/>
                  </a:lnTo>
                  <a:lnTo>
                    <a:pt x="6" y="2"/>
                  </a:lnTo>
                  <a:lnTo>
                    <a:pt x="4" y="3"/>
                  </a:lnTo>
                  <a:lnTo>
                    <a:pt x="4"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84" name="Freeform 487"/>
            <p:cNvSpPr>
              <a:spLocks/>
            </p:cNvSpPr>
            <p:nvPr/>
          </p:nvSpPr>
          <p:spPr bwMode="auto">
            <a:xfrm>
              <a:off x="4572774" y="-3014724"/>
              <a:ext cx="20394" cy="10876"/>
            </a:xfrm>
            <a:custGeom>
              <a:avLst/>
              <a:gdLst/>
              <a:ahLst/>
              <a:cxnLst>
                <a:cxn ang="0">
                  <a:pos x="5" y="4"/>
                </a:cxn>
                <a:cxn ang="0">
                  <a:pos x="11" y="0"/>
                </a:cxn>
                <a:cxn ang="0">
                  <a:pos x="15" y="4"/>
                </a:cxn>
                <a:cxn ang="0">
                  <a:pos x="11" y="7"/>
                </a:cxn>
                <a:cxn ang="0">
                  <a:pos x="3" y="8"/>
                </a:cxn>
                <a:cxn ang="0">
                  <a:pos x="0" y="5"/>
                </a:cxn>
                <a:cxn ang="0">
                  <a:pos x="5" y="4"/>
                </a:cxn>
                <a:cxn ang="0">
                  <a:pos x="5" y="4"/>
                </a:cxn>
              </a:cxnLst>
              <a:rect l="0" t="0" r="r" b="b"/>
              <a:pathLst>
                <a:path w="15" h="8">
                  <a:moveTo>
                    <a:pt x="5" y="4"/>
                  </a:moveTo>
                  <a:lnTo>
                    <a:pt x="11" y="0"/>
                  </a:lnTo>
                  <a:lnTo>
                    <a:pt x="15" y="4"/>
                  </a:lnTo>
                  <a:lnTo>
                    <a:pt x="11" y="7"/>
                  </a:lnTo>
                  <a:lnTo>
                    <a:pt x="3" y="8"/>
                  </a:lnTo>
                  <a:lnTo>
                    <a:pt x="0" y="5"/>
                  </a:lnTo>
                  <a:lnTo>
                    <a:pt x="5" y="4"/>
                  </a:lnTo>
                  <a:lnTo>
                    <a:pt x="5"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85" name="Freeform 488"/>
            <p:cNvSpPr>
              <a:spLocks/>
            </p:cNvSpPr>
            <p:nvPr/>
          </p:nvSpPr>
          <p:spPr bwMode="auto">
            <a:xfrm>
              <a:off x="4590448" y="-3007926"/>
              <a:ext cx="10876" cy="10876"/>
            </a:xfrm>
            <a:custGeom>
              <a:avLst/>
              <a:gdLst/>
              <a:ahLst/>
              <a:cxnLst>
                <a:cxn ang="0">
                  <a:pos x="6" y="8"/>
                </a:cxn>
                <a:cxn ang="0">
                  <a:pos x="2" y="8"/>
                </a:cxn>
                <a:cxn ang="0">
                  <a:pos x="0" y="3"/>
                </a:cxn>
                <a:cxn ang="0">
                  <a:pos x="6" y="0"/>
                </a:cxn>
                <a:cxn ang="0">
                  <a:pos x="8" y="3"/>
                </a:cxn>
                <a:cxn ang="0">
                  <a:pos x="6" y="8"/>
                </a:cxn>
                <a:cxn ang="0">
                  <a:pos x="6" y="8"/>
                </a:cxn>
              </a:cxnLst>
              <a:rect l="0" t="0" r="r" b="b"/>
              <a:pathLst>
                <a:path w="8" h="8">
                  <a:moveTo>
                    <a:pt x="6" y="8"/>
                  </a:moveTo>
                  <a:lnTo>
                    <a:pt x="2" y="8"/>
                  </a:lnTo>
                  <a:lnTo>
                    <a:pt x="0" y="3"/>
                  </a:lnTo>
                  <a:lnTo>
                    <a:pt x="6" y="0"/>
                  </a:lnTo>
                  <a:lnTo>
                    <a:pt x="8" y="3"/>
                  </a:lnTo>
                  <a:lnTo>
                    <a:pt x="6" y="8"/>
                  </a:lnTo>
                  <a:lnTo>
                    <a:pt x="6"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86" name="Freeform 489"/>
            <p:cNvSpPr>
              <a:spLocks/>
            </p:cNvSpPr>
            <p:nvPr/>
          </p:nvSpPr>
          <p:spPr bwMode="auto">
            <a:xfrm>
              <a:off x="4604043" y="-3012004"/>
              <a:ext cx="5438" cy="8157"/>
            </a:xfrm>
            <a:custGeom>
              <a:avLst/>
              <a:gdLst/>
              <a:ahLst/>
              <a:cxnLst>
                <a:cxn ang="0">
                  <a:pos x="3" y="5"/>
                </a:cxn>
                <a:cxn ang="0">
                  <a:pos x="1" y="6"/>
                </a:cxn>
                <a:cxn ang="0">
                  <a:pos x="0" y="0"/>
                </a:cxn>
                <a:cxn ang="0">
                  <a:pos x="3" y="0"/>
                </a:cxn>
                <a:cxn ang="0">
                  <a:pos x="4" y="5"/>
                </a:cxn>
                <a:cxn ang="0">
                  <a:pos x="3" y="5"/>
                </a:cxn>
                <a:cxn ang="0">
                  <a:pos x="3" y="5"/>
                </a:cxn>
              </a:cxnLst>
              <a:rect l="0" t="0" r="r" b="b"/>
              <a:pathLst>
                <a:path w="4" h="6">
                  <a:moveTo>
                    <a:pt x="3" y="5"/>
                  </a:moveTo>
                  <a:lnTo>
                    <a:pt x="1" y="6"/>
                  </a:lnTo>
                  <a:lnTo>
                    <a:pt x="0" y="0"/>
                  </a:lnTo>
                  <a:lnTo>
                    <a:pt x="3" y="0"/>
                  </a:lnTo>
                  <a:lnTo>
                    <a:pt x="4" y="5"/>
                  </a:lnTo>
                  <a:lnTo>
                    <a:pt x="3" y="5"/>
                  </a:lnTo>
                  <a:lnTo>
                    <a:pt x="3"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87" name="Freeform 490"/>
            <p:cNvSpPr>
              <a:spLocks/>
            </p:cNvSpPr>
            <p:nvPr/>
          </p:nvSpPr>
          <p:spPr bwMode="auto">
            <a:xfrm>
              <a:off x="4629875" y="-3029679"/>
              <a:ext cx="12236" cy="6798"/>
            </a:xfrm>
            <a:custGeom>
              <a:avLst/>
              <a:gdLst/>
              <a:ahLst/>
              <a:cxnLst>
                <a:cxn ang="0">
                  <a:pos x="6" y="0"/>
                </a:cxn>
                <a:cxn ang="0">
                  <a:pos x="9" y="5"/>
                </a:cxn>
                <a:cxn ang="0">
                  <a:pos x="0" y="3"/>
                </a:cxn>
                <a:cxn ang="0">
                  <a:pos x="5" y="0"/>
                </a:cxn>
                <a:cxn ang="0">
                  <a:pos x="6" y="0"/>
                </a:cxn>
                <a:cxn ang="0">
                  <a:pos x="6" y="0"/>
                </a:cxn>
              </a:cxnLst>
              <a:rect l="0" t="0" r="r" b="b"/>
              <a:pathLst>
                <a:path w="9" h="5">
                  <a:moveTo>
                    <a:pt x="6" y="0"/>
                  </a:moveTo>
                  <a:lnTo>
                    <a:pt x="9" y="5"/>
                  </a:lnTo>
                  <a:lnTo>
                    <a:pt x="0" y="3"/>
                  </a:lnTo>
                  <a:lnTo>
                    <a:pt x="5" y="0"/>
                  </a:lnTo>
                  <a:lnTo>
                    <a:pt x="6" y="0"/>
                  </a:lnTo>
                  <a:lnTo>
                    <a:pt x="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88" name="Freeform 491"/>
            <p:cNvSpPr>
              <a:spLocks/>
            </p:cNvSpPr>
            <p:nvPr/>
          </p:nvSpPr>
          <p:spPr bwMode="auto">
            <a:xfrm>
              <a:off x="4344368" y="-2759127"/>
              <a:ext cx="12236" cy="6798"/>
            </a:xfrm>
            <a:custGeom>
              <a:avLst/>
              <a:gdLst/>
              <a:ahLst/>
              <a:cxnLst>
                <a:cxn ang="0">
                  <a:pos x="0" y="3"/>
                </a:cxn>
                <a:cxn ang="0">
                  <a:pos x="6" y="0"/>
                </a:cxn>
                <a:cxn ang="0">
                  <a:pos x="8" y="0"/>
                </a:cxn>
                <a:cxn ang="0">
                  <a:pos x="9" y="2"/>
                </a:cxn>
                <a:cxn ang="0">
                  <a:pos x="1" y="5"/>
                </a:cxn>
                <a:cxn ang="0">
                  <a:pos x="0" y="3"/>
                </a:cxn>
                <a:cxn ang="0">
                  <a:pos x="0" y="3"/>
                </a:cxn>
              </a:cxnLst>
              <a:rect l="0" t="0" r="r" b="b"/>
              <a:pathLst>
                <a:path w="9" h="5">
                  <a:moveTo>
                    <a:pt x="0" y="3"/>
                  </a:moveTo>
                  <a:lnTo>
                    <a:pt x="6" y="0"/>
                  </a:lnTo>
                  <a:lnTo>
                    <a:pt x="8" y="0"/>
                  </a:lnTo>
                  <a:lnTo>
                    <a:pt x="9" y="2"/>
                  </a:lnTo>
                  <a:lnTo>
                    <a:pt x="1"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89" name="Freeform 492"/>
            <p:cNvSpPr>
              <a:spLocks/>
            </p:cNvSpPr>
            <p:nvPr/>
          </p:nvSpPr>
          <p:spPr bwMode="auto">
            <a:xfrm>
              <a:off x="4296783" y="-2719700"/>
              <a:ext cx="4079" cy="4079"/>
            </a:xfrm>
            <a:custGeom>
              <a:avLst/>
              <a:gdLst/>
              <a:ahLst/>
              <a:cxnLst>
                <a:cxn ang="0">
                  <a:pos x="1" y="3"/>
                </a:cxn>
                <a:cxn ang="0">
                  <a:pos x="3" y="0"/>
                </a:cxn>
                <a:cxn ang="0">
                  <a:pos x="0" y="0"/>
                </a:cxn>
                <a:cxn ang="0">
                  <a:pos x="1" y="3"/>
                </a:cxn>
                <a:cxn ang="0">
                  <a:pos x="1" y="3"/>
                </a:cxn>
              </a:cxnLst>
              <a:rect l="0" t="0" r="r" b="b"/>
              <a:pathLst>
                <a:path w="3" h="3">
                  <a:moveTo>
                    <a:pt x="1" y="3"/>
                  </a:moveTo>
                  <a:lnTo>
                    <a:pt x="3" y="0"/>
                  </a:lnTo>
                  <a:lnTo>
                    <a:pt x="0" y="0"/>
                  </a:lnTo>
                  <a:lnTo>
                    <a:pt x="1" y="3"/>
                  </a:lnTo>
                  <a:lnTo>
                    <a:pt x="1"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90" name="Freeform 493"/>
            <p:cNvSpPr>
              <a:spLocks/>
            </p:cNvSpPr>
            <p:nvPr/>
          </p:nvSpPr>
          <p:spPr bwMode="auto">
            <a:xfrm>
              <a:off x="4289986" y="-2650362"/>
              <a:ext cx="1360" cy="6798"/>
            </a:xfrm>
            <a:custGeom>
              <a:avLst/>
              <a:gdLst/>
              <a:ahLst/>
              <a:cxnLst>
                <a:cxn ang="0">
                  <a:pos x="1" y="5"/>
                </a:cxn>
                <a:cxn ang="0">
                  <a:pos x="1" y="2"/>
                </a:cxn>
                <a:cxn ang="0">
                  <a:pos x="0" y="0"/>
                </a:cxn>
                <a:cxn ang="0">
                  <a:pos x="0" y="3"/>
                </a:cxn>
                <a:cxn ang="0">
                  <a:pos x="1" y="5"/>
                </a:cxn>
                <a:cxn ang="0">
                  <a:pos x="1" y="5"/>
                </a:cxn>
              </a:cxnLst>
              <a:rect l="0" t="0" r="r" b="b"/>
              <a:pathLst>
                <a:path w="1" h="5">
                  <a:moveTo>
                    <a:pt x="1" y="5"/>
                  </a:moveTo>
                  <a:lnTo>
                    <a:pt x="1" y="2"/>
                  </a:lnTo>
                  <a:lnTo>
                    <a:pt x="0" y="0"/>
                  </a:lnTo>
                  <a:lnTo>
                    <a:pt x="0" y="3"/>
                  </a:lnTo>
                  <a:lnTo>
                    <a:pt x="1" y="5"/>
                  </a:lnTo>
                  <a:lnTo>
                    <a:pt x="1"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91" name="Freeform 494"/>
            <p:cNvSpPr>
              <a:spLocks/>
            </p:cNvSpPr>
            <p:nvPr/>
          </p:nvSpPr>
          <p:spPr bwMode="auto">
            <a:xfrm>
              <a:off x="4287267" y="-2632688"/>
              <a:ext cx="2719" cy="4079"/>
            </a:xfrm>
            <a:custGeom>
              <a:avLst/>
              <a:gdLst/>
              <a:ahLst/>
              <a:cxnLst>
                <a:cxn ang="0">
                  <a:pos x="2" y="3"/>
                </a:cxn>
                <a:cxn ang="0">
                  <a:pos x="0" y="0"/>
                </a:cxn>
                <a:cxn ang="0">
                  <a:pos x="0" y="3"/>
                </a:cxn>
                <a:cxn ang="0">
                  <a:pos x="2" y="3"/>
                </a:cxn>
                <a:cxn ang="0">
                  <a:pos x="2" y="3"/>
                </a:cxn>
              </a:cxnLst>
              <a:rect l="0" t="0" r="r" b="b"/>
              <a:pathLst>
                <a:path w="2" h="3">
                  <a:moveTo>
                    <a:pt x="2" y="3"/>
                  </a:moveTo>
                  <a:lnTo>
                    <a:pt x="0" y="0"/>
                  </a:lnTo>
                  <a:lnTo>
                    <a:pt x="0" y="3"/>
                  </a:lnTo>
                  <a:lnTo>
                    <a:pt x="2" y="3"/>
                  </a:lnTo>
                  <a:lnTo>
                    <a:pt x="2"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92" name="Freeform 495"/>
            <p:cNvSpPr>
              <a:spLocks/>
            </p:cNvSpPr>
            <p:nvPr/>
          </p:nvSpPr>
          <p:spPr bwMode="auto">
            <a:xfrm>
              <a:off x="3860366" y="-2022247"/>
              <a:ext cx="12236" cy="8157"/>
            </a:xfrm>
            <a:custGeom>
              <a:avLst/>
              <a:gdLst/>
              <a:ahLst/>
              <a:cxnLst>
                <a:cxn ang="0">
                  <a:pos x="9" y="0"/>
                </a:cxn>
                <a:cxn ang="0">
                  <a:pos x="0" y="3"/>
                </a:cxn>
                <a:cxn ang="0">
                  <a:pos x="0" y="5"/>
                </a:cxn>
                <a:cxn ang="0">
                  <a:pos x="3" y="6"/>
                </a:cxn>
                <a:cxn ang="0">
                  <a:pos x="5" y="6"/>
                </a:cxn>
                <a:cxn ang="0">
                  <a:pos x="6" y="3"/>
                </a:cxn>
                <a:cxn ang="0">
                  <a:pos x="9" y="2"/>
                </a:cxn>
                <a:cxn ang="0">
                  <a:pos x="9" y="0"/>
                </a:cxn>
                <a:cxn ang="0">
                  <a:pos x="9" y="0"/>
                </a:cxn>
              </a:cxnLst>
              <a:rect l="0" t="0" r="r" b="b"/>
              <a:pathLst>
                <a:path w="9" h="6">
                  <a:moveTo>
                    <a:pt x="9" y="0"/>
                  </a:moveTo>
                  <a:lnTo>
                    <a:pt x="0" y="3"/>
                  </a:lnTo>
                  <a:lnTo>
                    <a:pt x="0" y="5"/>
                  </a:lnTo>
                  <a:lnTo>
                    <a:pt x="3" y="6"/>
                  </a:lnTo>
                  <a:lnTo>
                    <a:pt x="5" y="6"/>
                  </a:lnTo>
                  <a:lnTo>
                    <a:pt x="6" y="3"/>
                  </a:lnTo>
                  <a:lnTo>
                    <a:pt x="9" y="2"/>
                  </a:lnTo>
                  <a:lnTo>
                    <a:pt x="9" y="0"/>
                  </a:lnTo>
                  <a:lnTo>
                    <a:pt x="9"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93" name="Freeform 496"/>
            <p:cNvSpPr>
              <a:spLocks/>
            </p:cNvSpPr>
            <p:nvPr/>
          </p:nvSpPr>
          <p:spPr bwMode="auto">
            <a:xfrm>
              <a:off x="3882119" y="-2015450"/>
              <a:ext cx="8157" cy="6798"/>
            </a:xfrm>
            <a:custGeom>
              <a:avLst/>
              <a:gdLst/>
              <a:ahLst/>
              <a:cxnLst>
                <a:cxn ang="0">
                  <a:pos x="1" y="0"/>
                </a:cxn>
                <a:cxn ang="0">
                  <a:pos x="0" y="5"/>
                </a:cxn>
                <a:cxn ang="0">
                  <a:pos x="3" y="5"/>
                </a:cxn>
                <a:cxn ang="0">
                  <a:pos x="5" y="5"/>
                </a:cxn>
                <a:cxn ang="0">
                  <a:pos x="6" y="1"/>
                </a:cxn>
                <a:cxn ang="0">
                  <a:pos x="1" y="0"/>
                </a:cxn>
                <a:cxn ang="0">
                  <a:pos x="1" y="0"/>
                </a:cxn>
              </a:cxnLst>
              <a:rect l="0" t="0" r="r" b="b"/>
              <a:pathLst>
                <a:path w="6" h="5">
                  <a:moveTo>
                    <a:pt x="1" y="0"/>
                  </a:moveTo>
                  <a:lnTo>
                    <a:pt x="0" y="5"/>
                  </a:lnTo>
                  <a:lnTo>
                    <a:pt x="3" y="5"/>
                  </a:lnTo>
                  <a:lnTo>
                    <a:pt x="5" y="5"/>
                  </a:lnTo>
                  <a:lnTo>
                    <a:pt x="6" y="1"/>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94" name="Freeform 497"/>
            <p:cNvSpPr>
              <a:spLocks/>
            </p:cNvSpPr>
            <p:nvPr/>
          </p:nvSpPr>
          <p:spPr bwMode="auto">
            <a:xfrm>
              <a:off x="3910669" y="-2024966"/>
              <a:ext cx="10876" cy="10876"/>
            </a:xfrm>
            <a:custGeom>
              <a:avLst/>
              <a:gdLst/>
              <a:ahLst/>
              <a:cxnLst>
                <a:cxn ang="0">
                  <a:pos x="8" y="0"/>
                </a:cxn>
                <a:cxn ang="0">
                  <a:pos x="6" y="0"/>
                </a:cxn>
                <a:cxn ang="0">
                  <a:pos x="1" y="7"/>
                </a:cxn>
                <a:cxn ang="0">
                  <a:pos x="0" y="8"/>
                </a:cxn>
                <a:cxn ang="0">
                  <a:pos x="6" y="5"/>
                </a:cxn>
                <a:cxn ang="0">
                  <a:pos x="8" y="0"/>
                </a:cxn>
                <a:cxn ang="0">
                  <a:pos x="8" y="0"/>
                </a:cxn>
              </a:cxnLst>
              <a:rect l="0" t="0" r="r" b="b"/>
              <a:pathLst>
                <a:path w="8" h="8">
                  <a:moveTo>
                    <a:pt x="8" y="0"/>
                  </a:moveTo>
                  <a:lnTo>
                    <a:pt x="6" y="0"/>
                  </a:lnTo>
                  <a:lnTo>
                    <a:pt x="1" y="7"/>
                  </a:lnTo>
                  <a:lnTo>
                    <a:pt x="0" y="8"/>
                  </a:lnTo>
                  <a:lnTo>
                    <a:pt x="6" y="5"/>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95" name="Freeform 498"/>
            <p:cNvSpPr>
              <a:spLocks/>
            </p:cNvSpPr>
            <p:nvPr/>
          </p:nvSpPr>
          <p:spPr bwMode="auto">
            <a:xfrm>
              <a:off x="3921546" y="-2030404"/>
              <a:ext cx="8157" cy="4079"/>
            </a:xfrm>
            <a:custGeom>
              <a:avLst/>
              <a:gdLst/>
              <a:ahLst/>
              <a:cxnLst>
                <a:cxn ang="0">
                  <a:pos x="6" y="0"/>
                </a:cxn>
                <a:cxn ang="0">
                  <a:pos x="1" y="1"/>
                </a:cxn>
                <a:cxn ang="0">
                  <a:pos x="0" y="3"/>
                </a:cxn>
                <a:cxn ang="0">
                  <a:pos x="4" y="1"/>
                </a:cxn>
                <a:cxn ang="0">
                  <a:pos x="6" y="0"/>
                </a:cxn>
                <a:cxn ang="0">
                  <a:pos x="6" y="0"/>
                </a:cxn>
              </a:cxnLst>
              <a:rect l="0" t="0" r="r" b="b"/>
              <a:pathLst>
                <a:path w="6" h="3">
                  <a:moveTo>
                    <a:pt x="6" y="0"/>
                  </a:moveTo>
                  <a:lnTo>
                    <a:pt x="1" y="1"/>
                  </a:lnTo>
                  <a:lnTo>
                    <a:pt x="0" y="3"/>
                  </a:lnTo>
                  <a:lnTo>
                    <a:pt x="4" y="1"/>
                  </a:lnTo>
                  <a:lnTo>
                    <a:pt x="6" y="0"/>
                  </a:lnTo>
                  <a:lnTo>
                    <a:pt x="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96" name="Freeform 499"/>
            <p:cNvSpPr>
              <a:spLocks/>
            </p:cNvSpPr>
            <p:nvPr/>
          </p:nvSpPr>
          <p:spPr bwMode="auto">
            <a:xfrm>
              <a:off x="4413705" y="-2109259"/>
              <a:ext cx="6798" cy="4079"/>
            </a:xfrm>
            <a:custGeom>
              <a:avLst/>
              <a:gdLst/>
              <a:ahLst/>
              <a:cxnLst>
                <a:cxn ang="0">
                  <a:pos x="3" y="0"/>
                </a:cxn>
                <a:cxn ang="0">
                  <a:pos x="5" y="3"/>
                </a:cxn>
                <a:cxn ang="0">
                  <a:pos x="2" y="3"/>
                </a:cxn>
                <a:cxn ang="0">
                  <a:pos x="0" y="1"/>
                </a:cxn>
                <a:cxn ang="0">
                  <a:pos x="3" y="0"/>
                </a:cxn>
                <a:cxn ang="0">
                  <a:pos x="3" y="0"/>
                </a:cxn>
              </a:cxnLst>
              <a:rect l="0" t="0" r="r" b="b"/>
              <a:pathLst>
                <a:path w="5" h="3">
                  <a:moveTo>
                    <a:pt x="3" y="0"/>
                  </a:moveTo>
                  <a:lnTo>
                    <a:pt x="5" y="3"/>
                  </a:lnTo>
                  <a:lnTo>
                    <a:pt x="2" y="3"/>
                  </a:lnTo>
                  <a:lnTo>
                    <a:pt x="0" y="1"/>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97" name="Freeform 500"/>
            <p:cNvSpPr>
              <a:spLocks/>
            </p:cNvSpPr>
            <p:nvPr/>
          </p:nvSpPr>
          <p:spPr bwMode="auto">
            <a:xfrm>
              <a:off x="5041820" y="-1838707"/>
              <a:ext cx="2719" cy="1360"/>
            </a:xfrm>
            <a:custGeom>
              <a:avLst/>
              <a:gdLst/>
              <a:ahLst/>
              <a:cxnLst>
                <a:cxn ang="0">
                  <a:pos x="0" y="0"/>
                </a:cxn>
                <a:cxn ang="0">
                  <a:pos x="0" y="1"/>
                </a:cxn>
                <a:cxn ang="0">
                  <a:pos x="2" y="1"/>
                </a:cxn>
                <a:cxn ang="0">
                  <a:pos x="0" y="0"/>
                </a:cxn>
                <a:cxn ang="0">
                  <a:pos x="0" y="0"/>
                </a:cxn>
              </a:cxnLst>
              <a:rect l="0" t="0" r="r" b="b"/>
              <a:pathLst>
                <a:path w="2" h="1">
                  <a:moveTo>
                    <a:pt x="0" y="0"/>
                  </a:moveTo>
                  <a:lnTo>
                    <a:pt x="0" y="1"/>
                  </a:ln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98" name="Freeform 501"/>
            <p:cNvSpPr>
              <a:spLocks/>
            </p:cNvSpPr>
            <p:nvPr/>
          </p:nvSpPr>
          <p:spPr bwMode="auto">
            <a:xfrm>
              <a:off x="5039101" y="-1834628"/>
              <a:ext cx="10876" cy="4079"/>
            </a:xfrm>
            <a:custGeom>
              <a:avLst/>
              <a:gdLst/>
              <a:ahLst/>
              <a:cxnLst>
                <a:cxn ang="0">
                  <a:pos x="7" y="2"/>
                </a:cxn>
                <a:cxn ang="0">
                  <a:pos x="4" y="0"/>
                </a:cxn>
                <a:cxn ang="0">
                  <a:pos x="0" y="0"/>
                </a:cxn>
                <a:cxn ang="0">
                  <a:pos x="4" y="0"/>
                </a:cxn>
                <a:cxn ang="0">
                  <a:pos x="4" y="2"/>
                </a:cxn>
                <a:cxn ang="0">
                  <a:pos x="2" y="2"/>
                </a:cxn>
                <a:cxn ang="0">
                  <a:pos x="4" y="2"/>
                </a:cxn>
                <a:cxn ang="0">
                  <a:pos x="8" y="3"/>
                </a:cxn>
                <a:cxn ang="0">
                  <a:pos x="7" y="2"/>
                </a:cxn>
                <a:cxn ang="0">
                  <a:pos x="7" y="2"/>
                </a:cxn>
              </a:cxnLst>
              <a:rect l="0" t="0" r="r" b="b"/>
              <a:pathLst>
                <a:path w="8" h="3">
                  <a:moveTo>
                    <a:pt x="7" y="2"/>
                  </a:moveTo>
                  <a:lnTo>
                    <a:pt x="4" y="0"/>
                  </a:lnTo>
                  <a:lnTo>
                    <a:pt x="0" y="0"/>
                  </a:lnTo>
                  <a:lnTo>
                    <a:pt x="4" y="0"/>
                  </a:lnTo>
                  <a:lnTo>
                    <a:pt x="4" y="2"/>
                  </a:lnTo>
                  <a:lnTo>
                    <a:pt x="2" y="2"/>
                  </a:lnTo>
                  <a:lnTo>
                    <a:pt x="4" y="2"/>
                  </a:lnTo>
                  <a:lnTo>
                    <a:pt x="8" y="3"/>
                  </a:lnTo>
                  <a:lnTo>
                    <a:pt x="7" y="2"/>
                  </a:lnTo>
                  <a:lnTo>
                    <a:pt x="7"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99" name="Freeform 502"/>
            <p:cNvSpPr>
              <a:spLocks/>
            </p:cNvSpPr>
            <p:nvPr/>
          </p:nvSpPr>
          <p:spPr bwMode="auto">
            <a:xfrm>
              <a:off x="5164181" y="-1458031"/>
              <a:ext cx="4079" cy="6798"/>
            </a:xfrm>
            <a:custGeom>
              <a:avLst/>
              <a:gdLst/>
              <a:ahLst/>
              <a:cxnLst>
                <a:cxn ang="0">
                  <a:pos x="1" y="0"/>
                </a:cxn>
                <a:cxn ang="0">
                  <a:pos x="3" y="5"/>
                </a:cxn>
                <a:cxn ang="0">
                  <a:pos x="0" y="4"/>
                </a:cxn>
                <a:cxn ang="0">
                  <a:pos x="0" y="0"/>
                </a:cxn>
                <a:cxn ang="0">
                  <a:pos x="1" y="0"/>
                </a:cxn>
                <a:cxn ang="0">
                  <a:pos x="1" y="0"/>
                </a:cxn>
              </a:cxnLst>
              <a:rect l="0" t="0" r="r" b="b"/>
              <a:pathLst>
                <a:path w="3" h="5">
                  <a:moveTo>
                    <a:pt x="1" y="0"/>
                  </a:moveTo>
                  <a:lnTo>
                    <a:pt x="3" y="5"/>
                  </a:lnTo>
                  <a:lnTo>
                    <a:pt x="0" y="4"/>
                  </a:lnTo>
                  <a:lnTo>
                    <a:pt x="0"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00" name="Freeform 503"/>
            <p:cNvSpPr>
              <a:spLocks/>
            </p:cNvSpPr>
            <p:nvPr/>
          </p:nvSpPr>
          <p:spPr bwMode="auto">
            <a:xfrm>
              <a:off x="5175057" y="-1444436"/>
              <a:ext cx="4079" cy="2719"/>
            </a:xfrm>
            <a:custGeom>
              <a:avLst/>
              <a:gdLst/>
              <a:ahLst/>
              <a:cxnLst>
                <a:cxn ang="0">
                  <a:pos x="3" y="2"/>
                </a:cxn>
                <a:cxn ang="0">
                  <a:pos x="0" y="0"/>
                </a:cxn>
                <a:cxn ang="0">
                  <a:pos x="3" y="2"/>
                </a:cxn>
                <a:cxn ang="0">
                  <a:pos x="3" y="2"/>
                </a:cxn>
              </a:cxnLst>
              <a:rect l="0" t="0" r="r" b="b"/>
              <a:pathLst>
                <a:path w="3" h="2">
                  <a:moveTo>
                    <a:pt x="3" y="2"/>
                  </a:moveTo>
                  <a:lnTo>
                    <a:pt x="0" y="0"/>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01" name="Freeform 504"/>
            <p:cNvSpPr>
              <a:spLocks/>
            </p:cNvSpPr>
            <p:nvPr/>
          </p:nvSpPr>
          <p:spPr bwMode="auto">
            <a:xfrm>
              <a:off x="5187293" y="-1447155"/>
              <a:ext cx="5438" cy="5438"/>
            </a:xfrm>
            <a:custGeom>
              <a:avLst/>
              <a:gdLst/>
              <a:ahLst/>
              <a:cxnLst>
                <a:cxn ang="0">
                  <a:pos x="4" y="0"/>
                </a:cxn>
                <a:cxn ang="0">
                  <a:pos x="4" y="4"/>
                </a:cxn>
                <a:cxn ang="0">
                  <a:pos x="0" y="0"/>
                </a:cxn>
                <a:cxn ang="0">
                  <a:pos x="4" y="0"/>
                </a:cxn>
                <a:cxn ang="0">
                  <a:pos x="4" y="0"/>
                </a:cxn>
              </a:cxnLst>
              <a:rect l="0" t="0" r="r" b="b"/>
              <a:pathLst>
                <a:path w="4" h="4">
                  <a:moveTo>
                    <a:pt x="4" y="0"/>
                  </a:moveTo>
                  <a:lnTo>
                    <a:pt x="4" y="4"/>
                  </a:lnTo>
                  <a:lnTo>
                    <a:pt x="0"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02" name="Freeform 505"/>
            <p:cNvSpPr>
              <a:spLocks/>
            </p:cNvSpPr>
            <p:nvPr/>
          </p:nvSpPr>
          <p:spPr bwMode="auto">
            <a:xfrm>
              <a:off x="5204967" y="-1437637"/>
              <a:ext cx="4079" cy="4079"/>
            </a:xfrm>
            <a:custGeom>
              <a:avLst/>
              <a:gdLst/>
              <a:ahLst/>
              <a:cxnLst>
                <a:cxn ang="0">
                  <a:pos x="3" y="0"/>
                </a:cxn>
                <a:cxn ang="0">
                  <a:pos x="3" y="3"/>
                </a:cxn>
                <a:cxn ang="0">
                  <a:pos x="2" y="1"/>
                </a:cxn>
                <a:cxn ang="0">
                  <a:pos x="0" y="0"/>
                </a:cxn>
                <a:cxn ang="0">
                  <a:pos x="3" y="0"/>
                </a:cxn>
                <a:cxn ang="0">
                  <a:pos x="3" y="0"/>
                </a:cxn>
              </a:cxnLst>
              <a:rect l="0" t="0" r="r" b="b"/>
              <a:pathLst>
                <a:path w="3" h="3">
                  <a:moveTo>
                    <a:pt x="3" y="0"/>
                  </a:moveTo>
                  <a:lnTo>
                    <a:pt x="3" y="3"/>
                  </a:lnTo>
                  <a:lnTo>
                    <a:pt x="2" y="1"/>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03" name="Freeform 506"/>
            <p:cNvSpPr>
              <a:spLocks/>
            </p:cNvSpPr>
            <p:nvPr/>
          </p:nvSpPr>
          <p:spPr bwMode="auto">
            <a:xfrm>
              <a:off x="5077169" y="-1546402"/>
              <a:ext cx="1360" cy="5438"/>
            </a:xfrm>
            <a:custGeom>
              <a:avLst/>
              <a:gdLst/>
              <a:ahLst/>
              <a:cxnLst>
                <a:cxn ang="0">
                  <a:pos x="1" y="1"/>
                </a:cxn>
                <a:cxn ang="0">
                  <a:pos x="1" y="4"/>
                </a:cxn>
                <a:cxn ang="0">
                  <a:pos x="0" y="4"/>
                </a:cxn>
                <a:cxn ang="0">
                  <a:pos x="0" y="0"/>
                </a:cxn>
                <a:cxn ang="0">
                  <a:pos x="1" y="0"/>
                </a:cxn>
                <a:cxn ang="0">
                  <a:pos x="1" y="1"/>
                </a:cxn>
                <a:cxn ang="0">
                  <a:pos x="1" y="1"/>
                </a:cxn>
              </a:cxnLst>
              <a:rect l="0" t="0" r="r" b="b"/>
              <a:pathLst>
                <a:path w="1" h="4">
                  <a:moveTo>
                    <a:pt x="1" y="1"/>
                  </a:moveTo>
                  <a:lnTo>
                    <a:pt x="1" y="4"/>
                  </a:lnTo>
                  <a:lnTo>
                    <a:pt x="0" y="4"/>
                  </a:lnTo>
                  <a:lnTo>
                    <a:pt x="0" y="0"/>
                  </a:lnTo>
                  <a:lnTo>
                    <a:pt x="1" y="0"/>
                  </a:lnTo>
                  <a:lnTo>
                    <a:pt x="1" y="1"/>
                  </a:lnTo>
                  <a:lnTo>
                    <a:pt x="1"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04" name="Freeform 507"/>
            <p:cNvSpPr>
              <a:spLocks/>
            </p:cNvSpPr>
            <p:nvPr/>
          </p:nvSpPr>
          <p:spPr bwMode="auto">
            <a:xfrm>
              <a:off x="5067652" y="-1535526"/>
              <a:ext cx="6798" cy="10876"/>
            </a:xfrm>
            <a:custGeom>
              <a:avLst/>
              <a:gdLst/>
              <a:ahLst/>
              <a:cxnLst>
                <a:cxn ang="0">
                  <a:pos x="0" y="0"/>
                </a:cxn>
                <a:cxn ang="0">
                  <a:pos x="5" y="8"/>
                </a:cxn>
                <a:cxn ang="0">
                  <a:pos x="2" y="4"/>
                </a:cxn>
                <a:cxn ang="0">
                  <a:pos x="0" y="0"/>
                </a:cxn>
                <a:cxn ang="0">
                  <a:pos x="0" y="0"/>
                </a:cxn>
              </a:cxnLst>
              <a:rect l="0" t="0" r="r" b="b"/>
              <a:pathLst>
                <a:path w="5" h="8">
                  <a:moveTo>
                    <a:pt x="0" y="0"/>
                  </a:moveTo>
                  <a:lnTo>
                    <a:pt x="5" y="8"/>
                  </a:lnTo>
                  <a:lnTo>
                    <a:pt x="2"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05" name="Freeform 508"/>
            <p:cNvSpPr>
              <a:spLocks/>
            </p:cNvSpPr>
            <p:nvPr/>
          </p:nvSpPr>
          <p:spPr bwMode="auto">
            <a:xfrm>
              <a:off x="5226720" y="-1485222"/>
              <a:ext cx="4079" cy="1360"/>
            </a:xfrm>
            <a:custGeom>
              <a:avLst/>
              <a:gdLst/>
              <a:ahLst/>
              <a:cxnLst>
                <a:cxn ang="0">
                  <a:pos x="2" y="0"/>
                </a:cxn>
                <a:cxn ang="0">
                  <a:pos x="0" y="1"/>
                </a:cxn>
                <a:cxn ang="0">
                  <a:pos x="2" y="1"/>
                </a:cxn>
                <a:cxn ang="0">
                  <a:pos x="3" y="0"/>
                </a:cxn>
                <a:cxn ang="0">
                  <a:pos x="2" y="0"/>
                </a:cxn>
                <a:cxn ang="0">
                  <a:pos x="2" y="0"/>
                </a:cxn>
              </a:cxnLst>
              <a:rect l="0" t="0" r="r" b="b"/>
              <a:pathLst>
                <a:path w="3" h="1">
                  <a:moveTo>
                    <a:pt x="2" y="0"/>
                  </a:moveTo>
                  <a:lnTo>
                    <a:pt x="0" y="1"/>
                  </a:lnTo>
                  <a:lnTo>
                    <a:pt x="2" y="1"/>
                  </a:lnTo>
                  <a:lnTo>
                    <a:pt x="3"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06" name="Freeform 509"/>
            <p:cNvSpPr>
              <a:spLocks/>
            </p:cNvSpPr>
            <p:nvPr/>
          </p:nvSpPr>
          <p:spPr bwMode="auto">
            <a:xfrm>
              <a:off x="5181855" y="-1447155"/>
              <a:ext cx="145473" cy="197136"/>
            </a:xfrm>
            <a:custGeom>
              <a:avLst/>
              <a:gdLst/>
              <a:ahLst/>
              <a:cxnLst>
                <a:cxn ang="0">
                  <a:pos x="12" y="42"/>
                </a:cxn>
                <a:cxn ang="0">
                  <a:pos x="24" y="40"/>
                </a:cxn>
                <a:cxn ang="0">
                  <a:pos x="27" y="40"/>
                </a:cxn>
                <a:cxn ang="0">
                  <a:pos x="30" y="39"/>
                </a:cxn>
                <a:cxn ang="0">
                  <a:pos x="36" y="37"/>
                </a:cxn>
                <a:cxn ang="0">
                  <a:pos x="46" y="42"/>
                </a:cxn>
                <a:cxn ang="0">
                  <a:pos x="41" y="36"/>
                </a:cxn>
                <a:cxn ang="0">
                  <a:pos x="51" y="32"/>
                </a:cxn>
                <a:cxn ang="0">
                  <a:pos x="56" y="36"/>
                </a:cxn>
                <a:cxn ang="0">
                  <a:pos x="56" y="28"/>
                </a:cxn>
                <a:cxn ang="0">
                  <a:pos x="57" y="31"/>
                </a:cxn>
                <a:cxn ang="0">
                  <a:pos x="65" y="26"/>
                </a:cxn>
                <a:cxn ang="0">
                  <a:pos x="64" y="21"/>
                </a:cxn>
                <a:cxn ang="0">
                  <a:pos x="62" y="16"/>
                </a:cxn>
                <a:cxn ang="0">
                  <a:pos x="67" y="16"/>
                </a:cxn>
                <a:cxn ang="0">
                  <a:pos x="72" y="12"/>
                </a:cxn>
                <a:cxn ang="0">
                  <a:pos x="77" y="12"/>
                </a:cxn>
                <a:cxn ang="0">
                  <a:pos x="75" y="4"/>
                </a:cxn>
                <a:cxn ang="0">
                  <a:pos x="81" y="0"/>
                </a:cxn>
                <a:cxn ang="0">
                  <a:pos x="107" y="34"/>
                </a:cxn>
                <a:cxn ang="0">
                  <a:pos x="102" y="40"/>
                </a:cxn>
                <a:cxn ang="0">
                  <a:pos x="96" y="34"/>
                </a:cxn>
                <a:cxn ang="0">
                  <a:pos x="99" y="47"/>
                </a:cxn>
                <a:cxn ang="0">
                  <a:pos x="94" y="69"/>
                </a:cxn>
                <a:cxn ang="0">
                  <a:pos x="75" y="127"/>
                </a:cxn>
                <a:cxn ang="0">
                  <a:pos x="69" y="137"/>
                </a:cxn>
                <a:cxn ang="0">
                  <a:pos x="51" y="141"/>
                </a:cxn>
                <a:cxn ang="0">
                  <a:pos x="19" y="137"/>
                </a:cxn>
                <a:cxn ang="0">
                  <a:pos x="11" y="127"/>
                </a:cxn>
                <a:cxn ang="0">
                  <a:pos x="8" y="116"/>
                </a:cxn>
                <a:cxn ang="0">
                  <a:pos x="0" y="103"/>
                </a:cxn>
                <a:cxn ang="0">
                  <a:pos x="6" y="97"/>
                </a:cxn>
                <a:cxn ang="0">
                  <a:pos x="9" y="92"/>
                </a:cxn>
                <a:cxn ang="0">
                  <a:pos x="17" y="79"/>
                </a:cxn>
                <a:cxn ang="0">
                  <a:pos x="8" y="60"/>
                </a:cxn>
                <a:cxn ang="0">
                  <a:pos x="11" y="47"/>
                </a:cxn>
                <a:cxn ang="0">
                  <a:pos x="11" y="44"/>
                </a:cxn>
              </a:cxnLst>
              <a:rect l="0" t="0" r="r" b="b"/>
              <a:pathLst>
                <a:path w="107" h="145">
                  <a:moveTo>
                    <a:pt x="11" y="44"/>
                  </a:moveTo>
                  <a:lnTo>
                    <a:pt x="12" y="42"/>
                  </a:lnTo>
                  <a:lnTo>
                    <a:pt x="19" y="42"/>
                  </a:lnTo>
                  <a:lnTo>
                    <a:pt x="24" y="40"/>
                  </a:lnTo>
                  <a:lnTo>
                    <a:pt x="25" y="42"/>
                  </a:lnTo>
                  <a:lnTo>
                    <a:pt x="27" y="40"/>
                  </a:lnTo>
                  <a:lnTo>
                    <a:pt x="28" y="40"/>
                  </a:lnTo>
                  <a:lnTo>
                    <a:pt x="30" y="39"/>
                  </a:lnTo>
                  <a:lnTo>
                    <a:pt x="35" y="39"/>
                  </a:lnTo>
                  <a:lnTo>
                    <a:pt x="36" y="37"/>
                  </a:lnTo>
                  <a:lnTo>
                    <a:pt x="41" y="40"/>
                  </a:lnTo>
                  <a:lnTo>
                    <a:pt x="46" y="42"/>
                  </a:lnTo>
                  <a:lnTo>
                    <a:pt x="41" y="37"/>
                  </a:lnTo>
                  <a:lnTo>
                    <a:pt x="41" y="36"/>
                  </a:lnTo>
                  <a:lnTo>
                    <a:pt x="48" y="32"/>
                  </a:lnTo>
                  <a:lnTo>
                    <a:pt x="51" y="32"/>
                  </a:lnTo>
                  <a:lnTo>
                    <a:pt x="51" y="36"/>
                  </a:lnTo>
                  <a:lnTo>
                    <a:pt x="56" y="36"/>
                  </a:lnTo>
                  <a:lnTo>
                    <a:pt x="52" y="32"/>
                  </a:lnTo>
                  <a:lnTo>
                    <a:pt x="56" y="28"/>
                  </a:lnTo>
                  <a:lnTo>
                    <a:pt x="57" y="26"/>
                  </a:lnTo>
                  <a:lnTo>
                    <a:pt x="57" y="31"/>
                  </a:lnTo>
                  <a:lnTo>
                    <a:pt x="62" y="26"/>
                  </a:lnTo>
                  <a:lnTo>
                    <a:pt x="65" y="26"/>
                  </a:lnTo>
                  <a:lnTo>
                    <a:pt x="60" y="24"/>
                  </a:lnTo>
                  <a:lnTo>
                    <a:pt x="64" y="21"/>
                  </a:lnTo>
                  <a:lnTo>
                    <a:pt x="65" y="21"/>
                  </a:lnTo>
                  <a:lnTo>
                    <a:pt x="62" y="16"/>
                  </a:lnTo>
                  <a:lnTo>
                    <a:pt x="64" y="15"/>
                  </a:lnTo>
                  <a:lnTo>
                    <a:pt x="67" y="16"/>
                  </a:lnTo>
                  <a:lnTo>
                    <a:pt x="69" y="18"/>
                  </a:lnTo>
                  <a:lnTo>
                    <a:pt x="72" y="12"/>
                  </a:lnTo>
                  <a:lnTo>
                    <a:pt x="73" y="13"/>
                  </a:lnTo>
                  <a:lnTo>
                    <a:pt x="77" y="12"/>
                  </a:lnTo>
                  <a:lnTo>
                    <a:pt x="77" y="5"/>
                  </a:lnTo>
                  <a:lnTo>
                    <a:pt x="75" y="4"/>
                  </a:lnTo>
                  <a:lnTo>
                    <a:pt x="77" y="4"/>
                  </a:lnTo>
                  <a:lnTo>
                    <a:pt x="81" y="0"/>
                  </a:lnTo>
                  <a:lnTo>
                    <a:pt x="94" y="10"/>
                  </a:lnTo>
                  <a:lnTo>
                    <a:pt x="107" y="34"/>
                  </a:lnTo>
                  <a:lnTo>
                    <a:pt x="105" y="39"/>
                  </a:lnTo>
                  <a:lnTo>
                    <a:pt x="102" y="40"/>
                  </a:lnTo>
                  <a:lnTo>
                    <a:pt x="99" y="34"/>
                  </a:lnTo>
                  <a:lnTo>
                    <a:pt x="96" y="34"/>
                  </a:lnTo>
                  <a:lnTo>
                    <a:pt x="96" y="42"/>
                  </a:lnTo>
                  <a:lnTo>
                    <a:pt x="99" y="47"/>
                  </a:lnTo>
                  <a:lnTo>
                    <a:pt x="94" y="53"/>
                  </a:lnTo>
                  <a:lnTo>
                    <a:pt x="94" y="69"/>
                  </a:lnTo>
                  <a:lnTo>
                    <a:pt x="85" y="92"/>
                  </a:lnTo>
                  <a:lnTo>
                    <a:pt x="75" y="127"/>
                  </a:lnTo>
                  <a:lnTo>
                    <a:pt x="72" y="133"/>
                  </a:lnTo>
                  <a:lnTo>
                    <a:pt x="69" y="137"/>
                  </a:lnTo>
                  <a:lnTo>
                    <a:pt x="62" y="140"/>
                  </a:lnTo>
                  <a:lnTo>
                    <a:pt x="51" y="141"/>
                  </a:lnTo>
                  <a:lnTo>
                    <a:pt x="38" y="145"/>
                  </a:lnTo>
                  <a:lnTo>
                    <a:pt x="19" y="137"/>
                  </a:lnTo>
                  <a:lnTo>
                    <a:pt x="14" y="133"/>
                  </a:lnTo>
                  <a:lnTo>
                    <a:pt x="11" y="127"/>
                  </a:lnTo>
                  <a:lnTo>
                    <a:pt x="11" y="122"/>
                  </a:lnTo>
                  <a:lnTo>
                    <a:pt x="8" y="116"/>
                  </a:lnTo>
                  <a:lnTo>
                    <a:pt x="1" y="113"/>
                  </a:lnTo>
                  <a:lnTo>
                    <a:pt x="0" y="103"/>
                  </a:lnTo>
                  <a:lnTo>
                    <a:pt x="4" y="98"/>
                  </a:lnTo>
                  <a:lnTo>
                    <a:pt x="6" y="97"/>
                  </a:lnTo>
                  <a:lnTo>
                    <a:pt x="8" y="97"/>
                  </a:lnTo>
                  <a:lnTo>
                    <a:pt x="9" y="92"/>
                  </a:lnTo>
                  <a:lnTo>
                    <a:pt x="17" y="82"/>
                  </a:lnTo>
                  <a:lnTo>
                    <a:pt x="17" y="79"/>
                  </a:lnTo>
                  <a:lnTo>
                    <a:pt x="12" y="71"/>
                  </a:lnTo>
                  <a:lnTo>
                    <a:pt x="8" y="60"/>
                  </a:lnTo>
                  <a:lnTo>
                    <a:pt x="4" y="56"/>
                  </a:lnTo>
                  <a:lnTo>
                    <a:pt x="11" y="47"/>
                  </a:lnTo>
                  <a:lnTo>
                    <a:pt x="11" y="44"/>
                  </a:lnTo>
                  <a:lnTo>
                    <a:pt x="11" y="4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07" name="Freeform 510"/>
            <p:cNvSpPr>
              <a:spLocks/>
            </p:cNvSpPr>
            <p:nvPr/>
          </p:nvSpPr>
          <p:spPr bwMode="auto">
            <a:xfrm>
              <a:off x="4389233" y="-1667403"/>
              <a:ext cx="10876" cy="9517"/>
            </a:xfrm>
            <a:custGeom>
              <a:avLst/>
              <a:gdLst/>
              <a:ahLst/>
              <a:cxnLst>
                <a:cxn ang="0">
                  <a:pos x="8" y="2"/>
                </a:cxn>
                <a:cxn ang="0">
                  <a:pos x="5" y="7"/>
                </a:cxn>
                <a:cxn ang="0">
                  <a:pos x="0" y="5"/>
                </a:cxn>
                <a:cxn ang="0">
                  <a:pos x="4" y="0"/>
                </a:cxn>
                <a:cxn ang="0">
                  <a:pos x="8" y="2"/>
                </a:cxn>
                <a:cxn ang="0">
                  <a:pos x="8" y="2"/>
                </a:cxn>
              </a:cxnLst>
              <a:rect l="0" t="0" r="r" b="b"/>
              <a:pathLst>
                <a:path w="8" h="7">
                  <a:moveTo>
                    <a:pt x="8" y="2"/>
                  </a:moveTo>
                  <a:lnTo>
                    <a:pt x="5" y="7"/>
                  </a:lnTo>
                  <a:lnTo>
                    <a:pt x="0" y="5"/>
                  </a:lnTo>
                  <a:lnTo>
                    <a:pt x="4" y="0"/>
                  </a:lnTo>
                  <a:lnTo>
                    <a:pt x="8" y="2"/>
                  </a:lnTo>
                  <a:lnTo>
                    <a:pt x="8"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08" name="Freeform 511"/>
            <p:cNvSpPr>
              <a:spLocks/>
            </p:cNvSpPr>
            <p:nvPr/>
          </p:nvSpPr>
          <p:spPr bwMode="auto">
            <a:xfrm>
              <a:off x="4366121" y="-1638852"/>
              <a:ext cx="1360" cy="4079"/>
            </a:xfrm>
            <a:custGeom>
              <a:avLst/>
              <a:gdLst/>
              <a:ahLst/>
              <a:cxnLst>
                <a:cxn ang="0">
                  <a:pos x="1" y="0"/>
                </a:cxn>
                <a:cxn ang="0">
                  <a:pos x="1" y="2"/>
                </a:cxn>
                <a:cxn ang="0">
                  <a:pos x="0" y="3"/>
                </a:cxn>
                <a:cxn ang="0">
                  <a:pos x="1" y="0"/>
                </a:cxn>
                <a:cxn ang="0">
                  <a:pos x="1" y="0"/>
                </a:cxn>
              </a:cxnLst>
              <a:rect l="0" t="0" r="r" b="b"/>
              <a:pathLst>
                <a:path w="1" h="3">
                  <a:moveTo>
                    <a:pt x="1" y="0"/>
                  </a:moveTo>
                  <a:lnTo>
                    <a:pt x="1" y="2"/>
                  </a:lnTo>
                  <a:lnTo>
                    <a:pt x="0" y="3"/>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09" name="Freeform 512"/>
            <p:cNvSpPr>
              <a:spLocks/>
            </p:cNvSpPr>
            <p:nvPr/>
          </p:nvSpPr>
          <p:spPr bwMode="auto">
            <a:xfrm>
              <a:off x="4348446" y="-1618459"/>
              <a:ext cx="6798" cy="4079"/>
            </a:xfrm>
            <a:custGeom>
              <a:avLst/>
              <a:gdLst/>
              <a:ahLst/>
              <a:cxnLst>
                <a:cxn ang="0">
                  <a:pos x="3" y="0"/>
                </a:cxn>
                <a:cxn ang="0">
                  <a:pos x="5" y="1"/>
                </a:cxn>
                <a:cxn ang="0">
                  <a:pos x="3" y="3"/>
                </a:cxn>
                <a:cxn ang="0">
                  <a:pos x="0" y="1"/>
                </a:cxn>
                <a:cxn ang="0">
                  <a:pos x="3" y="0"/>
                </a:cxn>
                <a:cxn ang="0">
                  <a:pos x="3" y="0"/>
                </a:cxn>
              </a:cxnLst>
              <a:rect l="0" t="0" r="r" b="b"/>
              <a:pathLst>
                <a:path w="5" h="3">
                  <a:moveTo>
                    <a:pt x="3" y="0"/>
                  </a:moveTo>
                  <a:lnTo>
                    <a:pt x="5" y="1"/>
                  </a:lnTo>
                  <a:lnTo>
                    <a:pt x="3" y="3"/>
                  </a:lnTo>
                  <a:lnTo>
                    <a:pt x="0" y="1"/>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10" name="Freeform 513"/>
            <p:cNvSpPr>
              <a:spLocks/>
            </p:cNvSpPr>
            <p:nvPr/>
          </p:nvSpPr>
          <p:spPr bwMode="auto">
            <a:xfrm>
              <a:off x="4330773" y="-1595346"/>
              <a:ext cx="2719" cy="2719"/>
            </a:xfrm>
            <a:custGeom>
              <a:avLst/>
              <a:gdLst/>
              <a:ahLst/>
              <a:cxnLst>
                <a:cxn ang="0">
                  <a:pos x="0" y="0"/>
                </a:cxn>
                <a:cxn ang="0">
                  <a:pos x="2" y="2"/>
                </a:cxn>
                <a:cxn ang="0">
                  <a:pos x="0" y="0"/>
                </a:cxn>
                <a:cxn ang="0">
                  <a:pos x="0" y="0"/>
                </a:cxn>
              </a:cxnLst>
              <a:rect l="0" t="0" r="r" b="b"/>
              <a:pathLst>
                <a:path w="2" h="2">
                  <a:moveTo>
                    <a:pt x="0" y="0"/>
                  </a:move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11" name="Freeform 514"/>
            <p:cNvSpPr>
              <a:spLocks/>
            </p:cNvSpPr>
            <p:nvPr/>
          </p:nvSpPr>
          <p:spPr bwMode="auto">
            <a:xfrm>
              <a:off x="3856287" y="-2090225"/>
              <a:ext cx="8157" cy="5438"/>
            </a:xfrm>
            <a:custGeom>
              <a:avLst/>
              <a:gdLst/>
              <a:ahLst/>
              <a:cxnLst>
                <a:cxn ang="0">
                  <a:pos x="4" y="0"/>
                </a:cxn>
                <a:cxn ang="0">
                  <a:pos x="0" y="2"/>
                </a:cxn>
                <a:cxn ang="0">
                  <a:pos x="4" y="4"/>
                </a:cxn>
                <a:cxn ang="0">
                  <a:pos x="6" y="2"/>
                </a:cxn>
                <a:cxn ang="0">
                  <a:pos x="6" y="2"/>
                </a:cxn>
                <a:cxn ang="0">
                  <a:pos x="4" y="0"/>
                </a:cxn>
                <a:cxn ang="0">
                  <a:pos x="4" y="0"/>
                </a:cxn>
              </a:cxnLst>
              <a:rect l="0" t="0" r="r" b="b"/>
              <a:pathLst>
                <a:path w="6" h="4">
                  <a:moveTo>
                    <a:pt x="4" y="0"/>
                  </a:moveTo>
                  <a:lnTo>
                    <a:pt x="0" y="2"/>
                  </a:lnTo>
                  <a:lnTo>
                    <a:pt x="4" y="4"/>
                  </a:lnTo>
                  <a:lnTo>
                    <a:pt x="6" y="2"/>
                  </a:lnTo>
                  <a:lnTo>
                    <a:pt x="6" y="2"/>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12" name="Freeform 515"/>
            <p:cNvSpPr>
              <a:spLocks/>
            </p:cNvSpPr>
            <p:nvPr/>
          </p:nvSpPr>
          <p:spPr bwMode="auto">
            <a:xfrm>
              <a:off x="3871242" y="-2094304"/>
              <a:ext cx="1360" cy="2719"/>
            </a:xfrm>
            <a:custGeom>
              <a:avLst/>
              <a:gdLst/>
              <a:ahLst/>
              <a:cxnLst>
                <a:cxn ang="0">
                  <a:pos x="1" y="0"/>
                </a:cxn>
                <a:cxn ang="0">
                  <a:pos x="0" y="2"/>
                </a:cxn>
                <a:cxn ang="0">
                  <a:pos x="1" y="0"/>
                </a:cxn>
                <a:cxn ang="0">
                  <a:pos x="1" y="0"/>
                </a:cxn>
              </a:cxnLst>
              <a:rect l="0" t="0" r="r" b="b"/>
              <a:pathLst>
                <a:path w="1" h="2">
                  <a:moveTo>
                    <a:pt x="1" y="0"/>
                  </a:moveTo>
                  <a:lnTo>
                    <a:pt x="0" y="2"/>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13" name="Freeform 516"/>
            <p:cNvSpPr>
              <a:spLocks/>
            </p:cNvSpPr>
            <p:nvPr/>
          </p:nvSpPr>
          <p:spPr bwMode="auto">
            <a:xfrm>
              <a:off x="3676825" y="-1849584"/>
              <a:ext cx="9517" cy="1360"/>
            </a:xfrm>
            <a:custGeom>
              <a:avLst/>
              <a:gdLst/>
              <a:ahLst/>
              <a:cxnLst>
                <a:cxn ang="0">
                  <a:pos x="5" y="0"/>
                </a:cxn>
                <a:cxn ang="0">
                  <a:pos x="0" y="0"/>
                </a:cxn>
                <a:cxn ang="0">
                  <a:pos x="2" y="1"/>
                </a:cxn>
                <a:cxn ang="0">
                  <a:pos x="7" y="0"/>
                </a:cxn>
                <a:cxn ang="0">
                  <a:pos x="5" y="0"/>
                </a:cxn>
                <a:cxn ang="0">
                  <a:pos x="5" y="0"/>
                </a:cxn>
              </a:cxnLst>
              <a:rect l="0" t="0" r="r" b="b"/>
              <a:pathLst>
                <a:path w="7" h="1">
                  <a:moveTo>
                    <a:pt x="5" y="0"/>
                  </a:moveTo>
                  <a:lnTo>
                    <a:pt x="0" y="0"/>
                  </a:lnTo>
                  <a:lnTo>
                    <a:pt x="2" y="1"/>
                  </a:lnTo>
                  <a:lnTo>
                    <a:pt x="7"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14" name="Freeform 517"/>
            <p:cNvSpPr>
              <a:spLocks/>
            </p:cNvSpPr>
            <p:nvPr/>
          </p:nvSpPr>
          <p:spPr bwMode="auto">
            <a:xfrm>
              <a:off x="3698578" y="-1842785"/>
              <a:ext cx="6798" cy="1360"/>
            </a:xfrm>
            <a:custGeom>
              <a:avLst/>
              <a:gdLst/>
              <a:ahLst/>
              <a:cxnLst>
                <a:cxn ang="0">
                  <a:pos x="5" y="1"/>
                </a:cxn>
                <a:cxn ang="0">
                  <a:pos x="0" y="0"/>
                </a:cxn>
                <a:cxn ang="0">
                  <a:pos x="0" y="1"/>
                </a:cxn>
                <a:cxn ang="0">
                  <a:pos x="5" y="1"/>
                </a:cxn>
                <a:cxn ang="0">
                  <a:pos x="5" y="1"/>
                </a:cxn>
              </a:cxnLst>
              <a:rect l="0" t="0" r="r" b="b"/>
              <a:pathLst>
                <a:path w="5" h="1">
                  <a:moveTo>
                    <a:pt x="5" y="1"/>
                  </a:moveTo>
                  <a:lnTo>
                    <a:pt x="0" y="0"/>
                  </a:lnTo>
                  <a:lnTo>
                    <a:pt x="0" y="1"/>
                  </a:lnTo>
                  <a:lnTo>
                    <a:pt x="5" y="1"/>
                  </a:lnTo>
                  <a:lnTo>
                    <a:pt x="5"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15" name="Freeform 518"/>
            <p:cNvSpPr>
              <a:spLocks/>
            </p:cNvSpPr>
            <p:nvPr/>
          </p:nvSpPr>
          <p:spPr bwMode="auto">
            <a:xfrm>
              <a:off x="3727129" y="-1848224"/>
              <a:ext cx="2719" cy="5438"/>
            </a:xfrm>
            <a:custGeom>
              <a:avLst/>
              <a:gdLst/>
              <a:ahLst/>
              <a:cxnLst>
                <a:cxn ang="0">
                  <a:pos x="0" y="0"/>
                </a:cxn>
                <a:cxn ang="0">
                  <a:pos x="0" y="4"/>
                </a:cxn>
                <a:cxn ang="0">
                  <a:pos x="2" y="4"/>
                </a:cxn>
                <a:cxn ang="0">
                  <a:pos x="0" y="0"/>
                </a:cxn>
                <a:cxn ang="0">
                  <a:pos x="0" y="0"/>
                </a:cxn>
              </a:cxnLst>
              <a:rect l="0" t="0" r="r" b="b"/>
              <a:pathLst>
                <a:path w="2" h="4">
                  <a:moveTo>
                    <a:pt x="0" y="0"/>
                  </a:moveTo>
                  <a:lnTo>
                    <a:pt x="0" y="4"/>
                  </a:lnTo>
                  <a:lnTo>
                    <a:pt x="2"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16" name="Freeform 519"/>
            <p:cNvSpPr>
              <a:spLocks/>
            </p:cNvSpPr>
            <p:nvPr/>
          </p:nvSpPr>
          <p:spPr bwMode="auto">
            <a:xfrm>
              <a:off x="3727129" y="-1837347"/>
              <a:ext cx="6798" cy="5438"/>
            </a:xfrm>
            <a:custGeom>
              <a:avLst/>
              <a:gdLst/>
              <a:ahLst/>
              <a:cxnLst>
                <a:cxn ang="0">
                  <a:pos x="0" y="0"/>
                </a:cxn>
                <a:cxn ang="0">
                  <a:pos x="3" y="2"/>
                </a:cxn>
                <a:cxn ang="0">
                  <a:pos x="5" y="2"/>
                </a:cxn>
                <a:cxn ang="0">
                  <a:pos x="2" y="4"/>
                </a:cxn>
                <a:cxn ang="0">
                  <a:pos x="0" y="0"/>
                </a:cxn>
                <a:cxn ang="0">
                  <a:pos x="0" y="0"/>
                </a:cxn>
              </a:cxnLst>
              <a:rect l="0" t="0" r="r" b="b"/>
              <a:pathLst>
                <a:path w="5" h="4">
                  <a:moveTo>
                    <a:pt x="0" y="0"/>
                  </a:moveTo>
                  <a:lnTo>
                    <a:pt x="3" y="2"/>
                  </a:lnTo>
                  <a:lnTo>
                    <a:pt x="5" y="2"/>
                  </a:lnTo>
                  <a:lnTo>
                    <a:pt x="2"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17" name="Freeform 520"/>
            <p:cNvSpPr>
              <a:spLocks/>
            </p:cNvSpPr>
            <p:nvPr/>
          </p:nvSpPr>
          <p:spPr bwMode="auto">
            <a:xfrm>
              <a:off x="3709455" y="-1823752"/>
              <a:ext cx="6798" cy="6798"/>
            </a:xfrm>
            <a:custGeom>
              <a:avLst/>
              <a:gdLst/>
              <a:ahLst/>
              <a:cxnLst>
                <a:cxn ang="0">
                  <a:pos x="0" y="0"/>
                </a:cxn>
                <a:cxn ang="0">
                  <a:pos x="0" y="5"/>
                </a:cxn>
                <a:cxn ang="0">
                  <a:pos x="5" y="3"/>
                </a:cxn>
                <a:cxn ang="0">
                  <a:pos x="5" y="2"/>
                </a:cxn>
                <a:cxn ang="0">
                  <a:pos x="0" y="0"/>
                </a:cxn>
                <a:cxn ang="0">
                  <a:pos x="0" y="0"/>
                </a:cxn>
              </a:cxnLst>
              <a:rect l="0" t="0" r="r" b="b"/>
              <a:pathLst>
                <a:path w="5" h="5">
                  <a:moveTo>
                    <a:pt x="0" y="0"/>
                  </a:moveTo>
                  <a:lnTo>
                    <a:pt x="0" y="5"/>
                  </a:lnTo>
                  <a:lnTo>
                    <a:pt x="5" y="3"/>
                  </a:lnTo>
                  <a:lnTo>
                    <a:pt x="5"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18" name="Freeform 521"/>
            <p:cNvSpPr>
              <a:spLocks/>
            </p:cNvSpPr>
            <p:nvPr/>
          </p:nvSpPr>
          <p:spPr bwMode="auto">
            <a:xfrm>
              <a:off x="3694500" y="-1819673"/>
              <a:ext cx="4079" cy="2719"/>
            </a:xfrm>
            <a:custGeom>
              <a:avLst/>
              <a:gdLst/>
              <a:ahLst/>
              <a:cxnLst>
                <a:cxn ang="0">
                  <a:pos x="2" y="0"/>
                </a:cxn>
                <a:cxn ang="0">
                  <a:pos x="0" y="0"/>
                </a:cxn>
                <a:cxn ang="0">
                  <a:pos x="0" y="2"/>
                </a:cxn>
                <a:cxn ang="0">
                  <a:pos x="3" y="2"/>
                </a:cxn>
                <a:cxn ang="0">
                  <a:pos x="2" y="0"/>
                </a:cxn>
                <a:cxn ang="0">
                  <a:pos x="2" y="0"/>
                </a:cxn>
              </a:cxnLst>
              <a:rect l="0" t="0" r="r" b="b"/>
              <a:pathLst>
                <a:path w="3" h="2">
                  <a:moveTo>
                    <a:pt x="2" y="0"/>
                  </a:moveTo>
                  <a:lnTo>
                    <a:pt x="0" y="0"/>
                  </a:lnTo>
                  <a:lnTo>
                    <a:pt x="0" y="2"/>
                  </a:lnTo>
                  <a:lnTo>
                    <a:pt x="3"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19" name="Freeform 522"/>
            <p:cNvSpPr>
              <a:spLocks/>
            </p:cNvSpPr>
            <p:nvPr/>
          </p:nvSpPr>
          <p:spPr bwMode="auto">
            <a:xfrm>
              <a:off x="3578937" y="-2203068"/>
              <a:ext cx="2719" cy="2719"/>
            </a:xfrm>
            <a:custGeom>
              <a:avLst/>
              <a:gdLst/>
              <a:ahLst/>
              <a:cxnLst>
                <a:cxn ang="0">
                  <a:pos x="2" y="2"/>
                </a:cxn>
                <a:cxn ang="0">
                  <a:pos x="0" y="0"/>
                </a:cxn>
                <a:cxn ang="0">
                  <a:pos x="0" y="2"/>
                </a:cxn>
                <a:cxn ang="0">
                  <a:pos x="2" y="2"/>
                </a:cxn>
                <a:cxn ang="0">
                  <a:pos x="2" y="2"/>
                </a:cxn>
              </a:cxnLst>
              <a:rect l="0" t="0" r="r" b="b"/>
              <a:pathLst>
                <a:path w="2" h="2">
                  <a:moveTo>
                    <a:pt x="2" y="2"/>
                  </a:moveTo>
                  <a:lnTo>
                    <a:pt x="0" y="0"/>
                  </a:lnTo>
                  <a:lnTo>
                    <a:pt x="0" y="2"/>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20" name="Rectangle 523"/>
            <p:cNvSpPr>
              <a:spLocks noChangeArrowheads="1"/>
            </p:cNvSpPr>
            <p:nvPr/>
          </p:nvSpPr>
          <p:spPr bwMode="auto">
            <a:xfrm>
              <a:off x="3629241" y="-2185394"/>
              <a:ext cx="1360" cy="1360"/>
            </a:xfrm>
            <a:prstGeom prst="rect">
              <a:avLst/>
            </a:prstGeom>
            <a:grpFill/>
            <a:ln w="0" cap="flat" cmpd="sng" algn="ctr">
              <a:solidFill>
                <a:schemeClr val="bg1"/>
              </a:solidFill>
              <a:prstDash val="solid"/>
              <a:round/>
              <a:headEnd type="none" w="med" len="med"/>
              <a:tailEnd type="none" w="med" len="med"/>
            </a:ln>
          </p:spPr>
          <p:txBody>
            <a:bodyPr/>
            <a:lstStyle/>
            <a:p>
              <a:endParaRPr lang="en-US" dirty="0"/>
            </a:p>
          </p:txBody>
        </p:sp>
        <p:sp>
          <p:nvSpPr>
            <p:cNvPr id="621" name="Freeform 524"/>
            <p:cNvSpPr>
              <a:spLocks/>
            </p:cNvSpPr>
            <p:nvPr/>
          </p:nvSpPr>
          <p:spPr bwMode="auto">
            <a:xfrm>
              <a:off x="3633319" y="-2185394"/>
              <a:ext cx="8157" cy="1360"/>
            </a:xfrm>
            <a:custGeom>
              <a:avLst/>
              <a:gdLst/>
              <a:ahLst/>
              <a:cxnLst>
                <a:cxn ang="0">
                  <a:pos x="5" y="1"/>
                </a:cxn>
                <a:cxn ang="0">
                  <a:pos x="6" y="1"/>
                </a:cxn>
                <a:cxn ang="0">
                  <a:pos x="5" y="1"/>
                </a:cxn>
                <a:cxn ang="0">
                  <a:pos x="0" y="0"/>
                </a:cxn>
                <a:cxn ang="0">
                  <a:pos x="5" y="1"/>
                </a:cxn>
                <a:cxn ang="0">
                  <a:pos x="5" y="1"/>
                </a:cxn>
              </a:cxnLst>
              <a:rect l="0" t="0" r="r" b="b"/>
              <a:pathLst>
                <a:path w="6" h="1">
                  <a:moveTo>
                    <a:pt x="5" y="1"/>
                  </a:moveTo>
                  <a:lnTo>
                    <a:pt x="6" y="1"/>
                  </a:lnTo>
                  <a:lnTo>
                    <a:pt x="5" y="1"/>
                  </a:lnTo>
                  <a:lnTo>
                    <a:pt x="0" y="0"/>
                  </a:lnTo>
                  <a:lnTo>
                    <a:pt x="5" y="1"/>
                  </a:lnTo>
                  <a:lnTo>
                    <a:pt x="5"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22" name="Freeform 525"/>
            <p:cNvSpPr>
              <a:spLocks/>
            </p:cNvSpPr>
            <p:nvPr/>
          </p:nvSpPr>
          <p:spPr bwMode="auto">
            <a:xfrm>
              <a:off x="3637399" y="-2188113"/>
              <a:ext cx="9517" cy="2719"/>
            </a:xfrm>
            <a:custGeom>
              <a:avLst/>
              <a:gdLst/>
              <a:ahLst/>
              <a:cxnLst>
                <a:cxn ang="0">
                  <a:pos x="7" y="2"/>
                </a:cxn>
                <a:cxn ang="0">
                  <a:pos x="0" y="0"/>
                </a:cxn>
                <a:cxn ang="0">
                  <a:pos x="7" y="2"/>
                </a:cxn>
                <a:cxn ang="0">
                  <a:pos x="7" y="2"/>
                </a:cxn>
              </a:cxnLst>
              <a:rect l="0" t="0" r="r" b="b"/>
              <a:pathLst>
                <a:path w="7" h="2">
                  <a:moveTo>
                    <a:pt x="7" y="2"/>
                  </a:moveTo>
                  <a:lnTo>
                    <a:pt x="0" y="0"/>
                  </a:lnTo>
                  <a:lnTo>
                    <a:pt x="7" y="2"/>
                  </a:lnTo>
                  <a:lnTo>
                    <a:pt x="7"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23" name="Freeform 526"/>
            <p:cNvSpPr>
              <a:spLocks/>
            </p:cNvSpPr>
            <p:nvPr/>
          </p:nvSpPr>
          <p:spPr bwMode="auto">
            <a:xfrm>
              <a:off x="3655072" y="-2189473"/>
              <a:ext cx="6798" cy="1360"/>
            </a:xfrm>
            <a:custGeom>
              <a:avLst/>
              <a:gdLst/>
              <a:ahLst/>
              <a:cxnLst>
                <a:cxn ang="0">
                  <a:pos x="3" y="0"/>
                </a:cxn>
                <a:cxn ang="0">
                  <a:pos x="0" y="1"/>
                </a:cxn>
                <a:cxn ang="0">
                  <a:pos x="3" y="1"/>
                </a:cxn>
                <a:cxn ang="0">
                  <a:pos x="5" y="1"/>
                </a:cxn>
                <a:cxn ang="0">
                  <a:pos x="3" y="0"/>
                </a:cxn>
                <a:cxn ang="0">
                  <a:pos x="3" y="0"/>
                </a:cxn>
              </a:cxnLst>
              <a:rect l="0" t="0" r="r" b="b"/>
              <a:pathLst>
                <a:path w="5" h="1">
                  <a:moveTo>
                    <a:pt x="3" y="0"/>
                  </a:moveTo>
                  <a:lnTo>
                    <a:pt x="0" y="1"/>
                  </a:lnTo>
                  <a:lnTo>
                    <a:pt x="3" y="1"/>
                  </a:lnTo>
                  <a:lnTo>
                    <a:pt x="5" y="1"/>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24" name="Freeform 527"/>
            <p:cNvSpPr>
              <a:spLocks/>
            </p:cNvSpPr>
            <p:nvPr/>
          </p:nvSpPr>
          <p:spPr bwMode="auto">
            <a:xfrm>
              <a:off x="3686343" y="-2174517"/>
              <a:ext cx="12236" cy="4079"/>
            </a:xfrm>
            <a:custGeom>
              <a:avLst/>
              <a:gdLst/>
              <a:ahLst/>
              <a:cxnLst>
                <a:cxn ang="0">
                  <a:pos x="9" y="1"/>
                </a:cxn>
                <a:cxn ang="0">
                  <a:pos x="0" y="0"/>
                </a:cxn>
                <a:cxn ang="0">
                  <a:pos x="4" y="3"/>
                </a:cxn>
                <a:cxn ang="0">
                  <a:pos x="9" y="1"/>
                </a:cxn>
                <a:cxn ang="0">
                  <a:pos x="9" y="1"/>
                </a:cxn>
              </a:cxnLst>
              <a:rect l="0" t="0" r="r" b="b"/>
              <a:pathLst>
                <a:path w="9" h="3">
                  <a:moveTo>
                    <a:pt x="9" y="1"/>
                  </a:moveTo>
                  <a:lnTo>
                    <a:pt x="0" y="0"/>
                  </a:lnTo>
                  <a:lnTo>
                    <a:pt x="4" y="3"/>
                  </a:lnTo>
                  <a:lnTo>
                    <a:pt x="9" y="1"/>
                  </a:lnTo>
                  <a:lnTo>
                    <a:pt x="9"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25" name="Freeform 528"/>
            <p:cNvSpPr>
              <a:spLocks/>
            </p:cNvSpPr>
            <p:nvPr/>
          </p:nvSpPr>
          <p:spPr bwMode="auto">
            <a:xfrm>
              <a:off x="3698578" y="-2159563"/>
              <a:ext cx="2719" cy="1360"/>
            </a:xfrm>
            <a:custGeom>
              <a:avLst/>
              <a:gdLst/>
              <a:ahLst/>
              <a:cxnLst>
                <a:cxn ang="0">
                  <a:pos x="2" y="0"/>
                </a:cxn>
                <a:cxn ang="0">
                  <a:pos x="0" y="0"/>
                </a:cxn>
                <a:cxn ang="0">
                  <a:pos x="2" y="0"/>
                </a:cxn>
                <a:cxn ang="0">
                  <a:pos x="2" y="0"/>
                </a:cxn>
              </a:cxnLst>
              <a:rect l="0" t="0" r="r" b="b"/>
              <a:pathLst>
                <a:path w="2">
                  <a:moveTo>
                    <a:pt x="2" y="0"/>
                  </a:moveTo>
                  <a:lnTo>
                    <a:pt x="0"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26" name="Freeform 529"/>
            <p:cNvSpPr>
              <a:spLocks/>
            </p:cNvSpPr>
            <p:nvPr/>
          </p:nvSpPr>
          <p:spPr bwMode="auto">
            <a:xfrm>
              <a:off x="4160828" y="-2668037"/>
              <a:ext cx="10876" cy="20394"/>
            </a:xfrm>
            <a:custGeom>
              <a:avLst/>
              <a:gdLst/>
              <a:ahLst/>
              <a:cxnLst>
                <a:cxn ang="0">
                  <a:pos x="5" y="0"/>
                </a:cxn>
                <a:cxn ang="0">
                  <a:pos x="2" y="2"/>
                </a:cxn>
                <a:cxn ang="0">
                  <a:pos x="3" y="5"/>
                </a:cxn>
                <a:cxn ang="0">
                  <a:pos x="0" y="8"/>
                </a:cxn>
                <a:cxn ang="0">
                  <a:pos x="5" y="8"/>
                </a:cxn>
                <a:cxn ang="0">
                  <a:pos x="3" y="15"/>
                </a:cxn>
                <a:cxn ang="0">
                  <a:pos x="6" y="12"/>
                </a:cxn>
                <a:cxn ang="0">
                  <a:pos x="8" y="4"/>
                </a:cxn>
                <a:cxn ang="0">
                  <a:pos x="5" y="4"/>
                </a:cxn>
                <a:cxn ang="0">
                  <a:pos x="5" y="0"/>
                </a:cxn>
                <a:cxn ang="0">
                  <a:pos x="5" y="0"/>
                </a:cxn>
              </a:cxnLst>
              <a:rect l="0" t="0" r="r" b="b"/>
              <a:pathLst>
                <a:path w="8" h="15">
                  <a:moveTo>
                    <a:pt x="5" y="0"/>
                  </a:moveTo>
                  <a:lnTo>
                    <a:pt x="2" y="2"/>
                  </a:lnTo>
                  <a:lnTo>
                    <a:pt x="3" y="5"/>
                  </a:lnTo>
                  <a:lnTo>
                    <a:pt x="0" y="8"/>
                  </a:lnTo>
                  <a:lnTo>
                    <a:pt x="5" y="8"/>
                  </a:lnTo>
                  <a:lnTo>
                    <a:pt x="3" y="15"/>
                  </a:lnTo>
                  <a:lnTo>
                    <a:pt x="6" y="12"/>
                  </a:lnTo>
                  <a:lnTo>
                    <a:pt x="8" y="4"/>
                  </a:lnTo>
                  <a:lnTo>
                    <a:pt x="5" y="4"/>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27" name="Freeform 530"/>
            <p:cNvSpPr>
              <a:spLocks/>
            </p:cNvSpPr>
            <p:nvPr/>
          </p:nvSpPr>
          <p:spPr bwMode="auto">
            <a:xfrm>
              <a:off x="4060220" y="-2608216"/>
              <a:ext cx="16315" cy="19034"/>
            </a:xfrm>
            <a:custGeom>
              <a:avLst/>
              <a:gdLst/>
              <a:ahLst/>
              <a:cxnLst>
                <a:cxn ang="0">
                  <a:pos x="12" y="0"/>
                </a:cxn>
                <a:cxn ang="0">
                  <a:pos x="4" y="3"/>
                </a:cxn>
                <a:cxn ang="0">
                  <a:pos x="4" y="4"/>
                </a:cxn>
                <a:cxn ang="0">
                  <a:pos x="0" y="4"/>
                </a:cxn>
                <a:cxn ang="0">
                  <a:pos x="0" y="14"/>
                </a:cxn>
                <a:cxn ang="0">
                  <a:pos x="8" y="9"/>
                </a:cxn>
                <a:cxn ang="0">
                  <a:pos x="8" y="6"/>
                </a:cxn>
                <a:cxn ang="0">
                  <a:pos x="12" y="4"/>
                </a:cxn>
                <a:cxn ang="0">
                  <a:pos x="10" y="3"/>
                </a:cxn>
                <a:cxn ang="0">
                  <a:pos x="12" y="0"/>
                </a:cxn>
                <a:cxn ang="0">
                  <a:pos x="12" y="0"/>
                </a:cxn>
              </a:cxnLst>
              <a:rect l="0" t="0" r="r" b="b"/>
              <a:pathLst>
                <a:path w="12" h="14">
                  <a:moveTo>
                    <a:pt x="12" y="0"/>
                  </a:moveTo>
                  <a:lnTo>
                    <a:pt x="4" y="3"/>
                  </a:lnTo>
                  <a:lnTo>
                    <a:pt x="4" y="4"/>
                  </a:lnTo>
                  <a:lnTo>
                    <a:pt x="0" y="4"/>
                  </a:lnTo>
                  <a:lnTo>
                    <a:pt x="0" y="14"/>
                  </a:lnTo>
                  <a:lnTo>
                    <a:pt x="8" y="9"/>
                  </a:lnTo>
                  <a:lnTo>
                    <a:pt x="8" y="6"/>
                  </a:lnTo>
                  <a:lnTo>
                    <a:pt x="12" y="4"/>
                  </a:lnTo>
                  <a:lnTo>
                    <a:pt x="10" y="3"/>
                  </a:lnTo>
                  <a:lnTo>
                    <a:pt x="12" y="0"/>
                  </a:lnTo>
                  <a:lnTo>
                    <a:pt x="1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28" name="Freeform 531"/>
            <p:cNvSpPr>
              <a:spLocks/>
            </p:cNvSpPr>
            <p:nvPr/>
          </p:nvSpPr>
          <p:spPr bwMode="auto">
            <a:xfrm>
              <a:off x="4052063" y="-2586464"/>
              <a:ext cx="6798" cy="1360"/>
            </a:xfrm>
            <a:custGeom>
              <a:avLst/>
              <a:gdLst/>
              <a:ahLst/>
              <a:cxnLst>
                <a:cxn ang="0">
                  <a:pos x="5" y="0"/>
                </a:cxn>
                <a:cxn ang="0">
                  <a:pos x="0" y="0"/>
                </a:cxn>
                <a:cxn ang="0">
                  <a:pos x="5" y="1"/>
                </a:cxn>
                <a:cxn ang="0">
                  <a:pos x="5" y="0"/>
                </a:cxn>
                <a:cxn ang="0">
                  <a:pos x="5" y="0"/>
                </a:cxn>
              </a:cxnLst>
              <a:rect l="0" t="0" r="r" b="b"/>
              <a:pathLst>
                <a:path w="5" h="1">
                  <a:moveTo>
                    <a:pt x="5" y="0"/>
                  </a:moveTo>
                  <a:lnTo>
                    <a:pt x="0" y="0"/>
                  </a:lnTo>
                  <a:lnTo>
                    <a:pt x="5" y="1"/>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29" name="Freeform 532"/>
            <p:cNvSpPr>
              <a:spLocks/>
            </p:cNvSpPr>
            <p:nvPr/>
          </p:nvSpPr>
          <p:spPr bwMode="auto">
            <a:xfrm>
              <a:off x="4130917" y="-2628609"/>
              <a:ext cx="10876" cy="6798"/>
            </a:xfrm>
            <a:custGeom>
              <a:avLst/>
              <a:gdLst/>
              <a:ahLst/>
              <a:cxnLst>
                <a:cxn ang="0">
                  <a:pos x="8" y="5"/>
                </a:cxn>
                <a:cxn ang="0">
                  <a:pos x="3" y="3"/>
                </a:cxn>
                <a:cxn ang="0">
                  <a:pos x="1" y="0"/>
                </a:cxn>
                <a:cxn ang="0">
                  <a:pos x="0" y="2"/>
                </a:cxn>
                <a:cxn ang="0">
                  <a:pos x="1" y="5"/>
                </a:cxn>
                <a:cxn ang="0">
                  <a:pos x="8" y="5"/>
                </a:cxn>
                <a:cxn ang="0">
                  <a:pos x="8" y="5"/>
                </a:cxn>
              </a:cxnLst>
              <a:rect l="0" t="0" r="r" b="b"/>
              <a:pathLst>
                <a:path w="8" h="5">
                  <a:moveTo>
                    <a:pt x="8" y="5"/>
                  </a:moveTo>
                  <a:lnTo>
                    <a:pt x="3" y="3"/>
                  </a:lnTo>
                  <a:lnTo>
                    <a:pt x="1" y="0"/>
                  </a:lnTo>
                  <a:lnTo>
                    <a:pt x="0" y="2"/>
                  </a:lnTo>
                  <a:lnTo>
                    <a:pt x="1" y="5"/>
                  </a:lnTo>
                  <a:lnTo>
                    <a:pt x="8" y="5"/>
                  </a:lnTo>
                  <a:lnTo>
                    <a:pt x="8"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30" name="Freeform 533"/>
            <p:cNvSpPr>
              <a:spLocks/>
            </p:cNvSpPr>
            <p:nvPr/>
          </p:nvSpPr>
          <p:spPr bwMode="auto">
            <a:xfrm>
              <a:off x="4128198" y="-2621812"/>
              <a:ext cx="4079" cy="2719"/>
            </a:xfrm>
            <a:custGeom>
              <a:avLst/>
              <a:gdLst/>
              <a:ahLst/>
              <a:cxnLst>
                <a:cxn ang="0">
                  <a:pos x="3" y="2"/>
                </a:cxn>
                <a:cxn ang="0">
                  <a:pos x="0" y="0"/>
                </a:cxn>
                <a:cxn ang="0">
                  <a:pos x="3" y="2"/>
                </a:cxn>
                <a:cxn ang="0">
                  <a:pos x="3" y="2"/>
                </a:cxn>
              </a:cxnLst>
              <a:rect l="0" t="0" r="r" b="b"/>
              <a:pathLst>
                <a:path w="3" h="2">
                  <a:moveTo>
                    <a:pt x="3" y="2"/>
                  </a:moveTo>
                  <a:lnTo>
                    <a:pt x="0" y="0"/>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31" name="Freeform 534"/>
            <p:cNvSpPr>
              <a:spLocks/>
            </p:cNvSpPr>
            <p:nvPr/>
          </p:nvSpPr>
          <p:spPr bwMode="auto">
            <a:xfrm>
              <a:off x="4077895" y="-2613655"/>
              <a:ext cx="150911" cy="205294"/>
            </a:xfrm>
            <a:custGeom>
              <a:avLst/>
              <a:gdLst/>
              <a:ahLst/>
              <a:cxnLst>
                <a:cxn ang="0">
                  <a:pos x="58" y="140"/>
                </a:cxn>
                <a:cxn ang="0">
                  <a:pos x="67" y="137"/>
                </a:cxn>
                <a:cxn ang="0">
                  <a:pos x="106" y="132"/>
                </a:cxn>
                <a:cxn ang="0">
                  <a:pos x="96" y="127"/>
                </a:cxn>
                <a:cxn ang="0">
                  <a:pos x="104" y="122"/>
                </a:cxn>
                <a:cxn ang="0">
                  <a:pos x="111" y="110"/>
                </a:cxn>
                <a:cxn ang="0">
                  <a:pos x="95" y="103"/>
                </a:cxn>
                <a:cxn ang="0">
                  <a:pos x="87" y="105"/>
                </a:cxn>
                <a:cxn ang="0">
                  <a:pos x="88" y="92"/>
                </a:cxn>
                <a:cxn ang="0">
                  <a:pos x="69" y="74"/>
                </a:cxn>
                <a:cxn ang="0">
                  <a:pos x="56" y="52"/>
                </a:cxn>
                <a:cxn ang="0">
                  <a:pos x="42" y="47"/>
                </a:cxn>
                <a:cxn ang="0">
                  <a:pos x="48" y="41"/>
                </a:cxn>
                <a:cxn ang="0">
                  <a:pos x="59" y="25"/>
                </a:cxn>
                <a:cxn ang="0">
                  <a:pos x="27" y="21"/>
                </a:cxn>
                <a:cxn ang="0">
                  <a:pos x="31" y="17"/>
                </a:cxn>
                <a:cxn ang="0">
                  <a:pos x="40" y="5"/>
                </a:cxn>
                <a:cxn ang="0">
                  <a:pos x="16" y="2"/>
                </a:cxn>
                <a:cxn ang="0">
                  <a:pos x="11" y="10"/>
                </a:cxn>
                <a:cxn ang="0">
                  <a:pos x="5" y="17"/>
                </a:cxn>
                <a:cxn ang="0">
                  <a:pos x="3" y="21"/>
                </a:cxn>
                <a:cxn ang="0">
                  <a:pos x="7" y="26"/>
                </a:cxn>
                <a:cxn ang="0">
                  <a:pos x="0" y="37"/>
                </a:cxn>
                <a:cxn ang="0">
                  <a:pos x="7" y="52"/>
                </a:cxn>
                <a:cxn ang="0">
                  <a:pos x="8" y="61"/>
                </a:cxn>
                <a:cxn ang="0">
                  <a:pos x="15" y="47"/>
                </a:cxn>
                <a:cxn ang="0">
                  <a:pos x="16" y="49"/>
                </a:cxn>
                <a:cxn ang="0">
                  <a:pos x="18" y="55"/>
                </a:cxn>
                <a:cxn ang="0">
                  <a:pos x="13" y="69"/>
                </a:cxn>
                <a:cxn ang="0">
                  <a:pos x="18" y="71"/>
                </a:cxn>
                <a:cxn ang="0">
                  <a:pos x="42" y="69"/>
                </a:cxn>
                <a:cxn ang="0">
                  <a:pos x="40" y="84"/>
                </a:cxn>
                <a:cxn ang="0">
                  <a:pos x="47" y="90"/>
                </a:cxn>
                <a:cxn ang="0">
                  <a:pos x="43" y="97"/>
                </a:cxn>
                <a:cxn ang="0">
                  <a:pos x="29" y="103"/>
                </a:cxn>
                <a:cxn ang="0">
                  <a:pos x="29" y="114"/>
                </a:cxn>
                <a:cxn ang="0">
                  <a:pos x="24" y="122"/>
                </a:cxn>
                <a:cxn ang="0">
                  <a:pos x="39" y="129"/>
                </a:cxn>
                <a:cxn ang="0">
                  <a:pos x="43" y="132"/>
                </a:cxn>
                <a:cxn ang="0">
                  <a:pos x="8" y="151"/>
                </a:cxn>
                <a:cxn ang="0">
                  <a:pos x="21" y="146"/>
                </a:cxn>
                <a:cxn ang="0">
                  <a:pos x="48" y="138"/>
                </a:cxn>
              </a:cxnLst>
              <a:rect l="0" t="0" r="r" b="b"/>
              <a:pathLst>
                <a:path w="111" h="151">
                  <a:moveTo>
                    <a:pt x="51" y="143"/>
                  </a:moveTo>
                  <a:lnTo>
                    <a:pt x="59" y="142"/>
                  </a:lnTo>
                  <a:lnTo>
                    <a:pt x="58" y="140"/>
                  </a:lnTo>
                  <a:lnTo>
                    <a:pt x="66" y="140"/>
                  </a:lnTo>
                  <a:lnTo>
                    <a:pt x="67" y="138"/>
                  </a:lnTo>
                  <a:lnTo>
                    <a:pt x="67" y="137"/>
                  </a:lnTo>
                  <a:lnTo>
                    <a:pt x="76" y="138"/>
                  </a:lnTo>
                  <a:lnTo>
                    <a:pt x="101" y="135"/>
                  </a:lnTo>
                  <a:lnTo>
                    <a:pt x="106" y="132"/>
                  </a:lnTo>
                  <a:lnTo>
                    <a:pt x="108" y="130"/>
                  </a:lnTo>
                  <a:lnTo>
                    <a:pt x="96" y="129"/>
                  </a:lnTo>
                  <a:lnTo>
                    <a:pt x="96" y="127"/>
                  </a:lnTo>
                  <a:lnTo>
                    <a:pt x="100" y="124"/>
                  </a:lnTo>
                  <a:lnTo>
                    <a:pt x="98" y="122"/>
                  </a:lnTo>
                  <a:lnTo>
                    <a:pt x="104" y="122"/>
                  </a:lnTo>
                  <a:lnTo>
                    <a:pt x="104" y="119"/>
                  </a:lnTo>
                  <a:lnTo>
                    <a:pt x="109" y="116"/>
                  </a:lnTo>
                  <a:lnTo>
                    <a:pt x="111" y="110"/>
                  </a:lnTo>
                  <a:lnTo>
                    <a:pt x="111" y="106"/>
                  </a:lnTo>
                  <a:lnTo>
                    <a:pt x="103" y="103"/>
                  </a:lnTo>
                  <a:lnTo>
                    <a:pt x="95" y="103"/>
                  </a:lnTo>
                  <a:lnTo>
                    <a:pt x="92" y="106"/>
                  </a:lnTo>
                  <a:lnTo>
                    <a:pt x="88" y="105"/>
                  </a:lnTo>
                  <a:lnTo>
                    <a:pt x="87" y="105"/>
                  </a:lnTo>
                  <a:lnTo>
                    <a:pt x="92" y="97"/>
                  </a:lnTo>
                  <a:lnTo>
                    <a:pt x="82" y="90"/>
                  </a:lnTo>
                  <a:lnTo>
                    <a:pt x="88" y="92"/>
                  </a:lnTo>
                  <a:lnTo>
                    <a:pt x="88" y="89"/>
                  </a:lnTo>
                  <a:lnTo>
                    <a:pt x="77" y="76"/>
                  </a:lnTo>
                  <a:lnTo>
                    <a:pt x="69" y="74"/>
                  </a:lnTo>
                  <a:lnTo>
                    <a:pt x="64" y="65"/>
                  </a:lnTo>
                  <a:lnTo>
                    <a:pt x="63" y="58"/>
                  </a:lnTo>
                  <a:lnTo>
                    <a:pt x="56" y="52"/>
                  </a:lnTo>
                  <a:lnTo>
                    <a:pt x="50" y="50"/>
                  </a:lnTo>
                  <a:lnTo>
                    <a:pt x="40" y="50"/>
                  </a:lnTo>
                  <a:lnTo>
                    <a:pt x="42" y="47"/>
                  </a:lnTo>
                  <a:lnTo>
                    <a:pt x="48" y="45"/>
                  </a:lnTo>
                  <a:lnTo>
                    <a:pt x="45" y="42"/>
                  </a:lnTo>
                  <a:lnTo>
                    <a:pt x="48" y="41"/>
                  </a:lnTo>
                  <a:lnTo>
                    <a:pt x="53" y="34"/>
                  </a:lnTo>
                  <a:lnTo>
                    <a:pt x="56" y="28"/>
                  </a:lnTo>
                  <a:lnTo>
                    <a:pt x="59" y="25"/>
                  </a:lnTo>
                  <a:lnTo>
                    <a:pt x="58" y="18"/>
                  </a:lnTo>
                  <a:lnTo>
                    <a:pt x="39" y="18"/>
                  </a:lnTo>
                  <a:lnTo>
                    <a:pt x="27" y="21"/>
                  </a:lnTo>
                  <a:lnTo>
                    <a:pt x="27" y="20"/>
                  </a:lnTo>
                  <a:lnTo>
                    <a:pt x="26" y="18"/>
                  </a:lnTo>
                  <a:lnTo>
                    <a:pt x="31" y="17"/>
                  </a:lnTo>
                  <a:lnTo>
                    <a:pt x="27" y="17"/>
                  </a:lnTo>
                  <a:lnTo>
                    <a:pt x="27" y="15"/>
                  </a:lnTo>
                  <a:lnTo>
                    <a:pt x="40" y="5"/>
                  </a:lnTo>
                  <a:lnTo>
                    <a:pt x="42" y="0"/>
                  </a:lnTo>
                  <a:lnTo>
                    <a:pt x="39" y="0"/>
                  </a:lnTo>
                  <a:lnTo>
                    <a:pt x="16" y="2"/>
                  </a:lnTo>
                  <a:lnTo>
                    <a:pt x="13" y="8"/>
                  </a:lnTo>
                  <a:lnTo>
                    <a:pt x="11" y="8"/>
                  </a:lnTo>
                  <a:lnTo>
                    <a:pt x="11" y="10"/>
                  </a:lnTo>
                  <a:lnTo>
                    <a:pt x="10" y="12"/>
                  </a:lnTo>
                  <a:lnTo>
                    <a:pt x="11" y="13"/>
                  </a:lnTo>
                  <a:lnTo>
                    <a:pt x="5" y="17"/>
                  </a:lnTo>
                  <a:lnTo>
                    <a:pt x="5" y="21"/>
                  </a:lnTo>
                  <a:lnTo>
                    <a:pt x="7" y="21"/>
                  </a:lnTo>
                  <a:lnTo>
                    <a:pt x="3" y="21"/>
                  </a:lnTo>
                  <a:lnTo>
                    <a:pt x="3" y="25"/>
                  </a:lnTo>
                  <a:lnTo>
                    <a:pt x="8" y="25"/>
                  </a:lnTo>
                  <a:lnTo>
                    <a:pt x="7" y="26"/>
                  </a:lnTo>
                  <a:lnTo>
                    <a:pt x="8" y="26"/>
                  </a:lnTo>
                  <a:lnTo>
                    <a:pt x="3" y="36"/>
                  </a:lnTo>
                  <a:lnTo>
                    <a:pt x="0" y="37"/>
                  </a:lnTo>
                  <a:lnTo>
                    <a:pt x="7" y="42"/>
                  </a:lnTo>
                  <a:lnTo>
                    <a:pt x="11" y="39"/>
                  </a:lnTo>
                  <a:lnTo>
                    <a:pt x="7" y="52"/>
                  </a:lnTo>
                  <a:lnTo>
                    <a:pt x="8" y="55"/>
                  </a:lnTo>
                  <a:lnTo>
                    <a:pt x="5" y="63"/>
                  </a:lnTo>
                  <a:lnTo>
                    <a:pt x="8" y="61"/>
                  </a:lnTo>
                  <a:lnTo>
                    <a:pt x="11" y="55"/>
                  </a:lnTo>
                  <a:lnTo>
                    <a:pt x="10" y="50"/>
                  </a:lnTo>
                  <a:lnTo>
                    <a:pt x="15" y="47"/>
                  </a:lnTo>
                  <a:lnTo>
                    <a:pt x="11" y="53"/>
                  </a:lnTo>
                  <a:lnTo>
                    <a:pt x="16" y="52"/>
                  </a:lnTo>
                  <a:lnTo>
                    <a:pt x="16" y="49"/>
                  </a:lnTo>
                  <a:lnTo>
                    <a:pt x="21" y="50"/>
                  </a:lnTo>
                  <a:lnTo>
                    <a:pt x="18" y="52"/>
                  </a:lnTo>
                  <a:lnTo>
                    <a:pt x="18" y="55"/>
                  </a:lnTo>
                  <a:lnTo>
                    <a:pt x="21" y="60"/>
                  </a:lnTo>
                  <a:lnTo>
                    <a:pt x="16" y="69"/>
                  </a:lnTo>
                  <a:lnTo>
                    <a:pt x="13" y="69"/>
                  </a:lnTo>
                  <a:lnTo>
                    <a:pt x="16" y="74"/>
                  </a:lnTo>
                  <a:lnTo>
                    <a:pt x="18" y="74"/>
                  </a:lnTo>
                  <a:lnTo>
                    <a:pt x="18" y="71"/>
                  </a:lnTo>
                  <a:lnTo>
                    <a:pt x="24" y="73"/>
                  </a:lnTo>
                  <a:lnTo>
                    <a:pt x="24" y="71"/>
                  </a:lnTo>
                  <a:lnTo>
                    <a:pt x="42" y="69"/>
                  </a:lnTo>
                  <a:lnTo>
                    <a:pt x="39" y="71"/>
                  </a:lnTo>
                  <a:lnTo>
                    <a:pt x="35" y="77"/>
                  </a:lnTo>
                  <a:lnTo>
                    <a:pt x="40" y="84"/>
                  </a:lnTo>
                  <a:lnTo>
                    <a:pt x="48" y="81"/>
                  </a:lnTo>
                  <a:lnTo>
                    <a:pt x="43" y="89"/>
                  </a:lnTo>
                  <a:lnTo>
                    <a:pt x="47" y="90"/>
                  </a:lnTo>
                  <a:lnTo>
                    <a:pt x="43" y="93"/>
                  </a:lnTo>
                  <a:lnTo>
                    <a:pt x="45" y="95"/>
                  </a:lnTo>
                  <a:lnTo>
                    <a:pt x="43" y="97"/>
                  </a:lnTo>
                  <a:lnTo>
                    <a:pt x="34" y="97"/>
                  </a:lnTo>
                  <a:lnTo>
                    <a:pt x="21" y="105"/>
                  </a:lnTo>
                  <a:lnTo>
                    <a:pt x="29" y="103"/>
                  </a:lnTo>
                  <a:lnTo>
                    <a:pt x="29" y="108"/>
                  </a:lnTo>
                  <a:lnTo>
                    <a:pt x="31" y="110"/>
                  </a:lnTo>
                  <a:lnTo>
                    <a:pt x="29" y="114"/>
                  </a:lnTo>
                  <a:lnTo>
                    <a:pt x="13" y="121"/>
                  </a:lnTo>
                  <a:lnTo>
                    <a:pt x="16" y="126"/>
                  </a:lnTo>
                  <a:lnTo>
                    <a:pt x="24" y="122"/>
                  </a:lnTo>
                  <a:lnTo>
                    <a:pt x="26" y="126"/>
                  </a:lnTo>
                  <a:lnTo>
                    <a:pt x="32" y="124"/>
                  </a:lnTo>
                  <a:lnTo>
                    <a:pt x="39" y="129"/>
                  </a:lnTo>
                  <a:lnTo>
                    <a:pt x="50" y="124"/>
                  </a:lnTo>
                  <a:lnTo>
                    <a:pt x="51" y="124"/>
                  </a:lnTo>
                  <a:lnTo>
                    <a:pt x="43" y="132"/>
                  </a:lnTo>
                  <a:lnTo>
                    <a:pt x="29" y="132"/>
                  </a:lnTo>
                  <a:lnTo>
                    <a:pt x="8" y="150"/>
                  </a:lnTo>
                  <a:lnTo>
                    <a:pt x="8" y="151"/>
                  </a:lnTo>
                  <a:lnTo>
                    <a:pt x="10" y="150"/>
                  </a:lnTo>
                  <a:lnTo>
                    <a:pt x="15" y="151"/>
                  </a:lnTo>
                  <a:lnTo>
                    <a:pt x="21" y="146"/>
                  </a:lnTo>
                  <a:lnTo>
                    <a:pt x="35" y="146"/>
                  </a:lnTo>
                  <a:lnTo>
                    <a:pt x="39" y="142"/>
                  </a:lnTo>
                  <a:lnTo>
                    <a:pt x="48" y="138"/>
                  </a:lnTo>
                  <a:lnTo>
                    <a:pt x="51" y="143"/>
                  </a:lnTo>
                  <a:lnTo>
                    <a:pt x="51" y="14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32" name="Freeform 535"/>
            <p:cNvSpPr>
              <a:spLocks/>
            </p:cNvSpPr>
            <p:nvPr/>
          </p:nvSpPr>
          <p:spPr bwMode="auto">
            <a:xfrm>
              <a:off x="4168985" y="-2423317"/>
              <a:ext cx="6798" cy="2719"/>
            </a:xfrm>
            <a:custGeom>
              <a:avLst/>
              <a:gdLst/>
              <a:ahLst/>
              <a:cxnLst>
                <a:cxn ang="0">
                  <a:pos x="4" y="0"/>
                </a:cxn>
                <a:cxn ang="0">
                  <a:pos x="0" y="0"/>
                </a:cxn>
                <a:cxn ang="0">
                  <a:pos x="4" y="2"/>
                </a:cxn>
                <a:cxn ang="0">
                  <a:pos x="5" y="0"/>
                </a:cxn>
                <a:cxn ang="0">
                  <a:pos x="4" y="0"/>
                </a:cxn>
                <a:cxn ang="0">
                  <a:pos x="4" y="0"/>
                </a:cxn>
              </a:cxnLst>
              <a:rect l="0" t="0" r="r" b="b"/>
              <a:pathLst>
                <a:path w="5" h="2">
                  <a:moveTo>
                    <a:pt x="4" y="0"/>
                  </a:moveTo>
                  <a:lnTo>
                    <a:pt x="0" y="0"/>
                  </a:lnTo>
                  <a:lnTo>
                    <a:pt x="4" y="2"/>
                  </a:lnTo>
                  <a:lnTo>
                    <a:pt x="5"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33" name="Freeform 536"/>
            <p:cNvSpPr>
              <a:spLocks/>
            </p:cNvSpPr>
            <p:nvPr/>
          </p:nvSpPr>
          <p:spPr bwMode="auto">
            <a:xfrm>
              <a:off x="4110524" y="-2484496"/>
              <a:ext cx="6798" cy="4079"/>
            </a:xfrm>
            <a:custGeom>
              <a:avLst/>
              <a:gdLst/>
              <a:ahLst/>
              <a:cxnLst>
                <a:cxn ang="0">
                  <a:pos x="3" y="3"/>
                </a:cxn>
                <a:cxn ang="0">
                  <a:pos x="5" y="2"/>
                </a:cxn>
                <a:cxn ang="0">
                  <a:pos x="0" y="0"/>
                </a:cxn>
                <a:cxn ang="0">
                  <a:pos x="3" y="3"/>
                </a:cxn>
                <a:cxn ang="0">
                  <a:pos x="3" y="3"/>
                </a:cxn>
              </a:cxnLst>
              <a:rect l="0" t="0" r="r" b="b"/>
              <a:pathLst>
                <a:path w="5" h="3">
                  <a:moveTo>
                    <a:pt x="3" y="3"/>
                  </a:moveTo>
                  <a:lnTo>
                    <a:pt x="5" y="2"/>
                  </a:lnTo>
                  <a:lnTo>
                    <a:pt x="0" y="0"/>
                  </a:lnTo>
                  <a:lnTo>
                    <a:pt x="3" y="3"/>
                  </a:lnTo>
                  <a:lnTo>
                    <a:pt x="3"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34" name="Freeform 537"/>
            <p:cNvSpPr>
              <a:spLocks/>
            </p:cNvSpPr>
            <p:nvPr/>
          </p:nvSpPr>
          <p:spPr bwMode="auto">
            <a:xfrm>
              <a:off x="4103726" y="-2506249"/>
              <a:ext cx="9517" cy="6798"/>
            </a:xfrm>
            <a:custGeom>
              <a:avLst/>
              <a:gdLst/>
              <a:ahLst/>
              <a:cxnLst>
                <a:cxn ang="0">
                  <a:pos x="5" y="0"/>
                </a:cxn>
                <a:cxn ang="0">
                  <a:pos x="0" y="5"/>
                </a:cxn>
                <a:cxn ang="0">
                  <a:pos x="5" y="3"/>
                </a:cxn>
                <a:cxn ang="0">
                  <a:pos x="7" y="2"/>
                </a:cxn>
                <a:cxn ang="0">
                  <a:pos x="5" y="0"/>
                </a:cxn>
                <a:cxn ang="0">
                  <a:pos x="5" y="0"/>
                </a:cxn>
              </a:cxnLst>
              <a:rect l="0" t="0" r="r" b="b"/>
              <a:pathLst>
                <a:path w="7" h="5">
                  <a:moveTo>
                    <a:pt x="5" y="0"/>
                  </a:moveTo>
                  <a:lnTo>
                    <a:pt x="0" y="5"/>
                  </a:lnTo>
                  <a:lnTo>
                    <a:pt x="5" y="3"/>
                  </a:lnTo>
                  <a:lnTo>
                    <a:pt x="7" y="2"/>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35" name="Freeform 538"/>
            <p:cNvSpPr>
              <a:spLocks/>
            </p:cNvSpPr>
            <p:nvPr/>
          </p:nvSpPr>
          <p:spPr bwMode="auto">
            <a:xfrm>
              <a:off x="4092850" y="-2538879"/>
              <a:ext cx="5438" cy="6798"/>
            </a:xfrm>
            <a:custGeom>
              <a:avLst/>
              <a:gdLst/>
              <a:ahLst/>
              <a:cxnLst>
                <a:cxn ang="0">
                  <a:pos x="0" y="2"/>
                </a:cxn>
                <a:cxn ang="0">
                  <a:pos x="0" y="5"/>
                </a:cxn>
                <a:cxn ang="0">
                  <a:pos x="2" y="5"/>
                </a:cxn>
                <a:cxn ang="0">
                  <a:pos x="4" y="0"/>
                </a:cxn>
                <a:cxn ang="0">
                  <a:pos x="0" y="2"/>
                </a:cxn>
                <a:cxn ang="0">
                  <a:pos x="0" y="2"/>
                </a:cxn>
              </a:cxnLst>
              <a:rect l="0" t="0" r="r" b="b"/>
              <a:pathLst>
                <a:path w="4" h="5">
                  <a:moveTo>
                    <a:pt x="0" y="2"/>
                  </a:moveTo>
                  <a:lnTo>
                    <a:pt x="0" y="5"/>
                  </a:lnTo>
                  <a:lnTo>
                    <a:pt x="2" y="5"/>
                  </a:lnTo>
                  <a:lnTo>
                    <a:pt x="4" y="0"/>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36" name="Freeform 539"/>
            <p:cNvSpPr>
              <a:spLocks/>
            </p:cNvSpPr>
            <p:nvPr/>
          </p:nvSpPr>
          <p:spPr bwMode="auto">
            <a:xfrm>
              <a:off x="4071097" y="-2542958"/>
              <a:ext cx="6798" cy="6798"/>
            </a:xfrm>
            <a:custGeom>
              <a:avLst/>
              <a:gdLst/>
              <a:ahLst/>
              <a:cxnLst>
                <a:cxn ang="0">
                  <a:pos x="4" y="0"/>
                </a:cxn>
                <a:cxn ang="0">
                  <a:pos x="0" y="1"/>
                </a:cxn>
                <a:cxn ang="0">
                  <a:pos x="0" y="5"/>
                </a:cxn>
                <a:cxn ang="0">
                  <a:pos x="2" y="3"/>
                </a:cxn>
                <a:cxn ang="0">
                  <a:pos x="4" y="5"/>
                </a:cxn>
                <a:cxn ang="0">
                  <a:pos x="5" y="5"/>
                </a:cxn>
                <a:cxn ang="0">
                  <a:pos x="4" y="0"/>
                </a:cxn>
                <a:cxn ang="0">
                  <a:pos x="4" y="0"/>
                </a:cxn>
              </a:cxnLst>
              <a:rect l="0" t="0" r="r" b="b"/>
              <a:pathLst>
                <a:path w="5" h="5">
                  <a:moveTo>
                    <a:pt x="4" y="0"/>
                  </a:moveTo>
                  <a:lnTo>
                    <a:pt x="0" y="1"/>
                  </a:lnTo>
                  <a:lnTo>
                    <a:pt x="0" y="5"/>
                  </a:lnTo>
                  <a:lnTo>
                    <a:pt x="2" y="3"/>
                  </a:lnTo>
                  <a:lnTo>
                    <a:pt x="4" y="5"/>
                  </a:lnTo>
                  <a:lnTo>
                    <a:pt x="5" y="5"/>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37" name="Freeform 540"/>
            <p:cNvSpPr>
              <a:spLocks/>
            </p:cNvSpPr>
            <p:nvPr/>
          </p:nvSpPr>
          <p:spPr bwMode="auto">
            <a:xfrm>
              <a:off x="4080614" y="-2547036"/>
              <a:ext cx="4079" cy="5438"/>
            </a:xfrm>
            <a:custGeom>
              <a:avLst/>
              <a:gdLst/>
              <a:ahLst/>
              <a:cxnLst>
                <a:cxn ang="0">
                  <a:pos x="3" y="0"/>
                </a:cxn>
                <a:cxn ang="0">
                  <a:pos x="0" y="4"/>
                </a:cxn>
                <a:cxn ang="0">
                  <a:pos x="3" y="0"/>
                </a:cxn>
                <a:cxn ang="0">
                  <a:pos x="3" y="0"/>
                </a:cxn>
              </a:cxnLst>
              <a:rect l="0" t="0" r="r" b="b"/>
              <a:pathLst>
                <a:path w="3" h="4">
                  <a:moveTo>
                    <a:pt x="3" y="0"/>
                  </a:moveTo>
                  <a:lnTo>
                    <a:pt x="0" y="4"/>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38" name="Freeform 541"/>
            <p:cNvSpPr>
              <a:spLocks/>
            </p:cNvSpPr>
            <p:nvPr/>
          </p:nvSpPr>
          <p:spPr bwMode="auto">
            <a:xfrm>
              <a:off x="4073816" y="-2560632"/>
              <a:ext cx="10876" cy="6798"/>
            </a:xfrm>
            <a:custGeom>
              <a:avLst/>
              <a:gdLst/>
              <a:ahLst/>
              <a:cxnLst>
                <a:cxn ang="0">
                  <a:pos x="0" y="5"/>
                </a:cxn>
                <a:cxn ang="0">
                  <a:pos x="8" y="5"/>
                </a:cxn>
                <a:cxn ang="0">
                  <a:pos x="3" y="0"/>
                </a:cxn>
                <a:cxn ang="0">
                  <a:pos x="2" y="2"/>
                </a:cxn>
                <a:cxn ang="0">
                  <a:pos x="3" y="5"/>
                </a:cxn>
                <a:cxn ang="0">
                  <a:pos x="0" y="5"/>
                </a:cxn>
                <a:cxn ang="0">
                  <a:pos x="0" y="5"/>
                </a:cxn>
              </a:cxnLst>
              <a:rect l="0" t="0" r="r" b="b"/>
              <a:pathLst>
                <a:path w="8" h="5">
                  <a:moveTo>
                    <a:pt x="0" y="5"/>
                  </a:moveTo>
                  <a:lnTo>
                    <a:pt x="8" y="5"/>
                  </a:lnTo>
                  <a:lnTo>
                    <a:pt x="3" y="0"/>
                  </a:lnTo>
                  <a:lnTo>
                    <a:pt x="2" y="2"/>
                  </a:lnTo>
                  <a:lnTo>
                    <a:pt x="3" y="5"/>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39" name="Freeform 542"/>
            <p:cNvSpPr>
              <a:spLocks/>
            </p:cNvSpPr>
            <p:nvPr/>
          </p:nvSpPr>
          <p:spPr bwMode="auto">
            <a:xfrm>
              <a:off x="4067019" y="-2589183"/>
              <a:ext cx="17675" cy="14956"/>
            </a:xfrm>
            <a:custGeom>
              <a:avLst/>
              <a:gdLst/>
              <a:ahLst/>
              <a:cxnLst>
                <a:cxn ang="0">
                  <a:pos x="5" y="0"/>
                </a:cxn>
                <a:cxn ang="0">
                  <a:pos x="3" y="5"/>
                </a:cxn>
                <a:cxn ang="0">
                  <a:pos x="2" y="3"/>
                </a:cxn>
                <a:cxn ang="0">
                  <a:pos x="0" y="7"/>
                </a:cxn>
                <a:cxn ang="0">
                  <a:pos x="2" y="7"/>
                </a:cxn>
                <a:cxn ang="0">
                  <a:pos x="5" y="11"/>
                </a:cxn>
                <a:cxn ang="0">
                  <a:pos x="11" y="11"/>
                </a:cxn>
                <a:cxn ang="0">
                  <a:pos x="13" y="10"/>
                </a:cxn>
                <a:cxn ang="0">
                  <a:pos x="8" y="8"/>
                </a:cxn>
                <a:cxn ang="0">
                  <a:pos x="5" y="0"/>
                </a:cxn>
                <a:cxn ang="0">
                  <a:pos x="5" y="0"/>
                </a:cxn>
              </a:cxnLst>
              <a:rect l="0" t="0" r="r" b="b"/>
              <a:pathLst>
                <a:path w="13" h="11">
                  <a:moveTo>
                    <a:pt x="5" y="0"/>
                  </a:moveTo>
                  <a:lnTo>
                    <a:pt x="3" y="5"/>
                  </a:lnTo>
                  <a:lnTo>
                    <a:pt x="2" y="3"/>
                  </a:lnTo>
                  <a:lnTo>
                    <a:pt x="0" y="7"/>
                  </a:lnTo>
                  <a:lnTo>
                    <a:pt x="2" y="7"/>
                  </a:lnTo>
                  <a:lnTo>
                    <a:pt x="5" y="11"/>
                  </a:lnTo>
                  <a:lnTo>
                    <a:pt x="11" y="11"/>
                  </a:lnTo>
                  <a:lnTo>
                    <a:pt x="13" y="10"/>
                  </a:lnTo>
                  <a:lnTo>
                    <a:pt x="8" y="8"/>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40" name="Freeform 543"/>
            <p:cNvSpPr>
              <a:spLocks/>
            </p:cNvSpPr>
            <p:nvPr/>
          </p:nvSpPr>
          <p:spPr bwMode="auto">
            <a:xfrm>
              <a:off x="3018800" y="-3343736"/>
              <a:ext cx="50304" cy="16315"/>
            </a:xfrm>
            <a:custGeom>
              <a:avLst/>
              <a:gdLst/>
              <a:ahLst/>
              <a:cxnLst>
                <a:cxn ang="0">
                  <a:pos x="0" y="7"/>
                </a:cxn>
                <a:cxn ang="0">
                  <a:pos x="8" y="0"/>
                </a:cxn>
                <a:cxn ang="0">
                  <a:pos x="22" y="0"/>
                </a:cxn>
                <a:cxn ang="0">
                  <a:pos x="37" y="8"/>
                </a:cxn>
                <a:cxn ang="0">
                  <a:pos x="27" y="12"/>
                </a:cxn>
                <a:cxn ang="0">
                  <a:pos x="0" y="7"/>
                </a:cxn>
                <a:cxn ang="0">
                  <a:pos x="0" y="7"/>
                </a:cxn>
              </a:cxnLst>
              <a:rect l="0" t="0" r="r" b="b"/>
              <a:pathLst>
                <a:path w="37" h="12">
                  <a:moveTo>
                    <a:pt x="0" y="7"/>
                  </a:moveTo>
                  <a:lnTo>
                    <a:pt x="8" y="0"/>
                  </a:lnTo>
                  <a:lnTo>
                    <a:pt x="22" y="0"/>
                  </a:lnTo>
                  <a:lnTo>
                    <a:pt x="37" y="8"/>
                  </a:lnTo>
                  <a:lnTo>
                    <a:pt x="27" y="12"/>
                  </a:lnTo>
                  <a:lnTo>
                    <a:pt x="0" y="7"/>
                  </a:lnTo>
                  <a:lnTo>
                    <a:pt x="0" y="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41" name="Freeform 544"/>
            <p:cNvSpPr>
              <a:spLocks/>
            </p:cNvSpPr>
            <p:nvPr/>
          </p:nvSpPr>
          <p:spPr bwMode="auto">
            <a:xfrm>
              <a:off x="3321981" y="-3738008"/>
              <a:ext cx="29910" cy="35348"/>
            </a:xfrm>
            <a:custGeom>
              <a:avLst/>
              <a:gdLst/>
              <a:ahLst/>
              <a:cxnLst>
                <a:cxn ang="0">
                  <a:pos x="3" y="0"/>
                </a:cxn>
                <a:cxn ang="0">
                  <a:pos x="22" y="26"/>
                </a:cxn>
                <a:cxn ang="0">
                  <a:pos x="3" y="18"/>
                </a:cxn>
                <a:cxn ang="0">
                  <a:pos x="0" y="5"/>
                </a:cxn>
                <a:cxn ang="0">
                  <a:pos x="3" y="0"/>
                </a:cxn>
                <a:cxn ang="0">
                  <a:pos x="3" y="0"/>
                </a:cxn>
              </a:cxnLst>
              <a:rect l="0" t="0" r="r" b="b"/>
              <a:pathLst>
                <a:path w="22" h="26">
                  <a:moveTo>
                    <a:pt x="3" y="0"/>
                  </a:moveTo>
                  <a:lnTo>
                    <a:pt x="22" y="26"/>
                  </a:lnTo>
                  <a:lnTo>
                    <a:pt x="3" y="18"/>
                  </a:lnTo>
                  <a:lnTo>
                    <a:pt x="0" y="5"/>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42" name="Freeform 545"/>
            <p:cNvSpPr>
              <a:spLocks/>
            </p:cNvSpPr>
            <p:nvPr/>
          </p:nvSpPr>
          <p:spPr bwMode="auto">
            <a:xfrm>
              <a:off x="3413071" y="-3774716"/>
              <a:ext cx="43506" cy="65259"/>
            </a:xfrm>
            <a:custGeom>
              <a:avLst/>
              <a:gdLst/>
              <a:ahLst/>
              <a:cxnLst>
                <a:cxn ang="0">
                  <a:pos x="0" y="3"/>
                </a:cxn>
                <a:cxn ang="0">
                  <a:pos x="18" y="0"/>
                </a:cxn>
                <a:cxn ang="0">
                  <a:pos x="32" y="25"/>
                </a:cxn>
                <a:cxn ang="0">
                  <a:pos x="24" y="35"/>
                </a:cxn>
                <a:cxn ang="0">
                  <a:pos x="24" y="48"/>
                </a:cxn>
                <a:cxn ang="0">
                  <a:pos x="6" y="22"/>
                </a:cxn>
                <a:cxn ang="0">
                  <a:pos x="0" y="3"/>
                </a:cxn>
                <a:cxn ang="0">
                  <a:pos x="0" y="3"/>
                </a:cxn>
              </a:cxnLst>
              <a:rect l="0" t="0" r="r" b="b"/>
              <a:pathLst>
                <a:path w="32" h="48">
                  <a:moveTo>
                    <a:pt x="0" y="3"/>
                  </a:moveTo>
                  <a:lnTo>
                    <a:pt x="18" y="0"/>
                  </a:lnTo>
                  <a:lnTo>
                    <a:pt x="32" y="25"/>
                  </a:lnTo>
                  <a:lnTo>
                    <a:pt x="24" y="35"/>
                  </a:lnTo>
                  <a:lnTo>
                    <a:pt x="24" y="48"/>
                  </a:lnTo>
                  <a:lnTo>
                    <a:pt x="6" y="22"/>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43" name="Freeform 546"/>
            <p:cNvSpPr>
              <a:spLocks/>
            </p:cNvSpPr>
            <p:nvPr/>
          </p:nvSpPr>
          <p:spPr bwMode="auto">
            <a:xfrm>
              <a:off x="3430746" y="-3820941"/>
              <a:ext cx="24472" cy="25832"/>
            </a:xfrm>
            <a:custGeom>
              <a:avLst/>
              <a:gdLst/>
              <a:ahLst/>
              <a:cxnLst>
                <a:cxn ang="0">
                  <a:pos x="6" y="15"/>
                </a:cxn>
                <a:cxn ang="0">
                  <a:pos x="0" y="7"/>
                </a:cxn>
                <a:cxn ang="0">
                  <a:pos x="8" y="0"/>
                </a:cxn>
                <a:cxn ang="0">
                  <a:pos x="18" y="19"/>
                </a:cxn>
                <a:cxn ang="0">
                  <a:pos x="6" y="15"/>
                </a:cxn>
                <a:cxn ang="0">
                  <a:pos x="6" y="15"/>
                </a:cxn>
              </a:cxnLst>
              <a:rect l="0" t="0" r="r" b="b"/>
              <a:pathLst>
                <a:path w="18" h="19">
                  <a:moveTo>
                    <a:pt x="6" y="15"/>
                  </a:moveTo>
                  <a:lnTo>
                    <a:pt x="0" y="7"/>
                  </a:lnTo>
                  <a:lnTo>
                    <a:pt x="8" y="0"/>
                  </a:lnTo>
                  <a:lnTo>
                    <a:pt x="18" y="19"/>
                  </a:lnTo>
                  <a:lnTo>
                    <a:pt x="6" y="15"/>
                  </a:lnTo>
                  <a:lnTo>
                    <a:pt x="6" y="1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44" name="Freeform 547"/>
            <p:cNvSpPr>
              <a:spLocks/>
            </p:cNvSpPr>
            <p:nvPr/>
          </p:nvSpPr>
          <p:spPr bwMode="auto">
            <a:xfrm>
              <a:off x="3524555" y="-3829099"/>
              <a:ext cx="17675" cy="21753"/>
            </a:xfrm>
            <a:custGeom>
              <a:avLst/>
              <a:gdLst/>
              <a:ahLst/>
              <a:cxnLst>
                <a:cxn ang="0">
                  <a:pos x="0" y="0"/>
                </a:cxn>
                <a:cxn ang="0">
                  <a:pos x="13" y="8"/>
                </a:cxn>
                <a:cxn ang="0">
                  <a:pos x="9" y="16"/>
                </a:cxn>
                <a:cxn ang="0">
                  <a:pos x="0" y="0"/>
                </a:cxn>
                <a:cxn ang="0">
                  <a:pos x="0" y="0"/>
                </a:cxn>
              </a:cxnLst>
              <a:rect l="0" t="0" r="r" b="b"/>
              <a:pathLst>
                <a:path w="13" h="16">
                  <a:moveTo>
                    <a:pt x="0" y="0"/>
                  </a:moveTo>
                  <a:lnTo>
                    <a:pt x="13" y="8"/>
                  </a:lnTo>
                  <a:lnTo>
                    <a:pt x="9" y="16"/>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45" name="Freeform 548"/>
            <p:cNvSpPr>
              <a:spLocks/>
            </p:cNvSpPr>
            <p:nvPr/>
          </p:nvSpPr>
          <p:spPr bwMode="auto">
            <a:xfrm>
              <a:off x="3524555" y="-3856290"/>
              <a:ext cx="25832" cy="31270"/>
            </a:xfrm>
            <a:custGeom>
              <a:avLst/>
              <a:gdLst/>
              <a:ahLst/>
              <a:cxnLst>
                <a:cxn ang="0">
                  <a:pos x="1" y="0"/>
                </a:cxn>
                <a:cxn ang="0">
                  <a:pos x="19" y="23"/>
                </a:cxn>
                <a:cxn ang="0">
                  <a:pos x="0" y="8"/>
                </a:cxn>
                <a:cxn ang="0">
                  <a:pos x="0" y="5"/>
                </a:cxn>
                <a:cxn ang="0">
                  <a:pos x="1" y="0"/>
                </a:cxn>
                <a:cxn ang="0">
                  <a:pos x="1" y="0"/>
                </a:cxn>
              </a:cxnLst>
              <a:rect l="0" t="0" r="r" b="b"/>
              <a:pathLst>
                <a:path w="19" h="23">
                  <a:moveTo>
                    <a:pt x="1" y="0"/>
                  </a:moveTo>
                  <a:lnTo>
                    <a:pt x="19" y="23"/>
                  </a:lnTo>
                  <a:lnTo>
                    <a:pt x="0" y="8"/>
                  </a:lnTo>
                  <a:lnTo>
                    <a:pt x="0" y="5"/>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46" name="Freeform 549"/>
            <p:cNvSpPr>
              <a:spLocks/>
            </p:cNvSpPr>
            <p:nvPr/>
          </p:nvSpPr>
          <p:spPr bwMode="auto">
            <a:xfrm>
              <a:off x="3831815" y="-3724412"/>
              <a:ext cx="21753" cy="29910"/>
            </a:xfrm>
            <a:custGeom>
              <a:avLst/>
              <a:gdLst/>
              <a:ahLst/>
              <a:cxnLst>
                <a:cxn ang="0">
                  <a:pos x="3" y="0"/>
                </a:cxn>
                <a:cxn ang="0">
                  <a:pos x="16" y="22"/>
                </a:cxn>
                <a:cxn ang="0">
                  <a:pos x="2" y="9"/>
                </a:cxn>
                <a:cxn ang="0">
                  <a:pos x="0" y="4"/>
                </a:cxn>
                <a:cxn ang="0">
                  <a:pos x="3" y="0"/>
                </a:cxn>
                <a:cxn ang="0">
                  <a:pos x="3" y="0"/>
                </a:cxn>
              </a:cxnLst>
              <a:rect l="0" t="0" r="r" b="b"/>
              <a:pathLst>
                <a:path w="16" h="22">
                  <a:moveTo>
                    <a:pt x="3" y="0"/>
                  </a:moveTo>
                  <a:lnTo>
                    <a:pt x="16" y="22"/>
                  </a:lnTo>
                  <a:lnTo>
                    <a:pt x="2" y="9"/>
                  </a:lnTo>
                  <a:lnTo>
                    <a:pt x="0" y="4"/>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47" name="Freeform 550"/>
            <p:cNvSpPr>
              <a:spLocks/>
            </p:cNvSpPr>
            <p:nvPr/>
          </p:nvSpPr>
          <p:spPr bwMode="auto">
            <a:xfrm>
              <a:off x="3849489" y="-3553108"/>
              <a:ext cx="12236" cy="17675"/>
            </a:xfrm>
            <a:custGeom>
              <a:avLst/>
              <a:gdLst/>
              <a:ahLst/>
              <a:cxnLst>
                <a:cxn ang="0">
                  <a:pos x="3" y="0"/>
                </a:cxn>
                <a:cxn ang="0">
                  <a:pos x="9" y="5"/>
                </a:cxn>
                <a:cxn ang="0">
                  <a:pos x="0" y="13"/>
                </a:cxn>
                <a:cxn ang="0">
                  <a:pos x="0" y="4"/>
                </a:cxn>
                <a:cxn ang="0">
                  <a:pos x="3" y="0"/>
                </a:cxn>
                <a:cxn ang="0">
                  <a:pos x="3" y="0"/>
                </a:cxn>
              </a:cxnLst>
              <a:rect l="0" t="0" r="r" b="b"/>
              <a:pathLst>
                <a:path w="9" h="13">
                  <a:moveTo>
                    <a:pt x="3" y="0"/>
                  </a:moveTo>
                  <a:lnTo>
                    <a:pt x="9" y="5"/>
                  </a:lnTo>
                  <a:lnTo>
                    <a:pt x="0" y="13"/>
                  </a:lnTo>
                  <a:lnTo>
                    <a:pt x="0" y="4"/>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48" name="Freeform 551"/>
            <p:cNvSpPr>
              <a:spLocks/>
            </p:cNvSpPr>
            <p:nvPr/>
          </p:nvSpPr>
          <p:spPr bwMode="auto">
            <a:xfrm>
              <a:off x="3878040" y="-3471535"/>
              <a:ext cx="8157" cy="12236"/>
            </a:xfrm>
            <a:custGeom>
              <a:avLst/>
              <a:gdLst/>
              <a:ahLst/>
              <a:cxnLst>
                <a:cxn ang="0">
                  <a:pos x="3" y="0"/>
                </a:cxn>
                <a:cxn ang="0">
                  <a:pos x="6" y="4"/>
                </a:cxn>
                <a:cxn ang="0">
                  <a:pos x="0" y="9"/>
                </a:cxn>
                <a:cxn ang="0">
                  <a:pos x="0" y="4"/>
                </a:cxn>
                <a:cxn ang="0">
                  <a:pos x="3" y="0"/>
                </a:cxn>
                <a:cxn ang="0">
                  <a:pos x="3" y="0"/>
                </a:cxn>
              </a:cxnLst>
              <a:rect l="0" t="0" r="r" b="b"/>
              <a:pathLst>
                <a:path w="6" h="9">
                  <a:moveTo>
                    <a:pt x="3" y="0"/>
                  </a:moveTo>
                  <a:lnTo>
                    <a:pt x="6" y="4"/>
                  </a:lnTo>
                  <a:lnTo>
                    <a:pt x="0" y="9"/>
                  </a:lnTo>
                  <a:lnTo>
                    <a:pt x="0" y="4"/>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49" name="Freeform 552"/>
            <p:cNvSpPr>
              <a:spLocks/>
            </p:cNvSpPr>
            <p:nvPr/>
          </p:nvSpPr>
          <p:spPr bwMode="auto">
            <a:xfrm>
              <a:off x="3872601" y="-3383164"/>
              <a:ext cx="10876" cy="17675"/>
            </a:xfrm>
            <a:custGeom>
              <a:avLst/>
              <a:gdLst/>
              <a:ahLst/>
              <a:cxnLst>
                <a:cxn ang="0">
                  <a:pos x="5" y="0"/>
                </a:cxn>
                <a:cxn ang="0">
                  <a:pos x="8" y="4"/>
                </a:cxn>
                <a:cxn ang="0">
                  <a:pos x="7" y="10"/>
                </a:cxn>
                <a:cxn ang="0">
                  <a:pos x="0" y="13"/>
                </a:cxn>
                <a:cxn ang="0">
                  <a:pos x="5" y="0"/>
                </a:cxn>
                <a:cxn ang="0">
                  <a:pos x="5" y="0"/>
                </a:cxn>
              </a:cxnLst>
              <a:rect l="0" t="0" r="r" b="b"/>
              <a:pathLst>
                <a:path w="8" h="13">
                  <a:moveTo>
                    <a:pt x="5" y="0"/>
                  </a:moveTo>
                  <a:lnTo>
                    <a:pt x="8" y="4"/>
                  </a:lnTo>
                  <a:lnTo>
                    <a:pt x="7" y="10"/>
                  </a:lnTo>
                  <a:lnTo>
                    <a:pt x="0" y="13"/>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50" name="Freeform 553"/>
            <p:cNvSpPr>
              <a:spLocks/>
            </p:cNvSpPr>
            <p:nvPr/>
          </p:nvSpPr>
          <p:spPr bwMode="auto">
            <a:xfrm>
              <a:off x="3206419" y="-2987532"/>
              <a:ext cx="51663" cy="39428"/>
            </a:xfrm>
            <a:custGeom>
              <a:avLst/>
              <a:gdLst/>
              <a:ahLst/>
              <a:cxnLst>
                <a:cxn ang="0">
                  <a:pos x="9" y="0"/>
                </a:cxn>
                <a:cxn ang="0">
                  <a:pos x="24" y="3"/>
                </a:cxn>
                <a:cxn ang="0">
                  <a:pos x="30" y="14"/>
                </a:cxn>
                <a:cxn ang="0">
                  <a:pos x="38" y="17"/>
                </a:cxn>
                <a:cxn ang="0">
                  <a:pos x="38" y="21"/>
                </a:cxn>
                <a:cxn ang="0">
                  <a:pos x="33" y="25"/>
                </a:cxn>
                <a:cxn ang="0">
                  <a:pos x="19" y="29"/>
                </a:cxn>
                <a:cxn ang="0">
                  <a:pos x="8" y="27"/>
                </a:cxn>
                <a:cxn ang="0">
                  <a:pos x="17" y="24"/>
                </a:cxn>
                <a:cxn ang="0">
                  <a:pos x="0" y="21"/>
                </a:cxn>
                <a:cxn ang="0">
                  <a:pos x="0" y="17"/>
                </a:cxn>
                <a:cxn ang="0">
                  <a:pos x="6" y="19"/>
                </a:cxn>
                <a:cxn ang="0">
                  <a:pos x="0" y="14"/>
                </a:cxn>
                <a:cxn ang="0">
                  <a:pos x="9" y="11"/>
                </a:cxn>
                <a:cxn ang="0">
                  <a:pos x="3" y="4"/>
                </a:cxn>
                <a:cxn ang="0">
                  <a:pos x="3" y="1"/>
                </a:cxn>
                <a:cxn ang="0">
                  <a:pos x="9" y="0"/>
                </a:cxn>
                <a:cxn ang="0">
                  <a:pos x="9" y="0"/>
                </a:cxn>
              </a:cxnLst>
              <a:rect l="0" t="0" r="r" b="b"/>
              <a:pathLst>
                <a:path w="38" h="29">
                  <a:moveTo>
                    <a:pt x="9" y="0"/>
                  </a:moveTo>
                  <a:lnTo>
                    <a:pt x="24" y="3"/>
                  </a:lnTo>
                  <a:lnTo>
                    <a:pt x="30" y="14"/>
                  </a:lnTo>
                  <a:lnTo>
                    <a:pt x="38" y="17"/>
                  </a:lnTo>
                  <a:lnTo>
                    <a:pt x="38" y="21"/>
                  </a:lnTo>
                  <a:lnTo>
                    <a:pt x="33" y="25"/>
                  </a:lnTo>
                  <a:lnTo>
                    <a:pt x="19" y="29"/>
                  </a:lnTo>
                  <a:lnTo>
                    <a:pt x="8" y="27"/>
                  </a:lnTo>
                  <a:lnTo>
                    <a:pt x="17" y="24"/>
                  </a:lnTo>
                  <a:lnTo>
                    <a:pt x="0" y="21"/>
                  </a:lnTo>
                  <a:lnTo>
                    <a:pt x="0" y="17"/>
                  </a:lnTo>
                  <a:lnTo>
                    <a:pt x="6" y="19"/>
                  </a:lnTo>
                  <a:lnTo>
                    <a:pt x="0" y="14"/>
                  </a:lnTo>
                  <a:lnTo>
                    <a:pt x="9" y="11"/>
                  </a:lnTo>
                  <a:lnTo>
                    <a:pt x="3" y="4"/>
                  </a:lnTo>
                  <a:lnTo>
                    <a:pt x="3" y="1"/>
                  </a:lnTo>
                  <a:lnTo>
                    <a:pt x="9" y="0"/>
                  </a:lnTo>
                  <a:lnTo>
                    <a:pt x="9"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51" name="Freeform 554"/>
            <p:cNvSpPr>
              <a:spLocks/>
            </p:cNvSpPr>
            <p:nvPr/>
          </p:nvSpPr>
          <p:spPr bwMode="auto">
            <a:xfrm>
              <a:off x="3853568" y="-3308388"/>
              <a:ext cx="6798" cy="46225"/>
            </a:xfrm>
            <a:custGeom>
              <a:avLst/>
              <a:gdLst/>
              <a:ahLst/>
              <a:cxnLst>
                <a:cxn ang="0">
                  <a:pos x="5" y="10"/>
                </a:cxn>
                <a:cxn ang="0">
                  <a:pos x="5" y="34"/>
                </a:cxn>
                <a:cxn ang="0">
                  <a:pos x="3" y="18"/>
                </a:cxn>
                <a:cxn ang="0">
                  <a:pos x="0" y="8"/>
                </a:cxn>
                <a:cxn ang="0">
                  <a:pos x="2" y="6"/>
                </a:cxn>
                <a:cxn ang="0">
                  <a:pos x="2" y="0"/>
                </a:cxn>
                <a:cxn ang="0">
                  <a:pos x="5" y="10"/>
                </a:cxn>
                <a:cxn ang="0">
                  <a:pos x="5" y="10"/>
                </a:cxn>
              </a:cxnLst>
              <a:rect l="0" t="0" r="r" b="b"/>
              <a:pathLst>
                <a:path w="5" h="34">
                  <a:moveTo>
                    <a:pt x="5" y="10"/>
                  </a:moveTo>
                  <a:lnTo>
                    <a:pt x="5" y="34"/>
                  </a:lnTo>
                  <a:lnTo>
                    <a:pt x="3" y="18"/>
                  </a:lnTo>
                  <a:lnTo>
                    <a:pt x="0" y="8"/>
                  </a:lnTo>
                  <a:lnTo>
                    <a:pt x="2" y="6"/>
                  </a:lnTo>
                  <a:lnTo>
                    <a:pt x="2" y="0"/>
                  </a:lnTo>
                  <a:lnTo>
                    <a:pt x="5" y="10"/>
                  </a:lnTo>
                  <a:lnTo>
                    <a:pt x="5" y="1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52" name="Freeform 555"/>
            <p:cNvSpPr>
              <a:spLocks/>
            </p:cNvSpPr>
            <p:nvPr/>
          </p:nvSpPr>
          <p:spPr bwMode="auto">
            <a:xfrm>
              <a:off x="3853568" y="-3232253"/>
              <a:ext cx="25832" cy="25832"/>
            </a:xfrm>
            <a:custGeom>
              <a:avLst/>
              <a:gdLst/>
              <a:ahLst/>
              <a:cxnLst>
                <a:cxn ang="0">
                  <a:pos x="13" y="3"/>
                </a:cxn>
                <a:cxn ang="0">
                  <a:pos x="10" y="8"/>
                </a:cxn>
                <a:cxn ang="0">
                  <a:pos x="13" y="13"/>
                </a:cxn>
                <a:cxn ang="0">
                  <a:pos x="19" y="11"/>
                </a:cxn>
                <a:cxn ang="0">
                  <a:pos x="18" y="19"/>
                </a:cxn>
                <a:cxn ang="0">
                  <a:pos x="2" y="16"/>
                </a:cxn>
                <a:cxn ang="0">
                  <a:pos x="0" y="13"/>
                </a:cxn>
                <a:cxn ang="0">
                  <a:pos x="2" y="3"/>
                </a:cxn>
                <a:cxn ang="0">
                  <a:pos x="13" y="0"/>
                </a:cxn>
                <a:cxn ang="0">
                  <a:pos x="13" y="3"/>
                </a:cxn>
                <a:cxn ang="0">
                  <a:pos x="13" y="3"/>
                </a:cxn>
              </a:cxnLst>
              <a:rect l="0" t="0" r="r" b="b"/>
              <a:pathLst>
                <a:path w="19" h="19">
                  <a:moveTo>
                    <a:pt x="13" y="3"/>
                  </a:moveTo>
                  <a:lnTo>
                    <a:pt x="10" y="8"/>
                  </a:lnTo>
                  <a:lnTo>
                    <a:pt x="13" y="13"/>
                  </a:lnTo>
                  <a:lnTo>
                    <a:pt x="19" y="11"/>
                  </a:lnTo>
                  <a:lnTo>
                    <a:pt x="18" y="19"/>
                  </a:lnTo>
                  <a:lnTo>
                    <a:pt x="2" y="16"/>
                  </a:lnTo>
                  <a:lnTo>
                    <a:pt x="0" y="13"/>
                  </a:lnTo>
                  <a:lnTo>
                    <a:pt x="2" y="3"/>
                  </a:lnTo>
                  <a:lnTo>
                    <a:pt x="13" y="0"/>
                  </a:lnTo>
                  <a:lnTo>
                    <a:pt x="13" y="3"/>
                  </a:lnTo>
                  <a:lnTo>
                    <a:pt x="13"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53" name="Freeform 556"/>
            <p:cNvSpPr>
              <a:spLocks/>
            </p:cNvSpPr>
            <p:nvPr/>
          </p:nvSpPr>
          <p:spPr bwMode="auto">
            <a:xfrm>
              <a:off x="3799185" y="-3177870"/>
              <a:ext cx="32629" cy="14956"/>
            </a:xfrm>
            <a:custGeom>
              <a:avLst/>
              <a:gdLst/>
              <a:ahLst/>
              <a:cxnLst>
                <a:cxn ang="0">
                  <a:pos x="5" y="0"/>
                </a:cxn>
                <a:cxn ang="0">
                  <a:pos x="0" y="7"/>
                </a:cxn>
                <a:cxn ang="0">
                  <a:pos x="11" y="11"/>
                </a:cxn>
                <a:cxn ang="0">
                  <a:pos x="24" y="7"/>
                </a:cxn>
                <a:cxn ang="0">
                  <a:pos x="21" y="5"/>
                </a:cxn>
                <a:cxn ang="0">
                  <a:pos x="19" y="0"/>
                </a:cxn>
                <a:cxn ang="0">
                  <a:pos x="5" y="0"/>
                </a:cxn>
                <a:cxn ang="0">
                  <a:pos x="5" y="0"/>
                </a:cxn>
              </a:cxnLst>
              <a:rect l="0" t="0" r="r" b="b"/>
              <a:pathLst>
                <a:path w="24" h="11">
                  <a:moveTo>
                    <a:pt x="5" y="0"/>
                  </a:moveTo>
                  <a:lnTo>
                    <a:pt x="0" y="7"/>
                  </a:lnTo>
                  <a:lnTo>
                    <a:pt x="11" y="11"/>
                  </a:lnTo>
                  <a:lnTo>
                    <a:pt x="24" y="7"/>
                  </a:lnTo>
                  <a:lnTo>
                    <a:pt x="21" y="5"/>
                  </a:lnTo>
                  <a:lnTo>
                    <a:pt x="19"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54" name="Freeform 557"/>
            <p:cNvSpPr>
              <a:spLocks/>
            </p:cNvSpPr>
            <p:nvPr/>
          </p:nvSpPr>
          <p:spPr bwMode="auto">
            <a:xfrm>
              <a:off x="3733927" y="-3130286"/>
              <a:ext cx="47585" cy="17675"/>
            </a:xfrm>
            <a:custGeom>
              <a:avLst/>
              <a:gdLst/>
              <a:ahLst/>
              <a:cxnLst>
                <a:cxn ang="0">
                  <a:pos x="1" y="8"/>
                </a:cxn>
                <a:cxn ang="0">
                  <a:pos x="0" y="12"/>
                </a:cxn>
                <a:cxn ang="0">
                  <a:pos x="17" y="13"/>
                </a:cxn>
                <a:cxn ang="0">
                  <a:pos x="35" y="10"/>
                </a:cxn>
                <a:cxn ang="0">
                  <a:pos x="30" y="7"/>
                </a:cxn>
                <a:cxn ang="0">
                  <a:pos x="8" y="0"/>
                </a:cxn>
                <a:cxn ang="0">
                  <a:pos x="1" y="8"/>
                </a:cxn>
                <a:cxn ang="0">
                  <a:pos x="1" y="8"/>
                </a:cxn>
              </a:cxnLst>
              <a:rect l="0" t="0" r="r" b="b"/>
              <a:pathLst>
                <a:path w="35" h="13">
                  <a:moveTo>
                    <a:pt x="1" y="8"/>
                  </a:moveTo>
                  <a:lnTo>
                    <a:pt x="0" y="12"/>
                  </a:lnTo>
                  <a:lnTo>
                    <a:pt x="17" y="13"/>
                  </a:lnTo>
                  <a:lnTo>
                    <a:pt x="35" y="10"/>
                  </a:lnTo>
                  <a:lnTo>
                    <a:pt x="30" y="7"/>
                  </a:lnTo>
                  <a:lnTo>
                    <a:pt x="8" y="0"/>
                  </a:lnTo>
                  <a:lnTo>
                    <a:pt x="1" y="8"/>
                  </a:lnTo>
                  <a:lnTo>
                    <a:pt x="1"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55" name="Freeform 558"/>
            <p:cNvSpPr>
              <a:spLocks/>
            </p:cNvSpPr>
            <p:nvPr/>
          </p:nvSpPr>
          <p:spPr bwMode="auto">
            <a:xfrm>
              <a:off x="3751601" y="-3112612"/>
              <a:ext cx="44866" cy="17675"/>
            </a:xfrm>
            <a:custGeom>
              <a:avLst/>
              <a:gdLst/>
              <a:ahLst/>
              <a:cxnLst>
                <a:cxn ang="0">
                  <a:pos x="33" y="7"/>
                </a:cxn>
                <a:cxn ang="0">
                  <a:pos x="30" y="8"/>
                </a:cxn>
                <a:cxn ang="0">
                  <a:pos x="33" y="11"/>
                </a:cxn>
                <a:cxn ang="0">
                  <a:pos x="30" y="13"/>
                </a:cxn>
                <a:cxn ang="0">
                  <a:pos x="17" y="5"/>
                </a:cxn>
                <a:cxn ang="0">
                  <a:pos x="4" y="5"/>
                </a:cxn>
                <a:cxn ang="0">
                  <a:pos x="0" y="3"/>
                </a:cxn>
                <a:cxn ang="0">
                  <a:pos x="17" y="0"/>
                </a:cxn>
                <a:cxn ang="0">
                  <a:pos x="33" y="7"/>
                </a:cxn>
                <a:cxn ang="0">
                  <a:pos x="33" y="7"/>
                </a:cxn>
              </a:cxnLst>
              <a:rect l="0" t="0" r="r" b="b"/>
              <a:pathLst>
                <a:path w="33" h="13">
                  <a:moveTo>
                    <a:pt x="33" y="7"/>
                  </a:moveTo>
                  <a:lnTo>
                    <a:pt x="30" y="8"/>
                  </a:lnTo>
                  <a:lnTo>
                    <a:pt x="33" y="11"/>
                  </a:lnTo>
                  <a:lnTo>
                    <a:pt x="30" y="13"/>
                  </a:lnTo>
                  <a:lnTo>
                    <a:pt x="17" y="5"/>
                  </a:lnTo>
                  <a:lnTo>
                    <a:pt x="4" y="5"/>
                  </a:lnTo>
                  <a:lnTo>
                    <a:pt x="0" y="3"/>
                  </a:lnTo>
                  <a:lnTo>
                    <a:pt x="17" y="0"/>
                  </a:lnTo>
                  <a:lnTo>
                    <a:pt x="33" y="7"/>
                  </a:lnTo>
                  <a:lnTo>
                    <a:pt x="33" y="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56" name="Freeform 559"/>
            <p:cNvSpPr>
              <a:spLocks/>
            </p:cNvSpPr>
            <p:nvPr/>
          </p:nvSpPr>
          <p:spPr bwMode="auto">
            <a:xfrm>
              <a:off x="3752960" y="-3103095"/>
              <a:ext cx="43506" cy="33989"/>
            </a:xfrm>
            <a:custGeom>
              <a:avLst/>
              <a:gdLst/>
              <a:ahLst/>
              <a:cxnLst>
                <a:cxn ang="0">
                  <a:pos x="19" y="4"/>
                </a:cxn>
                <a:cxn ang="0">
                  <a:pos x="31" y="13"/>
                </a:cxn>
                <a:cxn ang="0">
                  <a:pos x="32" y="16"/>
                </a:cxn>
                <a:cxn ang="0">
                  <a:pos x="21" y="17"/>
                </a:cxn>
                <a:cxn ang="0">
                  <a:pos x="29" y="21"/>
                </a:cxn>
                <a:cxn ang="0">
                  <a:pos x="29" y="25"/>
                </a:cxn>
                <a:cxn ang="0">
                  <a:pos x="27" y="25"/>
                </a:cxn>
                <a:cxn ang="0">
                  <a:pos x="7" y="14"/>
                </a:cxn>
                <a:cxn ang="0">
                  <a:pos x="2" y="9"/>
                </a:cxn>
                <a:cxn ang="0">
                  <a:pos x="0" y="1"/>
                </a:cxn>
                <a:cxn ang="0">
                  <a:pos x="13" y="0"/>
                </a:cxn>
                <a:cxn ang="0">
                  <a:pos x="19" y="4"/>
                </a:cxn>
                <a:cxn ang="0">
                  <a:pos x="19" y="4"/>
                </a:cxn>
              </a:cxnLst>
              <a:rect l="0" t="0" r="r" b="b"/>
              <a:pathLst>
                <a:path w="32" h="25">
                  <a:moveTo>
                    <a:pt x="19" y="4"/>
                  </a:moveTo>
                  <a:lnTo>
                    <a:pt x="31" y="13"/>
                  </a:lnTo>
                  <a:lnTo>
                    <a:pt x="32" y="16"/>
                  </a:lnTo>
                  <a:lnTo>
                    <a:pt x="21" y="17"/>
                  </a:lnTo>
                  <a:lnTo>
                    <a:pt x="29" y="21"/>
                  </a:lnTo>
                  <a:lnTo>
                    <a:pt x="29" y="25"/>
                  </a:lnTo>
                  <a:lnTo>
                    <a:pt x="27" y="25"/>
                  </a:lnTo>
                  <a:lnTo>
                    <a:pt x="7" y="14"/>
                  </a:lnTo>
                  <a:lnTo>
                    <a:pt x="2" y="9"/>
                  </a:lnTo>
                  <a:lnTo>
                    <a:pt x="0" y="1"/>
                  </a:lnTo>
                  <a:lnTo>
                    <a:pt x="13" y="0"/>
                  </a:lnTo>
                  <a:lnTo>
                    <a:pt x="19" y="4"/>
                  </a:lnTo>
                  <a:lnTo>
                    <a:pt x="19"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57" name="Freeform 560"/>
            <p:cNvSpPr>
              <a:spLocks/>
            </p:cNvSpPr>
            <p:nvPr/>
          </p:nvSpPr>
          <p:spPr bwMode="auto">
            <a:xfrm>
              <a:off x="3686343" y="-3022881"/>
              <a:ext cx="47585" cy="25832"/>
            </a:xfrm>
            <a:custGeom>
              <a:avLst/>
              <a:gdLst/>
              <a:ahLst/>
              <a:cxnLst>
                <a:cxn ang="0">
                  <a:pos x="35" y="6"/>
                </a:cxn>
                <a:cxn ang="0">
                  <a:pos x="35" y="13"/>
                </a:cxn>
                <a:cxn ang="0">
                  <a:pos x="32" y="14"/>
                </a:cxn>
                <a:cxn ang="0">
                  <a:pos x="0" y="19"/>
                </a:cxn>
                <a:cxn ang="0">
                  <a:pos x="1" y="14"/>
                </a:cxn>
                <a:cxn ang="0">
                  <a:pos x="12" y="6"/>
                </a:cxn>
                <a:cxn ang="0">
                  <a:pos x="28" y="0"/>
                </a:cxn>
                <a:cxn ang="0">
                  <a:pos x="35" y="6"/>
                </a:cxn>
                <a:cxn ang="0">
                  <a:pos x="35" y="6"/>
                </a:cxn>
              </a:cxnLst>
              <a:rect l="0" t="0" r="r" b="b"/>
              <a:pathLst>
                <a:path w="35" h="19">
                  <a:moveTo>
                    <a:pt x="35" y="6"/>
                  </a:moveTo>
                  <a:lnTo>
                    <a:pt x="35" y="13"/>
                  </a:lnTo>
                  <a:lnTo>
                    <a:pt x="32" y="14"/>
                  </a:lnTo>
                  <a:lnTo>
                    <a:pt x="0" y="19"/>
                  </a:lnTo>
                  <a:lnTo>
                    <a:pt x="1" y="14"/>
                  </a:lnTo>
                  <a:lnTo>
                    <a:pt x="12" y="6"/>
                  </a:lnTo>
                  <a:lnTo>
                    <a:pt x="28" y="0"/>
                  </a:lnTo>
                  <a:lnTo>
                    <a:pt x="35" y="6"/>
                  </a:lnTo>
                  <a:lnTo>
                    <a:pt x="35"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58" name="Freeform 561"/>
            <p:cNvSpPr>
              <a:spLocks/>
            </p:cNvSpPr>
            <p:nvPr/>
          </p:nvSpPr>
          <p:spPr bwMode="auto">
            <a:xfrm>
              <a:off x="4020794" y="-3029679"/>
              <a:ext cx="21753" cy="14956"/>
            </a:xfrm>
            <a:custGeom>
              <a:avLst/>
              <a:gdLst/>
              <a:ahLst/>
              <a:cxnLst>
                <a:cxn ang="0">
                  <a:pos x="10" y="3"/>
                </a:cxn>
                <a:cxn ang="0">
                  <a:pos x="0" y="11"/>
                </a:cxn>
                <a:cxn ang="0">
                  <a:pos x="13" y="7"/>
                </a:cxn>
                <a:cxn ang="0">
                  <a:pos x="16" y="0"/>
                </a:cxn>
                <a:cxn ang="0">
                  <a:pos x="10" y="3"/>
                </a:cxn>
                <a:cxn ang="0">
                  <a:pos x="10" y="3"/>
                </a:cxn>
              </a:cxnLst>
              <a:rect l="0" t="0" r="r" b="b"/>
              <a:pathLst>
                <a:path w="16" h="11">
                  <a:moveTo>
                    <a:pt x="10" y="3"/>
                  </a:moveTo>
                  <a:lnTo>
                    <a:pt x="0" y="11"/>
                  </a:lnTo>
                  <a:lnTo>
                    <a:pt x="13" y="7"/>
                  </a:lnTo>
                  <a:lnTo>
                    <a:pt x="16" y="0"/>
                  </a:lnTo>
                  <a:lnTo>
                    <a:pt x="10" y="3"/>
                  </a:lnTo>
                  <a:lnTo>
                    <a:pt x="1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59" name="Freeform 562"/>
            <p:cNvSpPr>
              <a:spLocks/>
            </p:cNvSpPr>
            <p:nvPr/>
          </p:nvSpPr>
          <p:spPr bwMode="auto">
            <a:xfrm>
              <a:off x="3740725" y="-2850218"/>
              <a:ext cx="199855" cy="101967"/>
            </a:xfrm>
            <a:custGeom>
              <a:avLst/>
              <a:gdLst/>
              <a:ahLst/>
              <a:cxnLst>
                <a:cxn ang="0">
                  <a:pos x="43" y="65"/>
                </a:cxn>
                <a:cxn ang="0">
                  <a:pos x="22" y="61"/>
                </a:cxn>
                <a:cxn ang="0">
                  <a:pos x="35" y="57"/>
                </a:cxn>
                <a:cxn ang="0">
                  <a:pos x="30" y="54"/>
                </a:cxn>
                <a:cxn ang="0">
                  <a:pos x="30" y="51"/>
                </a:cxn>
                <a:cxn ang="0">
                  <a:pos x="6" y="43"/>
                </a:cxn>
                <a:cxn ang="0">
                  <a:pos x="22" y="37"/>
                </a:cxn>
                <a:cxn ang="0">
                  <a:pos x="36" y="33"/>
                </a:cxn>
                <a:cxn ang="0">
                  <a:pos x="25" y="35"/>
                </a:cxn>
                <a:cxn ang="0">
                  <a:pos x="30" y="27"/>
                </a:cxn>
                <a:cxn ang="0">
                  <a:pos x="20" y="24"/>
                </a:cxn>
                <a:cxn ang="0">
                  <a:pos x="0" y="27"/>
                </a:cxn>
                <a:cxn ang="0">
                  <a:pos x="6" y="24"/>
                </a:cxn>
                <a:cxn ang="0">
                  <a:pos x="4" y="19"/>
                </a:cxn>
                <a:cxn ang="0">
                  <a:pos x="17" y="22"/>
                </a:cxn>
                <a:cxn ang="0">
                  <a:pos x="16" y="19"/>
                </a:cxn>
                <a:cxn ang="0">
                  <a:pos x="12" y="16"/>
                </a:cxn>
                <a:cxn ang="0">
                  <a:pos x="12" y="14"/>
                </a:cxn>
                <a:cxn ang="0">
                  <a:pos x="14" y="13"/>
                </a:cxn>
                <a:cxn ang="0">
                  <a:pos x="19" y="11"/>
                </a:cxn>
                <a:cxn ang="0">
                  <a:pos x="22" y="13"/>
                </a:cxn>
                <a:cxn ang="0">
                  <a:pos x="25" y="16"/>
                </a:cxn>
                <a:cxn ang="0">
                  <a:pos x="28" y="16"/>
                </a:cxn>
                <a:cxn ang="0">
                  <a:pos x="22" y="8"/>
                </a:cxn>
                <a:cxn ang="0">
                  <a:pos x="27" y="8"/>
                </a:cxn>
                <a:cxn ang="0">
                  <a:pos x="19" y="4"/>
                </a:cxn>
                <a:cxn ang="0">
                  <a:pos x="28" y="3"/>
                </a:cxn>
                <a:cxn ang="0">
                  <a:pos x="40" y="14"/>
                </a:cxn>
                <a:cxn ang="0">
                  <a:pos x="43" y="19"/>
                </a:cxn>
                <a:cxn ang="0">
                  <a:pos x="41" y="24"/>
                </a:cxn>
                <a:cxn ang="0">
                  <a:pos x="41" y="24"/>
                </a:cxn>
                <a:cxn ang="0">
                  <a:pos x="41" y="27"/>
                </a:cxn>
                <a:cxn ang="0">
                  <a:pos x="43" y="32"/>
                </a:cxn>
                <a:cxn ang="0">
                  <a:pos x="48" y="29"/>
                </a:cxn>
                <a:cxn ang="0">
                  <a:pos x="54" y="25"/>
                </a:cxn>
                <a:cxn ang="0">
                  <a:pos x="56" y="17"/>
                </a:cxn>
                <a:cxn ang="0">
                  <a:pos x="57" y="11"/>
                </a:cxn>
                <a:cxn ang="0">
                  <a:pos x="69" y="16"/>
                </a:cxn>
                <a:cxn ang="0">
                  <a:pos x="78" y="8"/>
                </a:cxn>
                <a:cxn ang="0">
                  <a:pos x="86" y="16"/>
                </a:cxn>
                <a:cxn ang="0">
                  <a:pos x="88" y="9"/>
                </a:cxn>
                <a:cxn ang="0">
                  <a:pos x="96" y="13"/>
                </a:cxn>
                <a:cxn ang="0">
                  <a:pos x="107" y="9"/>
                </a:cxn>
                <a:cxn ang="0">
                  <a:pos x="112" y="0"/>
                </a:cxn>
                <a:cxn ang="0">
                  <a:pos x="117" y="6"/>
                </a:cxn>
                <a:cxn ang="0">
                  <a:pos x="133" y="3"/>
                </a:cxn>
                <a:cxn ang="0">
                  <a:pos x="125" y="11"/>
                </a:cxn>
                <a:cxn ang="0">
                  <a:pos x="131" y="11"/>
                </a:cxn>
                <a:cxn ang="0">
                  <a:pos x="131" y="21"/>
                </a:cxn>
                <a:cxn ang="0">
                  <a:pos x="136" y="22"/>
                </a:cxn>
                <a:cxn ang="0">
                  <a:pos x="141" y="21"/>
                </a:cxn>
                <a:cxn ang="0">
                  <a:pos x="142" y="30"/>
                </a:cxn>
                <a:cxn ang="0">
                  <a:pos x="147" y="32"/>
                </a:cxn>
                <a:cxn ang="0">
                  <a:pos x="144" y="40"/>
                </a:cxn>
                <a:cxn ang="0">
                  <a:pos x="133" y="46"/>
                </a:cxn>
                <a:cxn ang="0">
                  <a:pos x="128" y="56"/>
                </a:cxn>
                <a:cxn ang="0">
                  <a:pos x="121" y="54"/>
                </a:cxn>
                <a:cxn ang="0">
                  <a:pos x="99" y="64"/>
                </a:cxn>
                <a:cxn ang="0">
                  <a:pos x="77" y="75"/>
                </a:cxn>
                <a:cxn ang="0">
                  <a:pos x="59" y="72"/>
                </a:cxn>
              </a:cxnLst>
              <a:rect l="0" t="0" r="r" b="b"/>
              <a:pathLst>
                <a:path w="147" h="75">
                  <a:moveTo>
                    <a:pt x="59" y="72"/>
                  </a:moveTo>
                  <a:lnTo>
                    <a:pt x="43" y="65"/>
                  </a:lnTo>
                  <a:lnTo>
                    <a:pt x="22" y="65"/>
                  </a:lnTo>
                  <a:lnTo>
                    <a:pt x="22" y="61"/>
                  </a:lnTo>
                  <a:lnTo>
                    <a:pt x="25" y="62"/>
                  </a:lnTo>
                  <a:lnTo>
                    <a:pt x="35" y="57"/>
                  </a:lnTo>
                  <a:lnTo>
                    <a:pt x="35" y="54"/>
                  </a:lnTo>
                  <a:lnTo>
                    <a:pt x="30" y="54"/>
                  </a:lnTo>
                  <a:lnTo>
                    <a:pt x="35" y="48"/>
                  </a:lnTo>
                  <a:lnTo>
                    <a:pt x="30" y="51"/>
                  </a:lnTo>
                  <a:lnTo>
                    <a:pt x="25" y="43"/>
                  </a:lnTo>
                  <a:lnTo>
                    <a:pt x="6" y="43"/>
                  </a:lnTo>
                  <a:lnTo>
                    <a:pt x="6" y="41"/>
                  </a:lnTo>
                  <a:lnTo>
                    <a:pt x="22" y="37"/>
                  </a:lnTo>
                  <a:lnTo>
                    <a:pt x="33" y="38"/>
                  </a:lnTo>
                  <a:lnTo>
                    <a:pt x="36" y="33"/>
                  </a:lnTo>
                  <a:lnTo>
                    <a:pt x="33" y="35"/>
                  </a:lnTo>
                  <a:lnTo>
                    <a:pt x="25" y="35"/>
                  </a:lnTo>
                  <a:lnTo>
                    <a:pt x="35" y="27"/>
                  </a:lnTo>
                  <a:lnTo>
                    <a:pt x="30" y="27"/>
                  </a:lnTo>
                  <a:lnTo>
                    <a:pt x="27" y="24"/>
                  </a:lnTo>
                  <a:lnTo>
                    <a:pt x="20" y="24"/>
                  </a:lnTo>
                  <a:lnTo>
                    <a:pt x="11" y="27"/>
                  </a:lnTo>
                  <a:lnTo>
                    <a:pt x="0" y="27"/>
                  </a:lnTo>
                  <a:lnTo>
                    <a:pt x="1" y="24"/>
                  </a:lnTo>
                  <a:lnTo>
                    <a:pt x="6" y="24"/>
                  </a:lnTo>
                  <a:lnTo>
                    <a:pt x="8" y="22"/>
                  </a:lnTo>
                  <a:lnTo>
                    <a:pt x="4" y="19"/>
                  </a:lnTo>
                  <a:lnTo>
                    <a:pt x="12" y="22"/>
                  </a:lnTo>
                  <a:lnTo>
                    <a:pt x="17" y="22"/>
                  </a:lnTo>
                  <a:lnTo>
                    <a:pt x="14" y="21"/>
                  </a:lnTo>
                  <a:lnTo>
                    <a:pt x="16" y="19"/>
                  </a:lnTo>
                  <a:lnTo>
                    <a:pt x="9" y="17"/>
                  </a:lnTo>
                  <a:lnTo>
                    <a:pt x="12" y="16"/>
                  </a:lnTo>
                  <a:lnTo>
                    <a:pt x="9" y="13"/>
                  </a:lnTo>
                  <a:lnTo>
                    <a:pt x="12" y="14"/>
                  </a:lnTo>
                  <a:lnTo>
                    <a:pt x="11" y="11"/>
                  </a:lnTo>
                  <a:lnTo>
                    <a:pt x="14" y="13"/>
                  </a:lnTo>
                  <a:lnTo>
                    <a:pt x="12" y="9"/>
                  </a:lnTo>
                  <a:lnTo>
                    <a:pt x="19" y="11"/>
                  </a:lnTo>
                  <a:lnTo>
                    <a:pt x="19" y="14"/>
                  </a:lnTo>
                  <a:lnTo>
                    <a:pt x="22" y="13"/>
                  </a:lnTo>
                  <a:lnTo>
                    <a:pt x="25" y="17"/>
                  </a:lnTo>
                  <a:lnTo>
                    <a:pt x="25" y="16"/>
                  </a:lnTo>
                  <a:lnTo>
                    <a:pt x="27" y="17"/>
                  </a:lnTo>
                  <a:lnTo>
                    <a:pt x="28" y="16"/>
                  </a:lnTo>
                  <a:lnTo>
                    <a:pt x="27" y="11"/>
                  </a:lnTo>
                  <a:lnTo>
                    <a:pt x="22" y="8"/>
                  </a:lnTo>
                  <a:lnTo>
                    <a:pt x="24" y="6"/>
                  </a:lnTo>
                  <a:lnTo>
                    <a:pt x="27" y="8"/>
                  </a:lnTo>
                  <a:lnTo>
                    <a:pt x="25" y="4"/>
                  </a:lnTo>
                  <a:lnTo>
                    <a:pt x="19" y="4"/>
                  </a:lnTo>
                  <a:lnTo>
                    <a:pt x="19" y="1"/>
                  </a:lnTo>
                  <a:lnTo>
                    <a:pt x="28" y="3"/>
                  </a:lnTo>
                  <a:lnTo>
                    <a:pt x="41" y="13"/>
                  </a:lnTo>
                  <a:lnTo>
                    <a:pt x="40" y="14"/>
                  </a:lnTo>
                  <a:lnTo>
                    <a:pt x="43" y="16"/>
                  </a:lnTo>
                  <a:lnTo>
                    <a:pt x="43" y="19"/>
                  </a:lnTo>
                  <a:lnTo>
                    <a:pt x="40" y="21"/>
                  </a:lnTo>
                  <a:lnTo>
                    <a:pt x="41" y="24"/>
                  </a:lnTo>
                  <a:lnTo>
                    <a:pt x="40" y="25"/>
                  </a:lnTo>
                  <a:lnTo>
                    <a:pt x="41" y="24"/>
                  </a:lnTo>
                  <a:lnTo>
                    <a:pt x="43" y="25"/>
                  </a:lnTo>
                  <a:lnTo>
                    <a:pt x="41" y="27"/>
                  </a:lnTo>
                  <a:lnTo>
                    <a:pt x="43" y="29"/>
                  </a:lnTo>
                  <a:lnTo>
                    <a:pt x="43" y="32"/>
                  </a:lnTo>
                  <a:lnTo>
                    <a:pt x="46" y="29"/>
                  </a:lnTo>
                  <a:lnTo>
                    <a:pt x="48" y="29"/>
                  </a:lnTo>
                  <a:lnTo>
                    <a:pt x="49" y="22"/>
                  </a:lnTo>
                  <a:lnTo>
                    <a:pt x="54" y="25"/>
                  </a:lnTo>
                  <a:lnTo>
                    <a:pt x="56" y="24"/>
                  </a:lnTo>
                  <a:lnTo>
                    <a:pt x="56" y="17"/>
                  </a:lnTo>
                  <a:lnTo>
                    <a:pt x="56" y="11"/>
                  </a:lnTo>
                  <a:lnTo>
                    <a:pt x="57" y="11"/>
                  </a:lnTo>
                  <a:lnTo>
                    <a:pt x="67" y="21"/>
                  </a:lnTo>
                  <a:lnTo>
                    <a:pt x="69" y="16"/>
                  </a:lnTo>
                  <a:lnTo>
                    <a:pt x="69" y="13"/>
                  </a:lnTo>
                  <a:lnTo>
                    <a:pt x="78" y="8"/>
                  </a:lnTo>
                  <a:lnTo>
                    <a:pt x="85" y="22"/>
                  </a:lnTo>
                  <a:lnTo>
                    <a:pt x="86" y="16"/>
                  </a:lnTo>
                  <a:lnTo>
                    <a:pt x="83" y="9"/>
                  </a:lnTo>
                  <a:lnTo>
                    <a:pt x="88" y="9"/>
                  </a:lnTo>
                  <a:lnTo>
                    <a:pt x="91" y="13"/>
                  </a:lnTo>
                  <a:lnTo>
                    <a:pt x="96" y="13"/>
                  </a:lnTo>
                  <a:lnTo>
                    <a:pt x="96" y="9"/>
                  </a:lnTo>
                  <a:lnTo>
                    <a:pt x="107" y="9"/>
                  </a:lnTo>
                  <a:lnTo>
                    <a:pt x="107" y="1"/>
                  </a:lnTo>
                  <a:lnTo>
                    <a:pt x="112" y="0"/>
                  </a:lnTo>
                  <a:lnTo>
                    <a:pt x="117" y="3"/>
                  </a:lnTo>
                  <a:lnTo>
                    <a:pt x="117" y="6"/>
                  </a:lnTo>
                  <a:lnTo>
                    <a:pt x="120" y="9"/>
                  </a:lnTo>
                  <a:lnTo>
                    <a:pt x="133" y="3"/>
                  </a:lnTo>
                  <a:lnTo>
                    <a:pt x="133" y="4"/>
                  </a:lnTo>
                  <a:lnTo>
                    <a:pt x="125" y="11"/>
                  </a:lnTo>
                  <a:lnTo>
                    <a:pt x="126" y="13"/>
                  </a:lnTo>
                  <a:lnTo>
                    <a:pt x="131" y="11"/>
                  </a:lnTo>
                  <a:lnTo>
                    <a:pt x="131" y="16"/>
                  </a:lnTo>
                  <a:lnTo>
                    <a:pt x="131" y="21"/>
                  </a:lnTo>
                  <a:lnTo>
                    <a:pt x="136" y="19"/>
                  </a:lnTo>
                  <a:lnTo>
                    <a:pt x="136" y="22"/>
                  </a:lnTo>
                  <a:lnTo>
                    <a:pt x="141" y="24"/>
                  </a:lnTo>
                  <a:lnTo>
                    <a:pt x="141" y="21"/>
                  </a:lnTo>
                  <a:lnTo>
                    <a:pt x="144" y="27"/>
                  </a:lnTo>
                  <a:lnTo>
                    <a:pt x="142" y="30"/>
                  </a:lnTo>
                  <a:lnTo>
                    <a:pt x="144" y="33"/>
                  </a:lnTo>
                  <a:lnTo>
                    <a:pt x="147" y="32"/>
                  </a:lnTo>
                  <a:lnTo>
                    <a:pt x="147" y="35"/>
                  </a:lnTo>
                  <a:lnTo>
                    <a:pt x="144" y="40"/>
                  </a:lnTo>
                  <a:lnTo>
                    <a:pt x="133" y="45"/>
                  </a:lnTo>
                  <a:lnTo>
                    <a:pt x="133" y="46"/>
                  </a:lnTo>
                  <a:lnTo>
                    <a:pt x="137" y="45"/>
                  </a:lnTo>
                  <a:lnTo>
                    <a:pt x="128" y="56"/>
                  </a:lnTo>
                  <a:lnTo>
                    <a:pt x="121" y="51"/>
                  </a:lnTo>
                  <a:lnTo>
                    <a:pt x="121" y="54"/>
                  </a:lnTo>
                  <a:lnTo>
                    <a:pt x="109" y="62"/>
                  </a:lnTo>
                  <a:lnTo>
                    <a:pt x="99" y="64"/>
                  </a:lnTo>
                  <a:lnTo>
                    <a:pt x="85" y="73"/>
                  </a:lnTo>
                  <a:lnTo>
                    <a:pt x="77" y="75"/>
                  </a:lnTo>
                  <a:lnTo>
                    <a:pt x="59" y="72"/>
                  </a:lnTo>
                  <a:lnTo>
                    <a:pt x="59" y="7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60" name="Freeform 563"/>
            <p:cNvSpPr>
              <a:spLocks/>
            </p:cNvSpPr>
            <p:nvPr/>
          </p:nvSpPr>
          <p:spPr bwMode="auto">
            <a:xfrm>
              <a:off x="2961698" y="-3886200"/>
              <a:ext cx="1014229" cy="1238557"/>
            </a:xfrm>
            <a:custGeom>
              <a:avLst/>
              <a:gdLst/>
              <a:ahLst/>
              <a:cxnLst>
                <a:cxn ang="0">
                  <a:pos x="311" y="909"/>
                </a:cxn>
                <a:cxn ang="0">
                  <a:pos x="271" y="896"/>
                </a:cxn>
                <a:cxn ang="0">
                  <a:pos x="244" y="880"/>
                </a:cxn>
                <a:cxn ang="0">
                  <a:pos x="223" y="853"/>
                </a:cxn>
                <a:cxn ang="0">
                  <a:pos x="225" y="815"/>
                </a:cxn>
                <a:cxn ang="0">
                  <a:pos x="201" y="802"/>
                </a:cxn>
                <a:cxn ang="0">
                  <a:pos x="194" y="773"/>
                </a:cxn>
                <a:cxn ang="0">
                  <a:pos x="188" y="744"/>
                </a:cxn>
                <a:cxn ang="0">
                  <a:pos x="221" y="717"/>
                </a:cxn>
                <a:cxn ang="0">
                  <a:pos x="239" y="693"/>
                </a:cxn>
                <a:cxn ang="0">
                  <a:pos x="209" y="662"/>
                </a:cxn>
                <a:cxn ang="0">
                  <a:pos x="237" y="649"/>
                </a:cxn>
                <a:cxn ang="0">
                  <a:pos x="226" y="617"/>
                </a:cxn>
                <a:cxn ang="0">
                  <a:pos x="177" y="617"/>
                </a:cxn>
                <a:cxn ang="0">
                  <a:pos x="186" y="561"/>
                </a:cxn>
                <a:cxn ang="0">
                  <a:pos x="175" y="513"/>
                </a:cxn>
                <a:cxn ang="0">
                  <a:pos x="136" y="462"/>
                </a:cxn>
                <a:cxn ang="0">
                  <a:pos x="42" y="460"/>
                </a:cxn>
                <a:cxn ang="0">
                  <a:pos x="82" y="407"/>
                </a:cxn>
                <a:cxn ang="0">
                  <a:pos x="31" y="390"/>
                </a:cxn>
                <a:cxn ang="0">
                  <a:pos x="19" y="340"/>
                </a:cxn>
                <a:cxn ang="0">
                  <a:pos x="112" y="268"/>
                </a:cxn>
                <a:cxn ang="0">
                  <a:pos x="112" y="221"/>
                </a:cxn>
                <a:cxn ang="0">
                  <a:pos x="213" y="165"/>
                </a:cxn>
                <a:cxn ang="0">
                  <a:pos x="305" y="140"/>
                </a:cxn>
                <a:cxn ang="0">
                  <a:pos x="374" y="103"/>
                </a:cxn>
                <a:cxn ang="0">
                  <a:pos x="364" y="63"/>
                </a:cxn>
                <a:cxn ang="0">
                  <a:pos x="433" y="50"/>
                </a:cxn>
                <a:cxn ang="0">
                  <a:pos x="481" y="2"/>
                </a:cxn>
                <a:cxn ang="0">
                  <a:pos x="500" y="50"/>
                </a:cxn>
                <a:cxn ang="0">
                  <a:pos x="592" y="47"/>
                </a:cxn>
                <a:cxn ang="0">
                  <a:pos x="491" y="148"/>
                </a:cxn>
                <a:cxn ang="0">
                  <a:pos x="624" y="127"/>
                </a:cxn>
                <a:cxn ang="0">
                  <a:pos x="658" y="162"/>
                </a:cxn>
                <a:cxn ang="0">
                  <a:pos x="714" y="207"/>
                </a:cxn>
                <a:cxn ang="0">
                  <a:pos x="648" y="274"/>
                </a:cxn>
                <a:cxn ang="0">
                  <a:pos x="656" y="303"/>
                </a:cxn>
                <a:cxn ang="0">
                  <a:pos x="629" y="383"/>
                </a:cxn>
                <a:cxn ang="0">
                  <a:pos x="667" y="399"/>
                </a:cxn>
                <a:cxn ang="0">
                  <a:pos x="637" y="451"/>
                </a:cxn>
                <a:cxn ang="0">
                  <a:pos x="635" y="489"/>
                </a:cxn>
                <a:cxn ang="0">
                  <a:pos x="621" y="534"/>
                </a:cxn>
                <a:cxn ang="0">
                  <a:pos x="565" y="563"/>
                </a:cxn>
                <a:cxn ang="0">
                  <a:pos x="577" y="582"/>
                </a:cxn>
                <a:cxn ang="0">
                  <a:pos x="608" y="624"/>
                </a:cxn>
                <a:cxn ang="0">
                  <a:pos x="603" y="654"/>
                </a:cxn>
                <a:cxn ang="0">
                  <a:pos x="563" y="622"/>
                </a:cxn>
                <a:cxn ang="0">
                  <a:pos x="521" y="654"/>
                </a:cxn>
                <a:cxn ang="0">
                  <a:pos x="597" y="669"/>
                </a:cxn>
                <a:cxn ang="0">
                  <a:pos x="563" y="698"/>
                </a:cxn>
                <a:cxn ang="0">
                  <a:pos x="499" y="722"/>
                </a:cxn>
                <a:cxn ang="0">
                  <a:pos x="472" y="709"/>
                </a:cxn>
                <a:cxn ang="0">
                  <a:pos x="457" y="736"/>
                </a:cxn>
                <a:cxn ang="0">
                  <a:pos x="430" y="768"/>
                </a:cxn>
                <a:cxn ang="0">
                  <a:pos x="401" y="778"/>
                </a:cxn>
                <a:cxn ang="0">
                  <a:pos x="387" y="779"/>
                </a:cxn>
                <a:cxn ang="0">
                  <a:pos x="361" y="800"/>
                </a:cxn>
                <a:cxn ang="0">
                  <a:pos x="342" y="829"/>
                </a:cxn>
                <a:cxn ang="0">
                  <a:pos x="330" y="845"/>
                </a:cxn>
              </a:cxnLst>
              <a:rect l="0" t="0" r="r" b="b"/>
              <a:pathLst>
                <a:path w="746" h="911">
                  <a:moveTo>
                    <a:pt x="337" y="848"/>
                  </a:moveTo>
                  <a:lnTo>
                    <a:pt x="340" y="848"/>
                  </a:lnTo>
                  <a:lnTo>
                    <a:pt x="338" y="850"/>
                  </a:lnTo>
                  <a:lnTo>
                    <a:pt x="335" y="851"/>
                  </a:lnTo>
                  <a:lnTo>
                    <a:pt x="326" y="851"/>
                  </a:lnTo>
                  <a:lnTo>
                    <a:pt x="321" y="855"/>
                  </a:lnTo>
                  <a:lnTo>
                    <a:pt x="326" y="856"/>
                  </a:lnTo>
                  <a:lnTo>
                    <a:pt x="327" y="861"/>
                  </a:lnTo>
                  <a:lnTo>
                    <a:pt x="329" y="874"/>
                  </a:lnTo>
                  <a:lnTo>
                    <a:pt x="319" y="885"/>
                  </a:lnTo>
                  <a:lnTo>
                    <a:pt x="316" y="900"/>
                  </a:lnTo>
                  <a:lnTo>
                    <a:pt x="311" y="903"/>
                  </a:lnTo>
                  <a:lnTo>
                    <a:pt x="311" y="909"/>
                  </a:lnTo>
                  <a:lnTo>
                    <a:pt x="298" y="909"/>
                  </a:lnTo>
                  <a:lnTo>
                    <a:pt x="298" y="906"/>
                  </a:lnTo>
                  <a:lnTo>
                    <a:pt x="290" y="911"/>
                  </a:lnTo>
                  <a:lnTo>
                    <a:pt x="284" y="908"/>
                  </a:lnTo>
                  <a:lnTo>
                    <a:pt x="287" y="900"/>
                  </a:lnTo>
                  <a:lnTo>
                    <a:pt x="282" y="903"/>
                  </a:lnTo>
                  <a:lnTo>
                    <a:pt x="284" y="898"/>
                  </a:lnTo>
                  <a:lnTo>
                    <a:pt x="282" y="898"/>
                  </a:lnTo>
                  <a:lnTo>
                    <a:pt x="279" y="901"/>
                  </a:lnTo>
                  <a:lnTo>
                    <a:pt x="276" y="898"/>
                  </a:lnTo>
                  <a:lnTo>
                    <a:pt x="281" y="895"/>
                  </a:lnTo>
                  <a:lnTo>
                    <a:pt x="281" y="892"/>
                  </a:lnTo>
                  <a:lnTo>
                    <a:pt x="271" y="896"/>
                  </a:lnTo>
                  <a:lnTo>
                    <a:pt x="270" y="896"/>
                  </a:lnTo>
                  <a:lnTo>
                    <a:pt x="271" y="895"/>
                  </a:lnTo>
                  <a:lnTo>
                    <a:pt x="279" y="892"/>
                  </a:lnTo>
                  <a:lnTo>
                    <a:pt x="273" y="892"/>
                  </a:lnTo>
                  <a:lnTo>
                    <a:pt x="274" y="890"/>
                  </a:lnTo>
                  <a:lnTo>
                    <a:pt x="244" y="895"/>
                  </a:lnTo>
                  <a:lnTo>
                    <a:pt x="252" y="890"/>
                  </a:lnTo>
                  <a:lnTo>
                    <a:pt x="244" y="887"/>
                  </a:lnTo>
                  <a:lnTo>
                    <a:pt x="241" y="887"/>
                  </a:lnTo>
                  <a:lnTo>
                    <a:pt x="239" y="885"/>
                  </a:lnTo>
                  <a:lnTo>
                    <a:pt x="239" y="884"/>
                  </a:lnTo>
                  <a:lnTo>
                    <a:pt x="233" y="884"/>
                  </a:lnTo>
                  <a:lnTo>
                    <a:pt x="244" y="880"/>
                  </a:lnTo>
                  <a:lnTo>
                    <a:pt x="231" y="880"/>
                  </a:lnTo>
                  <a:lnTo>
                    <a:pt x="236" y="877"/>
                  </a:lnTo>
                  <a:lnTo>
                    <a:pt x="229" y="872"/>
                  </a:lnTo>
                  <a:lnTo>
                    <a:pt x="236" y="868"/>
                  </a:lnTo>
                  <a:lnTo>
                    <a:pt x="226" y="871"/>
                  </a:lnTo>
                  <a:lnTo>
                    <a:pt x="226" y="868"/>
                  </a:lnTo>
                  <a:lnTo>
                    <a:pt x="228" y="868"/>
                  </a:lnTo>
                  <a:lnTo>
                    <a:pt x="226" y="866"/>
                  </a:lnTo>
                  <a:lnTo>
                    <a:pt x="229" y="864"/>
                  </a:lnTo>
                  <a:lnTo>
                    <a:pt x="225" y="864"/>
                  </a:lnTo>
                  <a:lnTo>
                    <a:pt x="225" y="861"/>
                  </a:lnTo>
                  <a:lnTo>
                    <a:pt x="220" y="858"/>
                  </a:lnTo>
                  <a:lnTo>
                    <a:pt x="223" y="853"/>
                  </a:lnTo>
                  <a:lnTo>
                    <a:pt x="220" y="855"/>
                  </a:lnTo>
                  <a:lnTo>
                    <a:pt x="218" y="848"/>
                  </a:lnTo>
                  <a:lnTo>
                    <a:pt x="215" y="848"/>
                  </a:lnTo>
                  <a:lnTo>
                    <a:pt x="210" y="842"/>
                  </a:lnTo>
                  <a:lnTo>
                    <a:pt x="210" y="839"/>
                  </a:lnTo>
                  <a:lnTo>
                    <a:pt x="205" y="834"/>
                  </a:lnTo>
                  <a:lnTo>
                    <a:pt x="209" y="832"/>
                  </a:lnTo>
                  <a:lnTo>
                    <a:pt x="205" y="832"/>
                  </a:lnTo>
                  <a:lnTo>
                    <a:pt x="207" y="827"/>
                  </a:lnTo>
                  <a:lnTo>
                    <a:pt x="207" y="824"/>
                  </a:lnTo>
                  <a:lnTo>
                    <a:pt x="213" y="821"/>
                  </a:lnTo>
                  <a:lnTo>
                    <a:pt x="215" y="818"/>
                  </a:lnTo>
                  <a:lnTo>
                    <a:pt x="225" y="815"/>
                  </a:lnTo>
                  <a:lnTo>
                    <a:pt x="218" y="813"/>
                  </a:lnTo>
                  <a:lnTo>
                    <a:pt x="221" y="810"/>
                  </a:lnTo>
                  <a:lnTo>
                    <a:pt x="228" y="811"/>
                  </a:lnTo>
                  <a:lnTo>
                    <a:pt x="226" y="808"/>
                  </a:lnTo>
                  <a:lnTo>
                    <a:pt x="220" y="807"/>
                  </a:lnTo>
                  <a:lnTo>
                    <a:pt x="217" y="810"/>
                  </a:lnTo>
                  <a:lnTo>
                    <a:pt x="212" y="810"/>
                  </a:lnTo>
                  <a:lnTo>
                    <a:pt x="205" y="819"/>
                  </a:lnTo>
                  <a:lnTo>
                    <a:pt x="199" y="821"/>
                  </a:lnTo>
                  <a:lnTo>
                    <a:pt x="201" y="811"/>
                  </a:lnTo>
                  <a:lnTo>
                    <a:pt x="204" y="807"/>
                  </a:lnTo>
                  <a:lnTo>
                    <a:pt x="201" y="807"/>
                  </a:lnTo>
                  <a:lnTo>
                    <a:pt x="201" y="802"/>
                  </a:lnTo>
                  <a:lnTo>
                    <a:pt x="199" y="802"/>
                  </a:lnTo>
                  <a:lnTo>
                    <a:pt x="201" y="799"/>
                  </a:lnTo>
                  <a:lnTo>
                    <a:pt x="201" y="795"/>
                  </a:lnTo>
                  <a:lnTo>
                    <a:pt x="197" y="797"/>
                  </a:lnTo>
                  <a:lnTo>
                    <a:pt x="197" y="795"/>
                  </a:lnTo>
                  <a:lnTo>
                    <a:pt x="201" y="792"/>
                  </a:lnTo>
                  <a:lnTo>
                    <a:pt x="194" y="791"/>
                  </a:lnTo>
                  <a:lnTo>
                    <a:pt x="196" y="784"/>
                  </a:lnTo>
                  <a:lnTo>
                    <a:pt x="189" y="786"/>
                  </a:lnTo>
                  <a:lnTo>
                    <a:pt x="194" y="781"/>
                  </a:lnTo>
                  <a:lnTo>
                    <a:pt x="189" y="783"/>
                  </a:lnTo>
                  <a:lnTo>
                    <a:pt x="186" y="778"/>
                  </a:lnTo>
                  <a:lnTo>
                    <a:pt x="194" y="773"/>
                  </a:lnTo>
                  <a:lnTo>
                    <a:pt x="186" y="773"/>
                  </a:lnTo>
                  <a:lnTo>
                    <a:pt x="189" y="771"/>
                  </a:lnTo>
                  <a:lnTo>
                    <a:pt x="186" y="770"/>
                  </a:lnTo>
                  <a:lnTo>
                    <a:pt x="188" y="765"/>
                  </a:lnTo>
                  <a:lnTo>
                    <a:pt x="191" y="765"/>
                  </a:lnTo>
                  <a:lnTo>
                    <a:pt x="189" y="763"/>
                  </a:lnTo>
                  <a:lnTo>
                    <a:pt x="194" y="758"/>
                  </a:lnTo>
                  <a:lnTo>
                    <a:pt x="194" y="755"/>
                  </a:lnTo>
                  <a:lnTo>
                    <a:pt x="186" y="755"/>
                  </a:lnTo>
                  <a:lnTo>
                    <a:pt x="188" y="754"/>
                  </a:lnTo>
                  <a:lnTo>
                    <a:pt x="183" y="750"/>
                  </a:lnTo>
                  <a:lnTo>
                    <a:pt x="185" y="746"/>
                  </a:lnTo>
                  <a:lnTo>
                    <a:pt x="188" y="744"/>
                  </a:lnTo>
                  <a:lnTo>
                    <a:pt x="186" y="741"/>
                  </a:lnTo>
                  <a:lnTo>
                    <a:pt x="193" y="739"/>
                  </a:lnTo>
                  <a:lnTo>
                    <a:pt x="188" y="738"/>
                  </a:lnTo>
                  <a:lnTo>
                    <a:pt x="191" y="734"/>
                  </a:lnTo>
                  <a:lnTo>
                    <a:pt x="191" y="730"/>
                  </a:lnTo>
                  <a:lnTo>
                    <a:pt x="197" y="728"/>
                  </a:lnTo>
                  <a:lnTo>
                    <a:pt x="194" y="723"/>
                  </a:lnTo>
                  <a:lnTo>
                    <a:pt x="226" y="723"/>
                  </a:lnTo>
                  <a:lnTo>
                    <a:pt x="220" y="718"/>
                  </a:lnTo>
                  <a:lnTo>
                    <a:pt x="223" y="717"/>
                  </a:lnTo>
                  <a:lnTo>
                    <a:pt x="223" y="714"/>
                  </a:lnTo>
                  <a:lnTo>
                    <a:pt x="220" y="714"/>
                  </a:lnTo>
                  <a:lnTo>
                    <a:pt x="221" y="717"/>
                  </a:lnTo>
                  <a:lnTo>
                    <a:pt x="207" y="720"/>
                  </a:lnTo>
                  <a:lnTo>
                    <a:pt x="202" y="720"/>
                  </a:lnTo>
                  <a:lnTo>
                    <a:pt x="201" y="715"/>
                  </a:lnTo>
                  <a:lnTo>
                    <a:pt x="207" y="710"/>
                  </a:lnTo>
                  <a:lnTo>
                    <a:pt x="225" y="710"/>
                  </a:lnTo>
                  <a:lnTo>
                    <a:pt x="228" y="706"/>
                  </a:lnTo>
                  <a:lnTo>
                    <a:pt x="225" y="704"/>
                  </a:lnTo>
                  <a:lnTo>
                    <a:pt x="228" y="702"/>
                  </a:lnTo>
                  <a:lnTo>
                    <a:pt x="226" y="701"/>
                  </a:lnTo>
                  <a:lnTo>
                    <a:pt x="226" y="696"/>
                  </a:lnTo>
                  <a:lnTo>
                    <a:pt x="236" y="696"/>
                  </a:lnTo>
                  <a:lnTo>
                    <a:pt x="234" y="694"/>
                  </a:lnTo>
                  <a:lnTo>
                    <a:pt x="239" y="693"/>
                  </a:lnTo>
                  <a:lnTo>
                    <a:pt x="237" y="690"/>
                  </a:lnTo>
                  <a:lnTo>
                    <a:pt x="233" y="693"/>
                  </a:lnTo>
                  <a:lnTo>
                    <a:pt x="229" y="690"/>
                  </a:lnTo>
                  <a:lnTo>
                    <a:pt x="231" y="685"/>
                  </a:lnTo>
                  <a:lnTo>
                    <a:pt x="234" y="685"/>
                  </a:lnTo>
                  <a:lnTo>
                    <a:pt x="233" y="680"/>
                  </a:lnTo>
                  <a:lnTo>
                    <a:pt x="236" y="680"/>
                  </a:lnTo>
                  <a:lnTo>
                    <a:pt x="236" y="677"/>
                  </a:lnTo>
                  <a:lnTo>
                    <a:pt x="239" y="675"/>
                  </a:lnTo>
                  <a:lnTo>
                    <a:pt x="239" y="672"/>
                  </a:lnTo>
                  <a:lnTo>
                    <a:pt x="239" y="669"/>
                  </a:lnTo>
                  <a:lnTo>
                    <a:pt x="213" y="667"/>
                  </a:lnTo>
                  <a:lnTo>
                    <a:pt x="209" y="662"/>
                  </a:lnTo>
                  <a:lnTo>
                    <a:pt x="196" y="657"/>
                  </a:lnTo>
                  <a:lnTo>
                    <a:pt x="189" y="649"/>
                  </a:lnTo>
                  <a:lnTo>
                    <a:pt x="196" y="646"/>
                  </a:lnTo>
                  <a:lnTo>
                    <a:pt x="210" y="648"/>
                  </a:lnTo>
                  <a:lnTo>
                    <a:pt x="225" y="656"/>
                  </a:lnTo>
                  <a:lnTo>
                    <a:pt x="237" y="659"/>
                  </a:lnTo>
                  <a:lnTo>
                    <a:pt x="237" y="656"/>
                  </a:lnTo>
                  <a:lnTo>
                    <a:pt x="233" y="656"/>
                  </a:lnTo>
                  <a:lnTo>
                    <a:pt x="231" y="651"/>
                  </a:lnTo>
                  <a:lnTo>
                    <a:pt x="234" y="653"/>
                  </a:lnTo>
                  <a:lnTo>
                    <a:pt x="234" y="651"/>
                  </a:lnTo>
                  <a:lnTo>
                    <a:pt x="236" y="649"/>
                  </a:lnTo>
                  <a:lnTo>
                    <a:pt x="237" y="649"/>
                  </a:lnTo>
                  <a:lnTo>
                    <a:pt x="237" y="646"/>
                  </a:lnTo>
                  <a:lnTo>
                    <a:pt x="223" y="638"/>
                  </a:lnTo>
                  <a:lnTo>
                    <a:pt x="229" y="640"/>
                  </a:lnTo>
                  <a:lnTo>
                    <a:pt x="231" y="638"/>
                  </a:lnTo>
                  <a:lnTo>
                    <a:pt x="229" y="637"/>
                  </a:lnTo>
                  <a:lnTo>
                    <a:pt x="231" y="635"/>
                  </a:lnTo>
                  <a:lnTo>
                    <a:pt x="220" y="635"/>
                  </a:lnTo>
                  <a:lnTo>
                    <a:pt x="228" y="629"/>
                  </a:lnTo>
                  <a:lnTo>
                    <a:pt x="217" y="635"/>
                  </a:lnTo>
                  <a:lnTo>
                    <a:pt x="220" y="627"/>
                  </a:lnTo>
                  <a:lnTo>
                    <a:pt x="225" y="625"/>
                  </a:lnTo>
                  <a:lnTo>
                    <a:pt x="212" y="627"/>
                  </a:lnTo>
                  <a:lnTo>
                    <a:pt x="226" y="617"/>
                  </a:lnTo>
                  <a:lnTo>
                    <a:pt x="210" y="617"/>
                  </a:lnTo>
                  <a:lnTo>
                    <a:pt x="213" y="611"/>
                  </a:lnTo>
                  <a:lnTo>
                    <a:pt x="210" y="614"/>
                  </a:lnTo>
                  <a:lnTo>
                    <a:pt x="207" y="608"/>
                  </a:lnTo>
                  <a:lnTo>
                    <a:pt x="205" y="613"/>
                  </a:lnTo>
                  <a:lnTo>
                    <a:pt x="197" y="619"/>
                  </a:lnTo>
                  <a:lnTo>
                    <a:pt x="199" y="622"/>
                  </a:lnTo>
                  <a:lnTo>
                    <a:pt x="197" y="625"/>
                  </a:lnTo>
                  <a:lnTo>
                    <a:pt x="191" y="629"/>
                  </a:lnTo>
                  <a:lnTo>
                    <a:pt x="183" y="624"/>
                  </a:lnTo>
                  <a:lnTo>
                    <a:pt x="180" y="627"/>
                  </a:lnTo>
                  <a:lnTo>
                    <a:pt x="177" y="621"/>
                  </a:lnTo>
                  <a:lnTo>
                    <a:pt x="177" y="617"/>
                  </a:lnTo>
                  <a:lnTo>
                    <a:pt x="180" y="616"/>
                  </a:lnTo>
                  <a:lnTo>
                    <a:pt x="185" y="609"/>
                  </a:lnTo>
                  <a:lnTo>
                    <a:pt x="181" y="606"/>
                  </a:lnTo>
                  <a:lnTo>
                    <a:pt x="193" y="595"/>
                  </a:lnTo>
                  <a:lnTo>
                    <a:pt x="191" y="593"/>
                  </a:lnTo>
                  <a:lnTo>
                    <a:pt x="194" y="592"/>
                  </a:lnTo>
                  <a:lnTo>
                    <a:pt x="194" y="585"/>
                  </a:lnTo>
                  <a:lnTo>
                    <a:pt x="197" y="579"/>
                  </a:lnTo>
                  <a:lnTo>
                    <a:pt x="185" y="572"/>
                  </a:lnTo>
                  <a:lnTo>
                    <a:pt x="191" y="568"/>
                  </a:lnTo>
                  <a:lnTo>
                    <a:pt x="188" y="564"/>
                  </a:lnTo>
                  <a:lnTo>
                    <a:pt x="193" y="560"/>
                  </a:lnTo>
                  <a:lnTo>
                    <a:pt x="186" y="561"/>
                  </a:lnTo>
                  <a:lnTo>
                    <a:pt x="188" y="556"/>
                  </a:lnTo>
                  <a:lnTo>
                    <a:pt x="183" y="552"/>
                  </a:lnTo>
                  <a:lnTo>
                    <a:pt x="183" y="548"/>
                  </a:lnTo>
                  <a:lnTo>
                    <a:pt x="185" y="548"/>
                  </a:lnTo>
                  <a:lnTo>
                    <a:pt x="186" y="544"/>
                  </a:lnTo>
                  <a:lnTo>
                    <a:pt x="183" y="540"/>
                  </a:lnTo>
                  <a:lnTo>
                    <a:pt x="185" y="539"/>
                  </a:lnTo>
                  <a:lnTo>
                    <a:pt x="180" y="537"/>
                  </a:lnTo>
                  <a:lnTo>
                    <a:pt x="183" y="529"/>
                  </a:lnTo>
                  <a:lnTo>
                    <a:pt x="178" y="526"/>
                  </a:lnTo>
                  <a:lnTo>
                    <a:pt x="175" y="523"/>
                  </a:lnTo>
                  <a:lnTo>
                    <a:pt x="183" y="520"/>
                  </a:lnTo>
                  <a:lnTo>
                    <a:pt x="175" y="513"/>
                  </a:lnTo>
                  <a:lnTo>
                    <a:pt x="173" y="510"/>
                  </a:lnTo>
                  <a:lnTo>
                    <a:pt x="177" y="505"/>
                  </a:lnTo>
                  <a:lnTo>
                    <a:pt x="164" y="495"/>
                  </a:lnTo>
                  <a:lnTo>
                    <a:pt x="162" y="484"/>
                  </a:lnTo>
                  <a:lnTo>
                    <a:pt x="159" y="487"/>
                  </a:lnTo>
                  <a:lnTo>
                    <a:pt x="164" y="479"/>
                  </a:lnTo>
                  <a:lnTo>
                    <a:pt x="160" y="471"/>
                  </a:lnTo>
                  <a:lnTo>
                    <a:pt x="157" y="473"/>
                  </a:lnTo>
                  <a:lnTo>
                    <a:pt x="152" y="467"/>
                  </a:lnTo>
                  <a:lnTo>
                    <a:pt x="146" y="470"/>
                  </a:lnTo>
                  <a:lnTo>
                    <a:pt x="148" y="463"/>
                  </a:lnTo>
                  <a:lnTo>
                    <a:pt x="136" y="459"/>
                  </a:lnTo>
                  <a:lnTo>
                    <a:pt x="136" y="462"/>
                  </a:lnTo>
                  <a:lnTo>
                    <a:pt x="133" y="455"/>
                  </a:lnTo>
                  <a:lnTo>
                    <a:pt x="106" y="447"/>
                  </a:lnTo>
                  <a:lnTo>
                    <a:pt x="98" y="455"/>
                  </a:lnTo>
                  <a:lnTo>
                    <a:pt x="96" y="449"/>
                  </a:lnTo>
                  <a:lnTo>
                    <a:pt x="79" y="462"/>
                  </a:lnTo>
                  <a:lnTo>
                    <a:pt x="75" y="459"/>
                  </a:lnTo>
                  <a:lnTo>
                    <a:pt x="79" y="451"/>
                  </a:lnTo>
                  <a:lnTo>
                    <a:pt x="72" y="449"/>
                  </a:lnTo>
                  <a:lnTo>
                    <a:pt x="67" y="457"/>
                  </a:lnTo>
                  <a:lnTo>
                    <a:pt x="59" y="452"/>
                  </a:lnTo>
                  <a:lnTo>
                    <a:pt x="55" y="455"/>
                  </a:lnTo>
                  <a:lnTo>
                    <a:pt x="64" y="467"/>
                  </a:lnTo>
                  <a:lnTo>
                    <a:pt x="42" y="460"/>
                  </a:lnTo>
                  <a:lnTo>
                    <a:pt x="27" y="444"/>
                  </a:lnTo>
                  <a:lnTo>
                    <a:pt x="47" y="431"/>
                  </a:lnTo>
                  <a:lnTo>
                    <a:pt x="26" y="430"/>
                  </a:lnTo>
                  <a:lnTo>
                    <a:pt x="26" y="425"/>
                  </a:lnTo>
                  <a:lnTo>
                    <a:pt x="31" y="419"/>
                  </a:lnTo>
                  <a:lnTo>
                    <a:pt x="29" y="417"/>
                  </a:lnTo>
                  <a:lnTo>
                    <a:pt x="23" y="427"/>
                  </a:lnTo>
                  <a:lnTo>
                    <a:pt x="18" y="428"/>
                  </a:lnTo>
                  <a:lnTo>
                    <a:pt x="8" y="420"/>
                  </a:lnTo>
                  <a:lnTo>
                    <a:pt x="11" y="417"/>
                  </a:lnTo>
                  <a:lnTo>
                    <a:pt x="26" y="407"/>
                  </a:lnTo>
                  <a:lnTo>
                    <a:pt x="72" y="412"/>
                  </a:lnTo>
                  <a:lnTo>
                    <a:pt x="82" y="407"/>
                  </a:lnTo>
                  <a:lnTo>
                    <a:pt x="74" y="398"/>
                  </a:lnTo>
                  <a:lnTo>
                    <a:pt x="82" y="394"/>
                  </a:lnTo>
                  <a:lnTo>
                    <a:pt x="84" y="391"/>
                  </a:lnTo>
                  <a:lnTo>
                    <a:pt x="80" y="385"/>
                  </a:lnTo>
                  <a:lnTo>
                    <a:pt x="74" y="388"/>
                  </a:lnTo>
                  <a:lnTo>
                    <a:pt x="72" y="386"/>
                  </a:lnTo>
                  <a:lnTo>
                    <a:pt x="74" y="383"/>
                  </a:lnTo>
                  <a:lnTo>
                    <a:pt x="59" y="393"/>
                  </a:lnTo>
                  <a:lnTo>
                    <a:pt x="48" y="386"/>
                  </a:lnTo>
                  <a:lnTo>
                    <a:pt x="48" y="393"/>
                  </a:lnTo>
                  <a:lnTo>
                    <a:pt x="42" y="396"/>
                  </a:lnTo>
                  <a:lnTo>
                    <a:pt x="31" y="393"/>
                  </a:lnTo>
                  <a:lnTo>
                    <a:pt x="31" y="390"/>
                  </a:lnTo>
                  <a:lnTo>
                    <a:pt x="37" y="383"/>
                  </a:lnTo>
                  <a:lnTo>
                    <a:pt x="26" y="386"/>
                  </a:lnTo>
                  <a:lnTo>
                    <a:pt x="32" y="377"/>
                  </a:lnTo>
                  <a:lnTo>
                    <a:pt x="18" y="382"/>
                  </a:lnTo>
                  <a:lnTo>
                    <a:pt x="18" y="378"/>
                  </a:lnTo>
                  <a:lnTo>
                    <a:pt x="18" y="377"/>
                  </a:lnTo>
                  <a:lnTo>
                    <a:pt x="8" y="374"/>
                  </a:lnTo>
                  <a:lnTo>
                    <a:pt x="7" y="369"/>
                  </a:lnTo>
                  <a:lnTo>
                    <a:pt x="0" y="362"/>
                  </a:lnTo>
                  <a:lnTo>
                    <a:pt x="8" y="358"/>
                  </a:lnTo>
                  <a:lnTo>
                    <a:pt x="3" y="354"/>
                  </a:lnTo>
                  <a:lnTo>
                    <a:pt x="8" y="346"/>
                  </a:lnTo>
                  <a:lnTo>
                    <a:pt x="19" y="340"/>
                  </a:lnTo>
                  <a:lnTo>
                    <a:pt x="27" y="340"/>
                  </a:lnTo>
                  <a:lnTo>
                    <a:pt x="31" y="335"/>
                  </a:lnTo>
                  <a:lnTo>
                    <a:pt x="55" y="327"/>
                  </a:lnTo>
                  <a:lnTo>
                    <a:pt x="51" y="322"/>
                  </a:lnTo>
                  <a:lnTo>
                    <a:pt x="59" y="318"/>
                  </a:lnTo>
                  <a:lnTo>
                    <a:pt x="79" y="311"/>
                  </a:lnTo>
                  <a:lnTo>
                    <a:pt x="92" y="314"/>
                  </a:lnTo>
                  <a:lnTo>
                    <a:pt x="111" y="293"/>
                  </a:lnTo>
                  <a:lnTo>
                    <a:pt x="111" y="285"/>
                  </a:lnTo>
                  <a:lnTo>
                    <a:pt x="108" y="281"/>
                  </a:lnTo>
                  <a:lnTo>
                    <a:pt x="109" y="276"/>
                  </a:lnTo>
                  <a:lnTo>
                    <a:pt x="119" y="273"/>
                  </a:lnTo>
                  <a:lnTo>
                    <a:pt x="112" y="268"/>
                  </a:lnTo>
                  <a:lnTo>
                    <a:pt x="128" y="257"/>
                  </a:lnTo>
                  <a:lnTo>
                    <a:pt x="125" y="249"/>
                  </a:lnTo>
                  <a:lnTo>
                    <a:pt x="119" y="260"/>
                  </a:lnTo>
                  <a:lnTo>
                    <a:pt x="109" y="260"/>
                  </a:lnTo>
                  <a:lnTo>
                    <a:pt x="101" y="266"/>
                  </a:lnTo>
                  <a:lnTo>
                    <a:pt x="96" y="260"/>
                  </a:lnTo>
                  <a:lnTo>
                    <a:pt x="87" y="261"/>
                  </a:lnTo>
                  <a:lnTo>
                    <a:pt x="84" y="255"/>
                  </a:lnTo>
                  <a:lnTo>
                    <a:pt x="84" y="245"/>
                  </a:lnTo>
                  <a:lnTo>
                    <a:pt x="93" y="239"/>
                  </a:lnTo>
                  <a:lnTo>
                    <a:pt x="98" y="231"/>
                  </a:lnTo>
                  <a:lnTo>
                    <a:pt x="112" y="228"/>
                  </a:lnTo>
                  <a:lnTo>
                    <a:pt x="112" y="221"/>
                  </a:lnTo>
                  <a:lnTo>
                    <a:pt x="133" y="194"/>
                  </a:lnTo>
                  <a:lnTo>
                    <a:pt x="144" y="189"/>
                  </a:lnTo>
                  <a:lnTo>
                    <a:pt x="157" y="197"/>
                  </a:lnTo>
                  <a:lnTo>
                    <a:pt x="165" y="192"/>
                  </a:lnTo>
                  <a:lnTo>
                    <a:pt x="164" y="178"/>
                  </a:lnTo>
                  <a:lnTo>
                    <a:pt x="172" y="168"/>
                  </a:lnTo>
                  <a:lnTo>
                    <a:pt x="167" y="154"/>
                  </a:lnTo>
                  <a:lnTo>
                    <a:pt x="181" y="140"/>
                  </a:lnTo>
                  <a:lnTo>
                    <a:pt x="194" y="144"/>
                  </a:lnTo>
                  <a:lnTo>
                    <a:pt x="196" y="157"/>
                  </a:lnTo>
                  <a:lnTo>
                    <a:pt x="213" y="176"/>
                  </a:lnTo>
                  <a:lnTo>
                    <a:pt x="215" y="173"/>
                  </a:lnTo>
                  <a:lnTo>
                    <a:pt x="213" y="165"/>
                  </a:lnTo>
                  <a:lnTo>
                    <a:pt x="191" y="136"/>
                  </a:lnTo>
                  <a:lnTo>
                    <a:pt x="252" y="107"/>
                  </a:lnTo>
                  <a:lnTo>
                    <a:pt x="258" y="123"/>
                  </a:lnTo>
                  <a:lnTo>
                    <a:pt x="260" y="138"/>
                  </a:lnTo>
                  <a:lnTo>
                    <a:pt x="255" y="159"/>
                  </a:lnTo>
                  <a:lnTo>
                    <a:pt x="255" y="165"/>
                  </a:lnTo>
                  <a:lnTo>
                    <a:pt x="258" y="164"/>
                  </a:lnTo>
                  <a:lnTo>
                    <a:pt x="260" y="154"/>
                  </a:lnTo>
                  <a:lnTo>
                    <a:pt x="266" y="146"/>
                  </a:lnTo>
                  <a:lnTo>
                    <a:pt x="266" y="133"/>
                  </a:lnTo>
                  <a:lnTo>
                    <a:pt x="298" y="154"/>
                  </a:lnTo>
                  <a:lnTo>
                    <a:pt x="287" y="138"/>
                  </a:lnTo>
                  <a:lnTo>
                    <a:pt x="305" y="140"/>
                  </a:lnTo>
                  <a:lnTo>
                    <a:pt x="292" y="117"/>
                  </a:lnTo>
                  <a:lnTo>
                    <a:pt x="294" y="104"/>
                  </a:lnTo>
                  <a:lnTo>
                    <a:pt x="290" y="96"/>
                  </a:lnTo>
                  <a:lnTo>
                    <a:pt x="292" y="95"/>
                  </a:lnTo>
                  <a:lnTo>
                    <a:pt x="313" y="96"/>
                  </a:lnTo>
                  <a:lnTo>
                    <a:pt x="327" y="120"/>
                  </a:lnTo>
                  <a:lnTo>
                    <a:pt x="340" y="125"/>
                  </a:lnTo>
                  <a:lnTo>
                    <a:pt x="359" y="151"/>
                  </a:lnTo>
                  <a:lnTo>
                    <a:pt x="364" y="143"/>
                  </a:lnTo>
                  <a:lnTo>
                    <a:pt x="358" y="131"/>
                  </a:lnTo>
                  <a:lnTo>
                    <a:pt x="363" y="112"/>
                  </a:lnTo>
                  <a:lnTo>
                    <a:pt x="371" y="107"/>
                  </a:lnTo>
                  <a:lnTo>
                    <a:pt x="374" y="103"/>
                  </a:lnTo>
                  <a:lnTo>
                    <a:pt x="355" y="74"/>
                  </a:lnTo>
                  <a:lnTo>
                    <a:pt x="395" y="80"/>
                  </a:lnTo>
                  <a:lnTo>
                    <a:pt x="395" y="98"/>
                  </a:lnTo>
                  <a:lnTo>
                    <a:pt x="396" y="95"/>
                  </a:lnTo>
                  <a:lnTo>
                    <a:pt x="396" y="75"/>
                  </a:lnTo>
                  <a:lnTo>
                    <a:pt x="398" y="74"/>
                  </a:lnTo>
                  <a:lnTo>
                    <a:pt x="415" y="103"/>
                  </a:lnTo>
                  <a:lnTo>
                    <a:pt x="417" y="95"/>
                  </a:lnTo>
                  <a:lnTo>
                    <a:pt x="415" y="90"/>
                  </a:lnTo>
                  <a:lnTo>
                    <a:pt x="417" y="82"/>
                  </a:lnTo>
                  <a:lnTo>
                    <a:pt x="404" y="72"/>
                  </a:lnTo>
                  <a:lnTo>
                    <a:pt x="367" y="67"/>
                  </a:lnTo>
                  <a:lnTo>
                    <a:pt x="364" y="63"/>
                  </a:lnTo>
                  <a:lnTo>
                    <a:pt x="366" y="58"/>
                  </a:lnTo>
                  <a:lnTo>
                    <a:pt x="361" y="53"/>
                  </a:lnTo>
                  <a:lnTo>
                    <a:pt x="358" y="47"/>
                  </a:lnTo>
                  <a:lnTo>
                    <a:pt x="359" y="43"/>
                  </a:lnTo>
                  <a:lnTo>
                    <a:pt x="377" y="38"/>
                  </a:lnTo>
                  <a:lnTo>
                    <a:pt x="390" y="32"/>
                  </a:lnTo>
                  <a:lnTo>
                    <a:pt x="399" y="40"/>
                  </a:lnTo>
                  <a:lnTo>
                    <a:pt x="396" y="47"/>
                  </a:lnTo>
                  <a:lnTo>
                    <a:pt x="425" y="59"/>
                  </a:lnTo>
                  <a:lnTo>
                    <a:pt x="431" y="74"/>
                  </a:lnTo>
                  <a:lnTo>
                    <a:pt x="433" y="69"/>
                  </a:lnTo>
                  <a:lnTo>
                    <a:pt x="428" y="56"/>
                  </a:lnTo>
                  <a:lnTo>
                    <a:pt x="433" y="50"/>
                  </a:lnTo>
                  <a:lnTo>
                    <a:pt x="451" y="42"/>
                  </a:lnTo>
                  <a:lnTo>
                    <a:pt x="433" y="37"/>
                  </a:lnTo>
                  <a:lnTo>
                    <a:pt x="431" y="34"/>
                  </a:lnTo>
                  <a:lnTo>
                    <a:pt x="433" y="30"/>
                  </a:lnTo>
                  <a:lnTo>
                    <a:pt x="433" y="22"/>
                  </a:lnTo>
                  <a:lnTo>
                    <a:pt x="435" y="21"/>
                  </a:lnTo>
                  <a:lnTo>
                    <a:pt x="435" y="16"/>
                  </a:lnTo>
                  <a:lnTo>
                    <a:pt x="443" y="18"/>
                  </a:lnTo>
                  <a:lnTo>
                    <a:pt x="448" y="10"/>
                  </a:lnTo>
                  <a:lnTo>
                    <a:pt x="460" y="24"/>
                  </a:lnTo>
                  <a:lnTo>
                    <a:pt x="457" y="10"/>
                  </a:lnTo>
                  <a:lnTo>
                    <a:pt x="464" y="5"/>
                  </a:lnTo>
                  <a:lnTo>
                    <a:pt x="481" y="2"/>
                  </a:lnTo>
                  <a:lnTo>
                    <a:pt x="489" y="13"/>
                  </a:lnTo>
                  <a:lnTo>
                    <a:pt x="488" y="5"/>
                  </a:lnTo>
                  <a:lnTo>
                    <a:pt x="494" y="0"/>
                  </a:lnTo>
                  <a:lnTo>
                    <a:pt x="528" y="2"/>
                  </a:lnTo>
                  <a:lnTo>
                    <a:pt x="547" y="10"/>
                  </a:lnTo>
                  <a:lnTo>
                    <a:pt x="544" y="13"/>
                  </a:lnTo>
                  <a:lnTo>
                    <a:pt x="547" y="18"/>
                  </a:lnTo>
                  <a:lnTo>
                    <a:pt x="573" y="16"/>
                  </a:lnTo>
                  <a:lnTo>
                    <a:pt x="582" y="26"/>
                  </a:lnTo>
                  <a:lnTo>
                    <a:pt x="577" y="35"/>
                  </a:lnTo>
                  <a:lnTo>
                    <a:pt x="524" y="40"/>
                  </a:lnTo>
                  <a:lnTo>
                    <a:pt x="508" y="50"/>
                  </a:lnTo>
                  <a:lnTo>
                    <a:pt x="500" y="50"/>
                  </a:lnTo>
                  <a:lnTo>
                    <a:pt x="470" y="63"/>
                  </a:lnTo>
                  <a:lnTo>
                    <a:pt x="468" y="69"/>
                  </a:lnTo>
                  <a:lnTo>
                    <a:pt x="478" y="61"/>
                  </a:lnTo>
                  <a:lnTo>
                    <a:pt x="484" y="63"/>
                  </a:lnTo>
                  <a:lnTo>
                    <a:pt x="484" y="71"/>
                  </a:lnTo>
                  <a:lnTo>
                    <a:pt x="491" y="59"/>
                  </a:lnTo>
                  <a:lnTo>
                    <a:pt x="510" y="61"/>
                  </a:lnTo>
                  <a:lnTo>
                    <a:pt x="533" y="43"/>
                  </a:lnTo>
                  <a:lnTo>
                    <a:pt x="550" y="47"/>
                  </a:lnTo>
                  <a:lnTo>
                    <a:pt x="549" y="53"/>
                  </a:lnTo>
                  <a:lnTo>
                    <a:pt x="589" y="40"/>
                  </a:lnTo>
                  <a:lnTo>
                    <a:pt x="593" y="45"/>
                  </a:lnTo>
                  <a:lnTo>
                    <a:pt x="592" y="47"/>
                  </a:lnTo>
                  <a:lnTo>
                    <a:pt x="593" y="55"/>
                  </a:lnTo>
                  <a:lnTo>
                    <a:pt x="593" y="58"/>
                  </a:lnTo>
                  <a:lnTo>
                    <a:pt x="576" y="74"/>
                  </a:lnTo>
                  <a:lnTo>
                    <a:pt x="603" y="63"/>
                  </a:lnTo>
                  <a:lnTo>
                    <a:pt x="603" y="74"/>
                  </a:lnTo>
                  <a:lnTo>
                    <a:pt x="611" y="66"/>
                  </a:lnTo>
                  <a:lnTo>
                    <a:pt x="621" y="69"/>
                  </a:lnTo>
                  <a:lnTo>
                    <a:pt x="635" y="87"/>
                  </a:lnTo>
                  <a:lnTo>
                    <a:pt x="617" y="107"/>
                  </a:lnTo>
                  <a:lnTo>
                    <a:pt x="585" y="120"/>
                  </a:lnTo>
                  <a:lnTo>
                    <a:pt x="524" y="127"/>
                  </a:lnTo>
                  <a:lnTo>
                    <a:pt x="492" y="143"/>
                  </a:lnTo>
                  <a:lnTo>
                    <a:pt x="491" y="148"/>
                  </a:lnTo>
                  <a:lnTo>
                    <a:pt x="491" y="157"/>
                  </a:lnTo>
                  <a:lnTo>
                    <a:pt x="541" y="133"/>
                  </a:lnTo>
                  <a:lnTo>
                    <a:pt x="579" y="131"/>
                  </a:lnTo>
                  <a:lnTo>
                    <a:pt x="584" y="136"/>
                  </a:lnTo>
                  <a:lnTo>
                    <a:pt x="584" y="144"/>
                  </a:lnTo>
                  <a:lnTo>
                    <a:pt x="560" y="165"/>
                  </a:lnTo>
                  <a:lnTo>
                    <a:pt x="558" y="168"/>
                  </a:lnTo>
                  <a:lnTo>
                    <a:pt x="565" y="172"/>
                  </a:lnTo>
                  <a:lnTo>
                    <a:pt x="600" y="151"/>
                  </a:lnTo>
                  <a:lnTo>
                    <a:pt x="601" y="149"/>
                  </a:lnTo>
                  <a:lnTo>
                    <a:pt x="600" y="136"/>
                  </a:lnTo>
                  <a:lnTo>
                    <a:pt x="603" y="130"/>
                  </a:lnTo>
                  <a:lnTo>
                    <a:pt x="624" y="127"/>
                  </a:lnTo>
                  <a:lnTo>
                    <a:pt x="627" y="143"/>
                  </a:lnTo>
                  <a:lnTo>
                    <a:pt x="624" y="167"/>
                  </a:lnTo>
                  <a:lnTo>
                    <a:pt x="619" y="178"/>
                  </a:lnTo>
                  <a:lnTo>
                    <a:pt x="616" y="181"/>
                  </a:lnTo>
                  <a:lnTo>
                    <a:pt x="593" y="234"/>
                  </a:lnTo>
                  <a:lnTo>
                    <a:pt x="606" y="218"/>
                  </a:lnTo>
                  <a:lnTo>
                    <a:pt x="609" y="210"/>
                  </a:lnTo>
                  <a:lnTo>
                    <a:pt x="608" y="207"/>
                  </a:lnTo>
                  <a:lnTo>
                    <a:pt x="616" y="202"/>
                  </a:lnTo>
                  <a:lnTo>
                    <a:pt x="640" y="164"/>
                  </a:lnTo>
                  <a:lnTo>
                    <a:pt x="651" y="154"/>
                  </a:lnTo>
                  <a:lnTo>
                    <a:pt x="650" y="170"/>
                  </a:lnTo>
                  <a:lnTo>
                    <a:pt x="658" y="162"/>
                  </a:lnTo>
                  <a:lnTo>
                    <a:pt x="675" y="167"/>
                  </a:lnTo>
                  <a:lnTo>
                    <a:pt x="675" y="162"/>
                  </a:lnTo>
                  <a:lnTo>
                    <a:pt x="680" y="159"/>
                  </a:lnTo>
                  <a:lnTo>
                    <a:pt x="677" y="149"/>
                  </a:lnTo>
                  <a:lnTo>
                    <a:pt x="682" y="149"/>
                  </a:lnTo>
                  <a:lnTo>
                    <a:pt x="683" y="141"/>
                  </a:lnTo>
                  <a:lnTo>
                    <a:pt x="712" y="136"/>
                  </a:lnTo>
                  <a:lnTo>
                    <a:pt x="738" y="148"/>
                  </a:lnTo>
                  <a:lnTo>
                    <a:pt x="746" y="159"/>
                  </a:lnTo>
                  <a:lnTo>
                    <a:pt x="723" y="191"/>
                  </a:lnTo>
                  <a:lnTo>
                    <a:pt x="712" y="192"/>
                  </a:lnTo>
                  <a:lnTo>
                    <a:pt x="715" y="204"/>
                  </a:lnTo>
                  <a:lnTo>
                    <a:pt x="714" y="207"/>
                  </a:lnTo>
                  <a:lnTo>
                    <a:pt x="696" y="216"/>
                  </a:lnTo>
                  <a:lnTo>
                    <a:pt x="678" y="212"/>
                  </a:lnTo>
                  <a:lnTo>
                    <a:pt x="669" y="221"/>
                  </a:lnTo>
                  <a:lnTo>
                    <a:pt x="653" y="218"/>
                  </a:lnTo>
                  <a:lnTo>
                    <a:pt x="635" y="226"/>
                  </a:lnTo>
                  <a:lnTo>
                    <a:pt x="642" y="231"/>
                  </a:lnTo>
                  <a:lnTo>
                    <a:pt x="653" y="221"/>
                  </a:lnTo>
                  <a:lnTo>
                    <a:pt x="698" y="226"/>
                  </a:lnTo>
                  <a:lnTo>
                    <a:pt x="686" y="245"/>
                  </a:lnTo>
                  <a:lnTo>
                    <a:pt x="653" y="244"/>
                  </a:lnTo>
                  <a:lnTo>
                    <a:pt x="646" y="255"/>
                  </a:lnTo>
                  <a:lnTo>
                    <a:pt x="643" y="268"/>
                  </a:lnTo>
                  <a:lnTo>
                    <a:pt x="648" y="274"/>
                  </a:lnTo>
                  <a:lnTo>
                    <a:pt x="650" y="271"/>
                  </a:lnTo>
                  <a:lnTo>
                    <a:pt x="651" y="265"/>
                  </a:lnTo>
                  <a:lnTo>
                    <a:pt x="658" y="258"/>
                  </a:lnTo>
                  <a:lnTo>
                    <a:pt x="675" y="252"/>
                  </a:lnTo>
                  <a:lnTo>
                    <a:pt x="682" y="258"/>
                  </a:lnTo>
                  <a:lnTo>
                    <a:pt x="674" y="274"/>
                  </a:lnTo>
                  <a:lnTo>
                    <a:pt x="661" y="273"/>
                  </a:lnTo>
                  <a:lnTo>
                    <a:pt x="656" y="279"/>
                  </a:lnTo>
                  <a:lnTo>
                    <a:pt x="651" y="308"/>
                  </a:lnTo>
                  <a:lnTo>
                    <a:pt x="654" y="298"/>
                  </a:lnTo>
                  <a:lnTo>
                    <a:pt x="661" y="298"/>
                  </a:lnTo>
                  <a:lnTo>
                    <a:pt x="659" y="305"/>
                  </a:lnTo>
                  <a:lnTo>
                    <a:pt x="656" y="303"/>
                  </a:lnTo>
                  <a:lnTo>
                    <a:pt x="654" y="309"/>
                  </a:lnTo>
                  <a:lnTo>
                    <a:pt x="651" y="309"/>
                  </a:lnTo>
                  <a:lnTo>
                    <a:pt x="651" y="321"/>
                  </a:lnTo>
                  <a:lnTo>
                    <a:pt x="635" y="327"/>
                  </a:lnTo>
                  <a:lnTo>
                    <a:pt x="635" y="334"/>
                  </a:lnTo>
                  <a:lnTo>
                    <a:pt x="637" y="335"/>
                  </a:lnTo>
                  <a:lnTo>
                    <a:pt x="634" y="346"/>
                  </a:lnTo>
                  <a:lnTo>
                    <a:pt x="630" y="359"/>
                  </a:lnTo>
                  <a:lnTo>
                    <a:pt x="632" y="361"/>
                  </a:lnTo>
                  <a:lnTo>
                    <a:pt x="627" y="370"/>
                  </a:lnTo>
                  <a:lnTo>
                    <a:pt x="627" y="374"/>
                  </a:lnTo>
                  <a:lnTo>
                    <a:pt x="624" y="380"/>
                  </a:lnTo>
                  <a:lnTo>
                    <a:pt x="629" y="383"/>
                  </a:lnTo>
                  <a:lnTo>
                    <a:pt x="638" y="367"/>
                  </a:lnTo>
                  <a:lnTo>
                    <a:pt x="656" y="378"/>
                  </a:lnTo>
                  <a:lnTo>
                    <a:pt x="659" y="385"/>
                  </a:lnTo>
                  <a:lnTo>
                    <a:pt x="656" y="386"/>
                  </a:lnTo>
                  <a:lnTo>
                    <a:pt x="640" y="380"/>
                  </a:lnTo>
                  <a:lnTo>
                    <a:pt x="638" y="383"/>
                  </a:lnTo>
                  <a:lnTo>
                    <a:pt x="645" y="388"/>
                  </a:lnTo>
                  <a:lnTo>
                    <a:pt x="638" y="391"/>
                  </a:lnTo>
                  <a:lnTo>
                    <a:pt x="645" y="394"/>
                  </a:lnTo>
                  <a:lnTo>
                    <a:pt x="650" y="396"/>
                  </a:lnTo>
                  <a:lnTo>
                    <a:pt x="658" y="402"/>
                  </a:lnTo>
                  <a:lnTo>
                    <a:pt x="661" y="396"/>
                  </a:lnTo>
                  <a:lnTo>
                    <a:pt x="667" y="399"/>
                  </a:lnTo>
                  <a:lnTo>
                    <a:pt x="669" y="414"/>
                  </a:lnTo>
                  <a:lnTo>
                    <a:pt x="664" y="423"/>
                  </a:lnTo>
                  <a:lnTo>
                    <a:pt x="637" y="417"/>
                  </a:lnTo>
                  <a:lnTo>
                    <a:pt x="635" y="422"/>
                  </a:lnTo>
                  <a:lnTo>
                    <a:pt x="624" y="430"/>
                  </a:lnTo>
                  <a:lnTo>
                    <a:pt x="619" y="423"/>
                  </a:lnTo>
                  <a:lnTo>
                    <a:pt x="611" y="428"/>
                  </a:lnTo>
                  <a:lnTo>
                    <a:pt x="614" y="435"/>
                  </a:lnTo>
                  <a:lnTo>
                    <a:pt x="617" y="433"/>
                  </a:lnTo>
                  <a:lnTo>
                    <a:pt x="622" y="439"/>
                  </a:lnTo>
                  <a:lnTo>
                    <a:pt x="624" y="439"/>
                  </a:lnTo>
                  <a:lnTo>
                    <a:pt x="624" y="447"/>
                  </a:lnTo>
                  <a:lnTo>
                    <a:pt x="637" y="451"/>
                  </a:lnTo>
                  <a:lnTo>
                    <a:pt x="632" y="444"/>
                  </a:lnTo>
                  <a:lnTo>
                    <a:pt x="645" y="447"/>
                  </a:lnTo>
                  <a:lnTo>
                    <a:pt x="646" y="452"/>
                  </a:lnTo>
                  <a:lnTo>
                    <a:pt x="630" y="459"/>
                  </a:lnTo>
                  <a:lnTo>
                    <a:pt x="643" y="462"/>
                  </a:lnTo>
                  <a:lnTo>
                    <a:pt x="650" y="468"/>
                  </a:lnTo>
                  <a:lnTo>
                    <a:pt x="650" y="486"/>
                  </a:lnTo>
                  <a:lnTo>
                    <a:pt x="648" y="492"/>
                  </a:lnTo>
                  <a:lnTo>
                    <a:pt x="643" y="491"/>
                  </a:lnTo>
                  <a:lnTo>
                    <a:pt x="642" y="484"/>
                  </a:lnTo>
                  <a:lnTo>
                    <a:pt x="624" y="479"/>
                  </a:lnTo>
                  <a:lnTo>
                    <a:pt x="616" y="479"/>
                  </a:lnTo>
                  <a:lnTo>
                    <a:pt x="635" y="489"/>
                  </a:lnTo>
                  <a:lnTo>
                    <a:pt x="635" y="492"/>
                  </a:lnTo>
                  <a:lnTo>
                    <a:pt x="634" y="497"/>
                  </a:lnTo>
                  <a:lnTo>
                    <a:pt x="632" y="510"/>
                  </a:lnTo>
                  <a:lnTo>
                    <a:pt x="650" y="512"/>
                  </a:lnTo>
                  <a:lnTo>
                    <a:pt x="653" y="520"/>
                  </a:lnTo>
                  <a:lnTo>
                    <a:pt x="646" y="528"/>
                  </a:lnTo>
                  <a:lnTo>
                    <a:pt x="642" y="526"/>
                  </a:lnTo>
                  <a:lnTo>
                    <a:pt x="635" y="518"/>
                  </a:lnTo>
                  <a:lnTo>
                    <a:pt x="616" y="516"/>
                  </a:lnTo>
                  <a:lnTo>
                    <a:pt x="617" y="523"/>
                  </a:lnTo>
                  <a:lnTo>
                    <a:pt x="614" y="526"/>
                  </a:lnTo>
                  <a:lnTo>
                    <a:pt x="611" y="534"/>
                  </a:lnTo>
                  <a:lnTo>
                    <a:pt x="621" y="534"/>
                  </a:lnTo>
                  <a:lnTo>
                    <a:pt x="637" y="542"/>
                  </a:lnTo>
                  <a:lnTo>
                    <a:pt x="634" y="545"/>
                  </a:lnTo>
                  <a:lnTo>
                    <a:pt x="635" y="553"/>
                  </a:lnTo>
                  <a:lnTo>
                    <a:pt x="622" y="555"/>
                  </a:lnTo>
                  <a:lnTo>
                    <a:pt x="609" y="563"/>
                  </a:lnTo>
                  <a:lnTo>
                    <a:pt x="593" y="553"/>
                  </a:lnTo>
                  <a:lnTo>
                    <a:pt x="587" y="544"/>
                  </a:lnTo>
                  <a:lnTo>
                    <a:pt x="585" y="545"/>
                  </a:lnTo>
                  <a:lnTo>
                    <a:pt x="584" y="552"/>
                  </a:lnTo>
                  <a:lnTo>
                    <a:pt x="577" y="548"/>
                  </a:lnTo>
                  <a:lnTo>
                    <a:pt x="579" y="555"/>
                  </a:lnTo>
                  <a:lnTo>
                    <a:pt x="576" y="555"/>
                  </a:lnTo>
                  <a:lnTo>
                    <a:pt x="565" y="563"/>
                  </a:lnTo>
                  <a:lnTo>
                    <a:pt x="558" y="563"/>
                  </a:lnTo>
                  <a:lnTo>
                    <a:pt x="550" y="566"/>
                  </a:lnTo>
                  <a:lnTo>
                    <a:pt x="553" y="568"/>
                  </a:lnTo>
                  <a:lnTo>
                    <a:pt x="561" y="564"/>
                  </a:lnTo>
                  <a:lnTo>
                    <a:pt x="568" y="569"/>
                  </a:lnTo>
                  <a:lnTo>
                    <a:pt x="576" y="571"/>
                  </a:lnTo>
                  <a:lnTo>
                    <a:pt x="565" y="577"/>
                  </a:lnTo>
                  <a:lnTo>
                    <a:pt x="553" y="579"/>
                  </a:lnTo>
                  <a:lnTo>
                    <a:pt x="552" y="582"/>
                  </a:lnTo>
                  <a:lnTo>
                    <a:pt x="557" y="582"/>
                  </a:lnTo>
                  <a:lnTo>
                    <a:pt x="558" y="585"/>
                  </a:lnTo>
                  <a:lnTo>
                    <a:pt x="569" y="579"/>
                  </a:lnTo>
                  <a:lnTo>
                    <a:pt x="577" y="582"/>
                  </a:lnTo>
                  <a:lnTo>
                    <a:pt x="577" y="589"/>
                  </a:lnTo>
                  <a:lnTo>
                    <a:pt x="568" y="592"/>
                  </a:lnTo>
                  <a:lnTo>
                    <a:pt x="569" y="593"/>
                  </a:lnTo>
                  <a:lnTo>
                    <a:pt x="568" y="603"/>
                  </a:lnTo>
                  <a:lnTo>
                    <a:pt x="573" y="593"/>
                  </a:lnTo>
                  <a:lnTo>
                    <a:pt x="579" y="592"/>
                  </a:lnTo>
                  <a:lnTo>
                    <a:pt x="590" y="601"/>
                  </a:lnTo>
                  <a:lnTo>
                    <a:pt x="605" y="608"/>
                  </a:lnTo>
                  <a:lnTo>
                    <a:pt x="606" y="613"/>
                  </a:lnTo>
                  <a:lnTo>
                    <a:pt x="611" y="614"/>
                  </a:lnTo>
                  <a:lnTo>
                    <a:pt x="605" y="622"/>
                  </a:lnTo>
                  <a:lnTo>
                    <a:pt x="605" y="629"/>
                  </a:lnTo>
                  <a:lnTo>
                    <a:pt x="608" y="624"/>
                  </a:lnTo>
                  <a:lnTo>
                    <a:pt x="616" y="622"/>
                  </a:lnTo>
                  <a:lnTo>
                    <a:pt x="614" y="633"/>
                  </a:lnTo>
                  <a:lnTo>
                    <a:pt x="611" y="635"/>
                  </a:lnTo>
                  <a:lnTo>
                    <a:pt x="614" y="637"/>
                  </a:lnTo>
                  <a:lnTo>
                    <a:pt x="614" y="641"/>
                  </a:lnTo>
                  <a:lnTo>
                    <a:pt x="613" y="643"/>
                  </a:lnTo>
                  <a:lnTo>
                    <a:pt x="614" y="649"/>
                  </a:lnTo>
                  <a:lnTo>
                    <a:pt x="616" y="649"/>
                  </a:lnTo>
                  <a:lnTo>
                    <a:pt x="616" y="653"/>
                  </a:lnTo>
                  <a:lnTo>
                    <a:pt x="606" y="653"/>
                  </a:lnTo>
                  <a:lnTo>
                    <a:pt x="606" y="643"/>
                  </a:lnTo>
                  <a:lnTo>
                    <a:pt x="605" y="643"/>
                  </a:lnTo>
                  <a:lnTo>
                    <a:pt x="603" y="654"/>
                  </a:lnTo>
                  <a:lnTo>
                    <a:pt x="592" y="653"/>
                  </a:lnTo>
                  <a:lnTo>
                    <a:pt x="584" y="645"/>
                  </a:lnTo>
                  <a:lnTo>
                    <a:pt x="582" y="635"/>
                  </a:lnTo>
                  <a:lnTo>
                    <a:pt x="577" y="627"/>
                  </a:lnTo>
                  <a:lnTo>
                    <a:pt x="573" y="627"/>
                  </a:lnTo>
                  <a:lnTo>
                    <a:pt x="557" y="617"/>
                  </a:lnTo>
                  <a:lnTo>
                    <a:pt x="549" y="619"/>
                  </a:lnTo>
                  <a:lnTo>
                    <a:pt x="541" y="611"/>
                  </a:lnTo>
                  <a:lnTo>
                    <a:pt x="541" y="617"/>
                  </a:lnTo>
                  <a:lnTo>
                    <a:pt x="537" y="617"/>
                  </a:lnTo>
                  <a:lnTo>
                    <a:pt x="544" y="621"/>
                  </a:lnTo>
                  <a:lnTo>
                    <a:pt x="544" y="622"/>
                  </a:lnTo>
                  <a:lnTo>
                    <a:pt x="563" y="622"/>
                  </a:lnTo>
                  <a:lnTo>
                    <a:pt x="566" y="625"/>
                  </a:lnTo>
                  <a:lnTo>
                    <a:pt x="566" y="630"/>
                  </a:lnTo>
                  <a:lnTo>
                    <a:pt x="561" y="629"/>
                  </a:lnTo>
                  <a:lnTo>
                    <a:pt x="563" y="632"/>
                  </a:lnTo>
                  <a:lnTo>
                    <a:pt x="552" y="638"/>
                  </a:lnTo>
                  <a:lnTo>
                    <a:pt x="542" y="638"/>
                  </a:lnTo>
                  <a:lnTo>
                    <a:pt x="537" y="637"/>
                  </a:lnTo>
                  <a:lnTo>
                    <a:pt x="537" y="640"/>
                  </a:lnTo>
                  <a:lnTo>
                    <a:pt x="531" y="638"/>
                  </a:lnTo>
                  <a:lnTo>
                    <a:pt x="529" y="640"/>
                  </a:lnTo>
                  <a:lnTo>
                    <a:pt x="533" y="645"/>
                  </a:lnTo>
                  <a:lnTo>
                    <a:pt x="531" y="649"/>
                  </a:lnTo>
                  <a:lnTo>
                    <a:pt x="521" y="654"/>
                  </a:lnTo>
                  <a:lnTo>
                    <a:pt x="531" y="657"/>
                  </a:lnTo>
                  <a:lnTo>
                    <a:pt x="550" y="656"/>
                  </a:lnTo>
                  <a:lnTo>
                    <a:pt x="552" y="657"/>
                  </a:lnTo>
                  <a:lnTo>
                    <a:pt x="524" y="667"/>
                  </a:lnTo>
                  <a:lnTo>
                    <a:pt x="533" y="667"/>
                  </a:lnTo>
                  <a:lnTo>
                    <a:pt x="541" y="667"/>
                  </a:lnTo>
                  <a:lnTo>
                    <a:pt x="544" y="662"/>
                  </a:lnTo>
                  <a:lnTo>
                    <a:pt x="553" y="662"/>
                  </a:lnTo>
                  <a:lnTo>
                    <a:pt x="566" y="656"/>
                  </a:lnTo>
                  <a:lnTo>
                    <a:pt x="587" y="664"/>
                  </a:lnTo>
                  <a:lnTo>
                    <a:pt x="609" y="662"/>
                  </a:lnTo>
                  <a:lnTo>
                    <a:pt x="605" y="669"/>
                  </a:lnTo>
                  <a:lnTo>
                    <a:pt x="597" y="669"/>
                  </a:lnTo>
                  <a:lnTo>
                    <a:pt x="595" y="672"/>
                  </a:lnTo>
                  <a:lnTo>
                    <a:pt x="593" y="672"/>
                  </a:lnTo>
                  <a:lnTo>
                    <a:pt x="585" y="675"/>
                  </a:lnTo>
                  <a:lnTo>
                    <a:pt x="589" y="678"/>
                  </a:lnTo>
                  <a:lnTo>
                    <a:pt x="587" y="682"/>
                  </a:lnTo>
                  <a:lnTo>
                    <a:pt x="579" y="680"/>
                  </a:lnTo>
                  <a:lnTo>
                    <a:pt x="582" y="685"/>
                  </a:lnTo>
                  <a:lnTo>
                    <a:pt x="579" y="683"/>
                  </a:lnTo>
                  <a:lnTo>
                    <a:pt x="573" y="690"/>
                  </a:lnTo>
                  <a:lnTo>
                    <a:pt x="569" y="691"/>
                  </a:lnTo>
                  <a:lnTo>
                    <a:pt x="569" y="694"/>
                  </a:lnTo>
                  <a:lnTo>
                    <a:pt x="561" y="694"/>
                  </a:lnTo>
                  <a:lnTo>
                    <a:pt x="563" y="698"/>
                  </a:lnTo>
                  <a:lnTo>
                    <a:pt x="553" y="702"/>
                  </a:lnTo>
                  <a:lnTo>
                    <a:pt x="552" y="706"/>
                  </a:lnTo>
                  <a:lnTo>
                    <a:pt x="544" y="706"/>
                  </a:lnTo>
                  <a:lnTo>
                    <a:pt x="542" y="709"/>
                  </a:lnTo>
                  <a:lnTo>
                    <a:pt x="533" y="712"/>
                  </a:lnTo>
                  <a:lnTo>
                    <a:pt x="529" y="709"/>
                  </a:lnTo>
                  <a:lnTo>
                    <a:pt x="510" y="718"/>
                  </a:lnTo>
                  <a:lnTo>
                    <a:pt x="505" y="714"/>
                  </a:lnTo>
                  <a:lnTo>
                    <a:pt x="502" y="715"/>
                  </a:lnTo>
                  <a:lnTo>
                    <a:pt x="502" y="718"/>
                  </a:lnTo>
                  <a:lnTo>
                    <a:pt x="500" y="718"/>
                  </a:lnTo>
                  <a:lnTo>
                    <a:pt x="502" y="720"/>
                  </a:lnTo>
                  <a:lnTo>
                    <a:pt x="499" y="722"/>
                  </a:lnTo>
                  <a:lnTo>
                    <a:pt x="497" y="718"/>
                  </a:lnTo>
                  <a:lnTo>
                    <a:pt x="492" y="717"/>
                  </a:lnTo>
                  <a:lnTo>
                    <a:pt x="496" y="723"/>
                  </a:lnTo>
                  <a:lnTo>
                    <a:pt x="489" y="720"/>
                  </a:lnTo>
                  <a:lnTo>
                    <a:pt x="488" y="722"/>
                  </a:lnTo>
                  <a:lnTo>
                    <a:pt x="489" y="723"/>
                  </a:lnTo>
                  <a:lnTo>
                    <a:pt x="481" y="723"/>
                  </a:lnTo>
                  <a:lnTo>
                    <a:pt x="478" y="718"/>
                  </a:lnTo>
                  <a:lnTo>
                    <a:pt x="481" y="718"/>
                  </a:lnTo>
                  <a:lnTo>
                    <a:pt x="476" y="717"/>
                  </a:lnTo>
                  <a:lnTo>
                    <a:pt x="473" y="712"/>
                  </a:lnTo>
                  <a:lnTo>
                    <a:pt x="472" y="714"/>
                  </a:lnTo>
                  <a:lnTo>
                    <a:pt x="472" y="709"/>
                  </a:lnTo>
                  <a:lnTo>
                    <a:pt x="470" y="707"/>
                  </a:lnTo>
                  <a:lnTo>
                    <a:pt x="470" y="710"/>
                  </a:lnTo>
                  <a:lnTo>
                    <a:pt x="467" y="710"/>
                  </a:lnTo>
                  <a:lnTo>
                    <a:pt x="472" y="718"/>
                  </a:lnTo>
                  <a:lnTo>
                    <a:pt x="470" y="718"/>
                  </a:lnTo>
                  <a:lnTo>
                    <a:pt x="476" y="723"/>
                  </a:lnTo>
                  <a:lnTo>
                    <a:pt x="473" y="723"/>
                  </a:lnTo>
                  <a:lnTo>
                    <a:pt x="473" y="728"/>
                  </a:lnTo>
                  <a:lnTo>
                    <a:pt x="470" y="726"/>
                  </a:lnTo>
                  <a:lnTo>
                    <a:pt x="465" y="731"/>
                  </a:lnTo>
                  <a:lnTo>
                    <a:pt x="459" y="733"/>
                  </a:lnTo>
                  <a:lnTo>
                    <a:pt x="459" y="736"/>
                  </a:lnTo>
                  <a:lnTo>
                    <a:pt x="457" y="736"/>
                  </a:lnTo>
                  <a:lnTo>
                    <a:pt x="456" y="741"/>
                  </a:lnTo>
                  <a:lnTo>
                    <a:pt x="454" y="741"/>
                  </a:lnTo>
                  <a:lnTo>
                    <a:pt x="456" y="744"/>
                  </a:lnTo>
                  <a:lnTo>
                    <a:pt x="454" y="749"/>
                  </a:lnTo>
                  <a:lnTo>
                    <a:pt x="448" y="754"/>
                  </a:lnTo>
                  <a:lnTo>
                    <a:pt x="449" y="757"/>
                  </a:lnTo>
                  <a:lnTo>
                    <a:pt x="446" y="755"/>
                  </a:lnTo>
                  <a:lnTo>
                    <a:pt x="444" y="760"/>
                  </a:lnTo>
                  <a:lnTo>
                    <a:pt x="441" y="757"/>
                  </a:lnTo>
                  <a:lnTo>
                    <a:pt x="436" y="768"/>
                  </a:lnTo>
                  <a:lnTo>
                    <a:pt x="433" y="768"/>
                  </a:lnTo>
                  <a:lnTo>
                    <a:pt x="431" y="765"/>
                  </a:lnTo>
                  <a:lnTo>
                    <a:pt x="430" y="768"/>
                  </a:lnTo>
                  <a:lnTo>
                    <a:pt x="431" y="770"/>
                  </a:lnTo>
                  <a:lnTo>
                    <a:pt x="430" y="770"/>
                  </a:lnTo>
                  <a:lnTo>
                    <a:pt x="422" y="766"/>
                  </a:lnTo>
                  <a:lnTo>
                    <a:pt x="422" y="768"/>
                  </a:lnTo>
                  <a:lnTo>
                    <a:pt x="423" y="771"/>
                  </a:lnTo>
                  <a:lnTo>
                    <a:pt x="419" y="779"/>
                  </a:lnTo>
                  <a:lnTo>
                    <a:pt x="414" y="778"/>
                  </a:lnTo>
                  <a:lnTo>
                    <a:pt x="414" y="776"/>
                  </a:lnTo>
                  <a:lnTo>
                    <a:pt x="412" y="776"/>
                  </a:lnTo>
                  <a:lnTo>
                    <a:pt x="411" y="781"/>
                  </a:lnTo>
                  <a:lnTo>
                    <a:pt x="403" y="775"/>
                  </a:lnTo>
                  <a:lnTo>
                    <a:pt x="403" y="779"/>
                  </a:lnTo>
                  <a:lnTo>
                    <a:pt x="401" y="778"/>
                  </a:lnTo>
                  <a:lnTo>
                    <a:pt x="403" y="781"/>
                  </a:lnTo>
                  <a:lnTo>
                    <a:pt x="395" y="776"/>
                  </a:lnTo>
                  <a:lnTo>
                    <a:pt x="404" y="768"/>
                  </a:lnTo>
                  <a:lnTo>
                    <a:pt x="398" y="770"/>
                  </a:lnTo>
                  <a:lnTo>
                    <a:pt x="396" y="766"/>
                  </a:lnTo>
                  <a:lnTo>
                    <a:pt x="395" y="768"/>
                  </a:lnTo>
                  <a:lnTo>
                    <a:pt x="393" y="768"/>
                  </a:lnTo>
                  <a:lnTo>
                    <a:pt x="396" y="771"/>
                  </a:lnTo>
                  <a:lnTo>
                    <a:pt x="390" y="775"/>
                  </a:lnTo>
                  <a:lnTo>
                    <a:pt x="393" y="776"/>
                  </a:lnTo>
                  <a:lnTo>
                    <a:pt x="391" y="778"/>
                  </a:lnTo>
                  <a:lnTo>
                    <a:pt x="387" y="776"/>
                  </a:lnTo>
                  <a:lnTo>
                    <a:pt x="387" y="779"/>
                  </a:lnTo>
                  <a:lnTo>
                    <a:pt x="390" y="783"/>
                  </a:lnTo>
                  <a:lnTo>
                    <a:pt x="388" y="786"/>
                  </a:lnTo>
                  <a:lnTo>
                    <a:pt x="382" y="786"/>
                  </a:lnTo>
                  <a:lnTo>
                    <a:pt x="383" y="787"/>
                  </a:lnTo>
                  <a:lnTo>
                    <a:pt x="377" y="787"/>
                  </a:lnTo>
                  <a:lnTo>
                    <a:pt x="374" y="784"/>
                  </a:lnTo>
                  <a:lnTo>
                    <a:pt x="372" y="787"/>
                  </a:lnTo>
                  <a:lnTo>
                    <a:pt x="369" y="786"/>
                  </a:lnTo>
                  <a:lnTo>
                    <a:pt x="366" y="789"/>
                  </a:lnTo>
                  <a:lnTo>
                    <a:pt x="363" y="789"/>
                  </a:lnTo>
                  <a:lnTo>
                    <a:pt x="366" y="791"/>
                  </a:lnTo>
                  <a:lnTo>
                    <a:pt x="366" y="795"/>
                  </a:lnTo>
                  <a:lnTo>
                    <a:pt x="361" y="800"/>
                  </a:lnTo>
                  <a:lnTo>
                    <a:pt x="348" y="799"/>
                  </a:lnTo>
                  <a:lnTo>
                    <a:pt x="346" y="803"/>
                  </a:lnTo>
                  <a:lnTo>
                    <a:pt x="348" y="803"/>
                  </a:lnTo>
                  <a:lnTo>
                    <a:pt x="353" y="810"/>
                  </a:lnTo>
                  <a:lnTo>
                    <a:pt x="355" y="815"/>
                  </a:lnTo>
                  <a:lnTo>
                    <a:pt x="358" y="816"/>
                  </a:lnTo>
                  <a:lnTo>
                    <a:pt x="342" y="818"/>
                  </a:lnTo>
                  <a:lnTo>
                    <a:pt x="342" y="821"/>
                  </a:lnTo>
                  <a:lnTo>
                    <a:pt x="351" y="821"/>
                  </a:lnTo>
                  <a:lnTo>
                    <a:pt x="353" y="823"/>
                  </a:lnTo>
                  <a:lnTo>
                    <a:pt x="351" y="824"/>
                  </a:lnTo>
                  <a:lnTo>
                    <a:pt x="353" y="831"/>
                  </a:lnTo>
                  <a:lnTo>
                    <a:pt x="342" y="829"/>
                  </a:lnTo>
                  <a:lnTo>
                    <a:pt x="350" y="832"/>
                  </a:lnTo>
                  <a:lnTo>
                    <a:pt x="350" y="835"/>
                  </a:lnTo>
                  <a:lnTo>
                    <a:pt x="348" y="839"/>
                  </a:lnTo>
                  <a:lnTo>
                    <a:pt x="345" y="839"/>
                  </a:lnTo>
                  <a:lnTo>
                    <a:pt x="345" y="840"/>
                  </a:lnTo>
                  <a:lnTo>
                    <a:pt x="343" y="840"/>
                  </a:lnTo>
                  <a:lnTo>
                    <a:pt x="343" y="842"/>
                  </a:lnTo>
                  <a:lnTo>
                    <a:pt x="338" y="840"/>
                  </a:lnTo>
                  <a:lnTo>
                    <a:pt x="340" y="842"/>
                  </a:lnTo>
                  <a:lnTo>
                    <a:pt x="337" y="843"/>
                  </a:lnTo>
                  <a:lnTo>
                    <a:pt x="338" y="845"/>
                  </a:lnTo>
                  <a:lnTo>
                    <a:pt x="342" y="847"/>
                  </a:lnTo>
                  <a:lnTo>
                    <a:pt x="330" y="845"/>
                  </a:lnTo>
                  <a:lnTo>
                    <a:pt x="337" y="848"/>
                  </a:lnTo>
                  <a:lnTo>
                    <a:pt x="337" y="84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61" name="Freeform 564"/>
            <p:cNvSpPr>
              <a:spLocks/>
            </p:cNvSpPr>
            <p:nvPr/>
          </p:nvSpPr>
          <p:spPr bwMode="auto">
            <a:xfrm>
              <a:off x="3366846" y="-2646284"/>
              <a:ext cx="6798" cy="5438"/>
            </a:xfrm>
            <a:custGeom>
              <a:avLst/>
              <a:gdLst/>
              <a:ahLst/>
              <a:cxnLst>
                <a:cxn ang="0">
                  <a:pos x="0" y="0"/>
                </a:cxn>
                <a:cxn ang="0">
                  <a:pos x="0" y="0"/>
                </a:cxn>
                <a:cxn ang="0">
                  <a:pos x="0" y="4"/>
                </a:cxn>
                <a:cxn ang="0">
                  <a:pos x="5" y="2"/>
                </a:cxn>
                <a:cxn ang="0">
                  <a:pos x="0" y="0"/>
                </a:cxn>
                <a:cxn ang="0">
                  <a:pos x="0" y="0"/>
                </a:cxn>
              </a:cxnLst>
              <a:rect l="0" t="0" r="r" b="b"/>
              <a:pathLst>
                <a:path w="5" h="4">
                  <a:moveTo>
                    <a:pt x="0" y="0"/>
                  </a:moveTo>
                  <a:lnTo>
                    <a:pt x="0" y="0"/>
                  </a:lnTo>
                  <a:lnTo>
                    <a:pt x="0" y="4"/>
                  </a:lnTo>
                  <a:lnTo>
                    <a:pt x="5"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62" name="Freeform 565"/>
            <p:cNvSpPr>
              <a:spLocks/>
            </p:cNvSpPr>
            <p:nvPr/>
          </p:nvSpPr>
          <p:spPr bwMode="auto">
            <a:xfrm>
              <a:off x="3369565" y="-2647643"/>
              <a:ext cx="14956" cy="1360"/>
            </a:xfrm>
            <a:custGeom>
              <a:avLst/>
              <a:gdLst/>
              <a:ahLst/>
              <a:cxnLst>
                <a:cxn ang="0">
                  <a:pos x="11" y="0"/>
                </a:cxn>
                <a:cxn ang="0">
                  <a:pos x="0" y="0"/>
                </a:cxn>
                <a:cxn ang="0">
                  <a:pos x="3" y="1"/>
                </a:cxn>
                <a:cxn ang="0">
                  <a:pos x="11" y="0"/>
                </a:cxn>
                <a:cxn ang="0">
                  <a:pos x="11" y="0"/>
                </a:cxn>
              </a:cxnLst>
              <a:rect l="0" t="0" r="r" b="b"/>
              <a:pathLst>
                <a:path w="11" h="1">
                  <a:moveTo>
                    <a:pt x="11" y="0"/>
                  </a:moveTo>
                  <a:lnTo>
                    <a:pt x="0" y="0"/>
                  </a:lnTo>
                  <a:lnTo>
                    <a:pt x="3" y="1"/>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63" name="Freeform 566"/>
            <p:cNvSpPr>
              <a:spLocks/>
            </p:cNvSpPr>
            <p:nvPr/>
          </p:nvSpPr>
          <p:spPr bwMode="auto">
            <a:xfrm>
              <a:off x="4054782" y="-2715621"/>
              <a:ext cx="8157" cy="9517"/>
            </a:xfrm>
            <a:custGeom>
              <a:avLst/>
              <a:gdLst/>
              <a:ahLst/>
              <a:cxnLst>
                <a:cxn ang="0">
                  <a:pos x="6" y="7"/>
                </a:cxn>
                <a:cxn ang="0">
                  <a:pos x="3" y="2"/>
                </a:cxn>
                <a:cxn ang="0">
                  <a:pos x="1" y="0"/>
                </a:cxn>
                <a:cxn ang="0">
                  <a:pos x="0" y="2"/>
                </a:cxn>
                <a:cxn ang="0">
                  <a:pos x="6" y="7"/>
                </a:cxn>
                <a:cxn ang="0">
                  <a:pos x="6" y="7"/>
                </a:cxn>
              </a:cxnLst>
              <a:rect l="0" t="0" r="r" b="b"/>
              <a:pathLst>
                <a:path w="6" h="7">
                  <a:moveTo>
                    <a:pt x="6" y="7"/>
                  </a:moveTo>
                  <a:lnTo>
                    <a:pt x="3" y="2"/>
                  </a:lnTo>
                  <a:lnTo>
                    <a:pt x="1" y="0"/>
                  </a:lnTo>
                  <a:lnTo>
                    <a:pt x="0" y="2"/>
                  </a:lnTo>
                  <a:lnTo>
                    <a:pt x="6" y="7"/>
                  </a:lnTo>
                  <a:lnTo>
                    <a:pt x="6" y="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64" name="Freeform 567"/>
            <p:cNvSpPr>
              <a:spLocks/>
            </p:cNvSpPr>
            <p:nvPr/>
          </p:nvSpPr>
          <p:spPr bwMode="auto">
            <a:xfrm>
              <a:off x="4062939" y="-2702025"/>
              <a:ext cx="4079" cy="1360"/>
            </a:xfrm>
            <a:custGeom>
              <a:avLst/>
              <a:gdLst/>
              <a:ahLst/>
              <a:cxnLst>
                <a:cxn ang="0">
                  <a:pos x="3" y="1"/>
                </a:cxn>
                <a:cxn ang="0">
                  <a:pos x="3" y="0"/>
                </a:cxn>
                <a:cxn ang="0">
                  <a:pos x="0" y="0"/>
                </a:cxn>
                <a:cxn ang="0">
                  <a:pos x="3" y="1"/>
                </a:cxn>
                <a:cxn ang="0">
                  <a:pos x="3" y="1"/>
                </a:cxn>
              </a:cxnLst>
              <a:rect l="0" t="0" r="r" b="b"/>
              <a:pathLst>
                <a:path w="3" h="1">
                  <a:moveTo>
                    <a:pt x="3" y="1"/>
                  </a:moveTo>
                  <a:lnTo>
                    <a:pt x="3" y="0"/>
                  </a:lnTo>
                  <a:lnTo>
                    <a:pt x="0" y="0"/>
                  </a:lnTo>
                  <a:lnTo>
                    <a:pt x="3" y="1"/>
                  </a:lnTo>
                  <a:lnTo>
                    <a:pt x="3"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65" name="Freeform 568"/>
            <p:cNvSpPr>
              <a:spLocks/>
            </p:cNvSpPr>
            <p:nvPr/>
          </p:nvSpPr>
          <p:spPr bwMode="auto">
            <a:xfrm>
              <a:off x="4060220" y="-2695228"/>
              <a:ext cx="5438" cy="5438"/>
            </a:xfrm>
            <a:custGeom>
              <a:avLst/>
              <a:gdLst/>
              <a:ahLst/>
              <a:cxnLst>
                <a:cxn ang="0">
                  <a:pos x="0" y="0"/>
                </a:cxn>
                <a:cxn ang="0">
                  <a:pos x="0" y="3"/>
                </a:cxn>
                <a:cxn ang="0">
                  <a:pos x="4" y="4"/>
                </a:cxn>
                <a:cxn ang="0">
                  <a:pos x="0" y="0"/>
                </a:cxn>
                <a:cxn ang="0">
                  <a:pos x="0" y="0"/>
                </a:cxn>
              </a:cxnLst>
              <a:rect l="0" t="0" r="r" b="b"/>
              <a:pathLst>
                <a:path w="4" h="4">
                  <a:moveTo>
                    <a:pt x="0" y="0"/>
                  </a:moveTo>
                  <a:lnTo>
                    <a:pt x="0" y="3"/>
                  </a:lnTo>
                  <a:lnTo>
                    <a:pt x="4"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66" name="Freeform 569"/>
            <p:cNvSpPr>
              <a:spLocks/>
            </p:cNvSpPr>
            <p:nvPr/>
          </p:nvSpPr>
          <p:spPr bwMode="auto">
            <a:xfrm>
              <a:off x="1769367" y="-2957622"/>
              <a:ext cx="28551" cy="28551"/>
            </a:xfrm>
            <a:custGeom>
              <a:avLst/>
              <a:gdLst/>
              <a:ahLst/>
              <a:cxnLst>
                <a:cxn ang="0">
                  <a:pos x="3" y="11"/>
                </a:cxn>
                <a:cxn ang="0">
                  <a:pos x="5" y="11"/>
                </a:cxn>
                <a:cxn ang="0">
                  <a:pos x="3" y="8"/>
                </a:cxn>
                <a:cxn ang="0">
                  <a:pos x="10" y="8"/>
                </a:cxn>
                <a:cxn ang="0">
                  <a:pos x="10" y="7"/>
                </a:cxn>
                <a:cxn ang="0">
                  <a:pos x="13" y="3"/>
                </a:cxn>
                <a:cxn ang="0">
                  <a:pos x="13" y="0"/>
                </a:cxn>
                <a:cxn ang="0">
                  <a:pos x="14" y="0"/>
                </a:cxn>
                <a:cxn ang="0">
                  <a:pos x="14" y="7"/>
                </a:cxn>
                <a:cxn ang="0">
                  <a:pos x="21" y="5"/>
                </a:cxn>
                <a:cxn ang="0">
                  <a:pos x="18" y="10"/>
                </a:cxn>
                <a:cxn ang="0">
                  <a:pos x="3" y="21"/>
                </a:cxn>
                <a:cxn ang="0">
                  <a:pos x="0" y="19"/>
                </a:cxn>
                <a:cxn ang="0">
                  <a:pos x="3" y="18"/>
                </a:cxn>
                <a:cxn ang="0">
                  <a:pos x="0" y="16"/>
                </a:cxn>
                <a:cxn ang="0">
                  <a:pos x="0" y="10"/>
                </a:cxn>
                <a:cxn ang="0">
                  <a:pos x="3" y="11"/>
                </a:cxn>
                <a:cxn ang="0">
                  <a:pos x="3" y="11"/>
                </a:cxn>
              </a:cxnLst>
              <a:rect l="0" t="0" r="r" b="b"/>
              <a:pathLst>
                <a:path w="21" h="21">
                  <a:moveTo>
                    <a:pt x="3" y="11"/>
                  </a:moveTo>
                  <a:lnTo>
                    <a:pt x="5" y="11"/>
                  </a:lnTo>
                  <a:lnTo>
                    <a:pt x="3" y="8"/>
                  </a:lnTo>
                  <a:lnTo>
                    <a:pt x="10" y="8"/>
                  </a:lnTo>
                  <a:lnTo>
                    <a:pt x="10" y="7"/>
                  </a:lnTo>
                  <a:lnTo>
                    <a:pt x="13" y="3"/>
                  </a:lnTo>
                  <a:lnTo>
                    <a:pt x="13" y="0"/>
                  </a:lnTo>
                  <a:lnTo>
                    <a:pt x="14" y="0"/>
                  </a:lnTo>
                  <a:lnTo>
                    <a:pt x="14" y="7"/>
                  </a:lnTo>
                  <a:lnTo>
                    <a:pt x="21" y="5"/>
                  </a:lnTo>
                  <a:lnTo>
                    <a:pt x="18" y="10"/>
                  </a:lnTo>
                  <a:lnTo>
                    <a:pt x="3" y="21"/>
                  </a:lnTo>
                  <a:lnTo>
                    <a:pt x="0" y="19"/>
                  </a:lnTo>
                  <a:lnTo>
                    <a:pt x="3" y="18"/>
                  </a:lnTo>
                  <a:lnTo>
                    <a:pt x="0" y="16"/>
                  </a:lnTo>
                  <a:lnTo>
                    <a:pt x="0" y="10"/>
                  </a:lnTo>
                  <a:lnTo>
                    <a:pt x="3" y="11"/>
                  </a:lnTo>
                  <a:lnTo>
                    <a:pt x="3" y="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67" name="Freeform 570"/>
            <p:cNvSpPr>
              <a:spLocks/>
            </p:cNvSpPr>
            <p:nvPr/>
          </p:nvSpPr>
          <p:spPr bwMode="auto">
            <a:xfrm>
              <a:off x="1754412" y="-2939948"/>
              <a:ext cx="12236" cy="13596"/>
            </a:xfrm>
            <a:custGeom>
              <a:avLst/>
              <a:gdLst/>
              <a:ahLst/>
              <a:cxnLst>
                <a:cxn ang="0">
                  <a:pos x="1" y="2"/>
                </a:cxn>
                <a:cxn ang="0">
                  <a:pos x="0" y="5"/>
                </a:cxn>
                <a:cxn ang="0">
                  <a:pos x="1" y="8"/>
                </a:cxn>
                <a:cxn ang="0">
                  <a:pos x="9" y="10"/>
                </a:cxn>
                <a:cxn ang="0">
                  <a:pos x="3" y="0"/>
                </a:cxn>
                <a:cxn ang="0">
                  <a:pos x="1" y="2"/>
                </a:cxn>
                <a:cxn ang="0">
                  <a:pos x="1" y="2"/>
                </a:cxn>
              </a:cxnLst>
              <a:rect l="0" t="0" r="r" b="b"/>
              <a:pathLst>
                <a:path w="9" h="10">
                  <a:moveTo>
                    <a:pt x="1" y="2"/>
                  </a:moveTo>
                  <a:lnTo>
                    <a:pt x="0" y="5"/>
                  </a:lnTo>
                  <a:lnTo>
                    <a:pt x="1" y="8"/>
                  </a:lnTo>
                  <a:lnTo>
                    <a:pt x="9" y="10"/>
                  </a:lnTo>
                  <a:lnTo>
                    <a:pt x="3" y="0"/>
                  </a:lnTo>
                  <a:lnTo>
                    <a:pt x="1" y="2"/>
                  </a:lnTo>
                  <a:lnTo>
                    <a:pt x="1"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68" name="Freeform 571"/>
            <p:cNvSpPr>
              <a:spLocks/>
            </p:cNvSpPr>
            <p:nvPr/>
          </p:nvSpPr>
          <p:spPr bwMode="auto">
            <a:xfrm>
              <a:off x="1969222" y="-3177870"/>
              <a:ext cx="209372" cy="163147"/>
            </a:xfrm>
            <a:custGeom>
              <a:avLst/>
              <a:gdLst/>
              <a:ahLst/>
              <a:cxnLst>
                <a:cxn ang="0">
                  <a:pos x="45" y="23"/>
                </a:cxn>
                <a:cxn ang="0">
                  <a:pos x="49" y="27"/>
                </a:cxn>
                <a:cxn ang="0">
                  <a:pos x="42" y="35"/>
                </a:cxn>
                <a:cxn ang="0">
                  <a:pos x="26" y="55"/>
                </a:cxn>
                <a:cxn ang="0">
                  <a:pos x="28" y="59"/>
                </a:cxn>
                <a:cxn ang="0">
                  <a:pos x="21" y="61"/>
                </a:cxn>
                <a:cxn ang="0">
                  <a:pos x="20" y="68"/>
                </a:cxn>
                <a:cxn ang="0">
                  <a:pos x="18" y="71"/>
                </a:cxn>
                <a:cxn ang="0">
                  <a:pos x="20" y="72"/>
                </a:cxn>
                <a:cxn ang="0">
                  <a:pos x="17" y="76"/>
                </a:cxn>
                <a:cxn ang="0">
                  <a:pos x="12" y="77"/>
                </a:cxn>
                <a:cxn ang="0">
                  <a:pos x="10" y="80"/>
                </a:cxn>
                <a:cxn ang="0">
                  <a:pos x="10" y="84"/>
                </a:cxn>
                <a:cxn ang="0">
                  <a:pos x="7" y="85"/>
                </a:cxn>
                <a:cxn ang="0">
                  <a:pos x="7" y="87"/>
                </a:cxn>
                <a:cxn ang="0">
                  <a:pos x="5" y="88"/>
                </a:cxn>
                <a:cxn ang="0">
                  <a:pos x="5" y="90"/>
                </a:cxn>
                <a:cxn ang="0">
                  <a:pos x="0" y="93"/>
                </a:cxn>
                <a:cxn ang="0">
                  <a:pos x="10" y="95"/>
                </a:cxn>
                <a:cxn ang="0">
                  <a:pos x="15" y="98"/>
                </a:cxn>
                <a:cxn ang="0">
                  <a:pos x="17" y="96"/>
                </a:cxn>
                <a:cxn ang="0">
                  <a:pos x="21" y="100"/>
                </a:cxn>
                <a:cxn ang="0">
                  <a:pos x="28" y="120"/>
                </a:cxn>
                <a:cxn ang="0">
                  <a:pos x="50" y="108"/>
                </a:cxn>
                <a:cxn ang="0">
                  <a:pos x="53" y="111"/>
                </a:cxn>
                <a:cxn ang="0">
                  <a:pos x="65" y="106"/>
                </a:cxn>
                <a:cxn ang="0">
                  <a:pos x="69" y="100"/>
                </a:cxn>
                <a:cxn ang="0">
                  <a:pos x="71" y="93"/>
                </a:cxn>
                <a:cxn ang="0">
                  <a:pos x="77" y="84"/>
                </a:cxn>
                <a:cxn ang="0">
                  <a:pos x="90" y="80"/>
                </a:cxn>
                <a:cxn ang="0">
                  <a:pos x="95" y="71"/>
                </a:cxn>
                <a:cxn ang="0">
                  <a:pos x="97" y="69"/>
                </a:cxn>
                <a:cxn ang="0">
                  <a:pos x="153" y="42"/>
                </a:cxn>
                <a:cxn ang="0">
                  <a:pos x="154" y="37"/>
                </a:cxn>
                <a:cxn ang="0">
                  <a:pos x="134" y="13"/>
                </a:cxn>
                <a:cxn ang="0">
                  <a:pos x="118" y="13"/>
                </a:cxn>
                <a:cxn ang="0">
                  <a:pos x="114" y="16"/>
                </a:cxn>
                <a:cxn ang="0">
                  <a:pos x="116" y="18"/>
                </a:cxn>
                <a:cxn ang="0">
                  <a:pos x="113" y="21"/>
                </a:cxn>
                <a:cxn ang="0">
                  <a:pos x="110" y="23"/>
                </a:cxn>
                <a:cxn ang="0">
                  <a:pos x="113" y="15"/>
                </a:cxn>
                <a:cxn ang="0">
                  <a:pos x="110" y="15"/>
                </a:cxn>
                <a:cxn ang="0">
                  <a:pos x="103" y="21"/>
                </a:cxn>
                <a:cxn ang="0">
                  <a:pos x="103" y="16"/>
                </a:cxn>
                <a:cxn ang="0">
                  <a:pos x="106" y="15"/>
                </a:cxn>
                <a:cxn ang="0">
                  <a:pos x="87" y="0"/>
                </a:cxn>
                <a:cxn ang="0">
                  <a:pos x="66" y="3"/>
                </a:cxn>
                <a:cxn ang="0">
                  <a:pos x="65" y="8"/>
                </a:cxn>
                <a:cxn ang="0">
                  <a:pos x="63" y="3"/>
                </a:cxn>
                <a:cxn ang="0">
                  <a:pos x="45" y="8"/>
                </a:cxn>
                <a:cxn ang="0">
                  <a:pos x="49" y="15"/>
                </a:cxn>
                <a:cxn ang="0">
                  <a:pos x="45" y="18"/>
                </a:cxn>
                <a:cxn ang="0">
                  <a:pos x="45" y="23"/>
                </a:cxn>
                <a:cxn ang="0">
                  <a:pos x="45" y="23"/>
                </a:cxn>
              </a:cxnLst>
              <a:rect l="0" t="0" r="r" b="b"/>
              <a:pathLst>
                <a:path w="154" h="120">
                  <a:moveTo>
                    <a:pt x="45" y="23"/>
                  </a:moveTo>
                  <a:lnTo>
                    <a:pt x="49" y="27"/>
                  </a:lnTo>
                  <a:lnTo>
                    <a:pt x="42" y="35"/>
                  </a:lnTo>
                  <a:lnTo>
                    <a:pt x="26" y="55"/>
                  </a:lnTo>
                  <a:lnTo>
                    <a:pt x="28" y="59"/>
                  </a:lnTo>
                  <a:lnTo>
                    <a:pt x="21" y="61"/>
                  </a:lnTo>
                  <a:lnTo>
                    <a:pt x="20" y="68"/>
                  </a:lnTo>
                  <a:lnTo>
                    <a:pt x="18" y="71"/>
                  </a:lnTo>
                  <a:lnTo>
                    <a:pt x="20" y="72"/>
                  </a:lnTo>
                  <a:lnTo>
                    <a:pt x="17" y="76"/>
                  </a:lnTo>
                  <a:lnTo>
                    <a:pt x="12" y="77"/>
                  </a:lnTo>
                  <a:lnTo>
                    <a:pt x="10" y="80"/>
                  </a:lnTo>
                  <a:lnTo>
                    <a:pt x="10" y="84"/>
                  </a:lnTo>
                  <a:lnTo>
                    <a:pt x="7" y="85"/>
                  </a:lnTo>
                  <a:lnTo>
                    <a:pt x="7" y="87"/>
                  </a:lnTo>
                  <a:lnTo>
                    <a:pt x="5" y="88"/>
                  </a:lnTo>
                  <a:lnTo>
                    <a:pt x="5" y="90"/>
                  </a:lnTo>
                  <a:lnTo>
                    <a:pt x="0" y="93"/>
                  </a:lnTo>
                  <a:lnTo>
                    <a:pt x="10" y="95"/>
                  </a:lnTo>
                  <a:lnTo>
                    <a:pt x="15" y="98"/>
                  </a:lnTo>
                  <a:lnTo>
                    <a:pt x="17" y="96"/>
                  </a:lnTo>
                  <a:lnTo>
                    <a:pt x="21" y="100"/>
                  </a:lnTo>
                  <a:lnTo>
                    <a:pt x="28" y="120"/>
                  </a:lnTo>
                  <a:lnTo>
                    <a:pt x="50" y="108"/>
                  </a:lnTo>
                  <a:lnTo>
                    <a:pt x="53" y="111"/>
                  </a:lnTo>
                  <a:lnTo>
                    <a:pt x="65" y="106"/>
                  </a:lnTo>
                  <a:lnTo>
                    <a:pt x="69" y="100"/>
                  </a:lnTo>
                  <a:lnTo>
                    <a:pt x="71" y="93"/>
                  </a:lnTo>
                  <a:lnTo>
                    <a:pt x="77" y="84"/>
                  </a:lnTo>
                  <a:lnTo>
                    <a:pt x="90" y="80"/>
                  </a:lnTo>
                  <a:lnTo>
                    <a:pt x="95" y="71"/>
                  </a:lnTo>
                  <a:lnTo>
                    <a:pt x="97" y="69"/>
                  </a:lnTo>
                  <a:lnTo>
                    <a:pt x="153" y="42"/>
                  </a:lnTo>
                  <a:lnTo>
                    <a:pt x="154" y="37"/>
                  </a:lnTo>
                  <a:lnTo>
                    <a:pt x="134" y="13"/>
                  </a:lnTo>
                  <a:lnTo>
                    <a:pt x="118" y="13"/>
                  </a:lnTo>
                  <a:lnTo>
                    <a:pt x="114" y="16"/>
                  </a:lnTo>
                  <a:lnTo>
                    <a:pt x="116" y="18"/>
                  </a:lnTo>
                  <a:lnTo>
                    <a:pt x="113" y="21"/>
                  </a:lnTo>
                  <a:lnTo>
                    <a:pt x="110" y="23"/>
                  </a:lnTo>
                  <a:lnTo>
                    <a:pt x="113" y="15"/>
                  </a:lnTo>
                  <a:lnTo>
                    <a:pt x="110" y="15"/>
                  </a:lnTo>
                  <a:lnTo>
                    <a:pt x="103" y="21"/>
                  </a:lnTo>
                  <a:lnTo>
                    <a:pt x="103" y="16"/>
                  </a:lnTo>
                  <a:lnTo>
                    <a:pt x="106" y="15"/>
                  </a:lnTo>
                  <a:lnTo>
                    <a:pt x="87" y="0"/>
                  </a:lnTo>
                  <a:lnTo>
                    <a:pt x="66" y="3"/>
                  </a:lnTo>
                  <a:lnTo>
                    <a:pt x="65" y="8"/>
                  </a:lnTo>
                  <a:lnTo>
                    <a:pt x="63" y="3"/>
                  </a:lnTo>
                  <a:lnTo>
                    <a:pt x="45" y="8"/>
                  </a:lnTo>
                  <a:lnTo>
                    <a:pt x="49" y="15"/>
                  </a:lnTo>
                  <a:lnTo>
                    <a:pt x="45" y="18"/>
                  </a:lnTo>
                  <a:lnTo>
                    <a:pt x="45" y="23"/>
                  </a:lnTo>
                  <a:lnTo>
                    <a:pt x="45" y="2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69" name="Freeform 572"/>
            <p:cNvSpPr>
              <a:spLocks/>
            </p:cNvSpPr>
            <p:nvPr/>
          </p:nvSpPr>
          <p:spPr bwMode="auto">
            <a:xfrm>
              <a:off x="2090223" y="-3116691"/>
              <a:ext cx="300463" cy="205294"/>
            </a:xfrm>
            <a:custGeom>
              <a:avLst/>
              <a:gdLst/>
              <a:ahLst/>
              <a:cxnLst>
                <a:cxn ang="0">
                  <a:pos x="11" y="124"/>
                </a:cxn>
                <a:cxn ang="0">
                  <a:pos x="46" y="98"/>
                </a:cxn>
                <a:cxn ang="0">
                  <a:pos x="73" y="96"/>
                </a:cxn>
                <a:cxn ang="0">
                  <a:pos x="25" y="90"/>
                </a:cxn>
                <a:cxn ang="0">
                  <a:pos x="13" y="72"/>
                </a:cxn>
                <a:cxn ang="0">
                  <a:pos x="35" y="66"/>
                </a:cxn>
                <a:cxn ang="0">
                  <a:pos x="13" y="63"/>
                </a:cxn>
                <a:cxn ang="0">
                  <a:pos x="0" y="51"/>
                </a:cxn>
                <a:cxn ang="0">
                  <a:pos x="16" y="35"/>
                </a:cxn>
                <a:cxn ang="0">
                  <a:pos x="19" y="26"/>
                </a:cxn>
                <a:cxn ang="0">
                  <a:pos x="75" y="3"/>
                </a:cxn>
                <a:cxn ang="0">
                  <a:pos x="64" y="26"/>
                </a:cxn>
                <a:cxn ang="0">
                  <a:pos x="80" y="21"/>
                </a:cxn>
                <a:cxn ang="0">
                  <a:pos x="89" y="11"/>
                </a:cxn>
                <a:cxn ang="0">
                  <a:pos x="96" y="35"/>
                </a:cxn>
                <a:cxn ang="0">
                  <a:pos x="106" y="35"/>
                </a:cxn>
                <a:cxn ang="0">
                  <a:pos x="120" y="27"/>
                </a:cxn>
                <a:cxn ang="0">
                  <a:pos x="126" y="23"/>
                </a:cxn>
                <a:cxn ang="0">
                  <a:pos x="139" y="29"/>
                </a:cxn>
                <a:cxn ang="0">
                  <a:pos x="141" y="48"/>
                </a:cxn>
                <a:cxn ang="0">
                  <a:pos x="139" y="58"/>
                </a:cxn>
                <a:cxn ang="0">
                  <a:pos x="149" y="45"/>
                </a:cxn>
                <a:cxn ang="0">
                  <a:pos x="150" y="11"/>
                </a:cxn>
                <a:cxn ang="0">
                  <a:pos x="155" y="5"/>
                </a:cxn>
                <a:cxn ang="0">
                  <a:pos x="168" y="6"/>
                </a:cxn>
                <a:cxn ang="0">
                  <a:pos x="173" y="3"/>
                </a:cxn>
                <a:cxn ang="0">
                  <a:pos x="184" y="26"/>
                </a:cxn>
                <a:cxn ang="0">
                  <a:pos x="186" y="64"/>
                </a:cxn>
                <a:cxn ang="0">
                  <a:pos x="181" y="75"/>
                </a:cxn>
                <a:cxn ang="0">
                  <a:pos x="208" y="98"/>
                </a:cxn>
                <a:cxn ang="0">
                  <a:pos x="221" y="103"/>
                </a:cxn>
                <a:cxn ang="0">
                  <a:pos x="213" y="117"/>
                </a:cxn>
                <a:cxn ang="0">
                  <a:pos x="208" y="117"/>
                </a:cxn>
                <a:cxn ang="0">
                  <a:pos x="195" y="114"/>
                </a:cxn>
                <a:cxn ang="0">
                  <a:pos x="186" y="128"/>
                </a:cxn>
                <a:cxn ang="0">
                  <a:pos x="202" y="124"/>
                </a:cxn>
                <a:cxn ang="0">
                  <a:pos x="200" y="128"/>
                </a:cxn>
                <a:cxn ang="0">
                  <a:pos x="187" y="140"/>
                </a:cxn>
                <a:cxn ang="0">
                  <a:pos x="160" y="133"/>
                </a:cxn>
                <a:cxn ang="0">
                  <a:pos x="141" y="122"/>
                </a:cxn>
                <a:cxn ang="0">
                  <a:pos x="126" y="136"/>
                </a:cxn>
                <a:cxn ang="0">
                  <a:pos x="96" y="146"/>
                </a:cxn>
                <a:cxn ang="0">
                  <a:pos x="45" y="144"/>
                </a:cxn>
                <a:cxn ang="0">
                  <a:pos x="41" y="130"/>
                </a:cxn>
              </a:cxnLst>
              <a:rect l="0" t="0" r="r" b="b"/>
              <a:pathLst>
                <a:path w="221" h="151">
                  <a:moveTo>
                    <a:pt x="30" y="128"/>
                  </a:moveTo>
                  <a:lnTo>
                    <a:pt x="17" y="128"/>
                  </a:lnTo>
                  <a:lnTo>
                    <a:pt x="11" y="124"/>
                  </a:lnTo>
                  <a:lnTo>
                    <a:pt x="8" y="120"/>
                  </a:lnTo>
                  <a:lnTo>
                    <a:pt x="5" y="107"/>
                  </a:lnTo>
                  <a:lnTo>
                    <a:pt x="46" y="98"/>
                  </a:lnTo>
                  <a:lnTo>
                    <a:pt x="70" y="101"/>
                  </a:lnTo>
                  <a:lnTo>
                    <a:pt x="73" y="98"/>
                  </a:lnTo>
                  <a:lnTo>
                    <a:pt x="73" y="96"/>
                  </a:lnTo>
                  <a:lnTo>
                    <a:pt x="56" y="88"/>
                  </a:lnTo>
                  <a:lnTo>
                    <a:pt x="33" y="93"/>
                  </a:lnTo>
                  <a:lnTo>
                    <a:pt x="25" y="90"/>
                  </a:lnTo>
                  <a:lnTo>
                    <a:pt x="8" y="90"/>
                  </a:lnTo>
                  <a:lnTo>
                    <a:pt x="1" y="77"/>
                  </a:lnTo>
                  <a:lnTo>
                    <a:pt x="13" y="72"/>
                  </a:lnTo>
                  <a:lnTo>
                    <a:pt x="27" y="69"/>
                  </a:lnTo>
                  <a:lnTo>
                    <a:pt x="37" y="67"/>
                  </a:lnTo>
                  <a:lnTo>
                    <a:pt x="35" y="66"/>
                  </a:lnTo>
                  <a:lnTo>
                    <a:pt x="8" y="67"/>
                  </a:lnTo>
                  <a:lnTo>
                    <a:pt x="6" y="64"/>
                  </a:lnTo>
                  <a:lnTo>
                    <a:pt x="13" y="63"/>
                  </a:lnTo>
                  <a:lnTo>
                    <a:pt x="14" y="58"/>
                  </a:lnTo>
                  <a:lnTo>
                    <a:pt x="0" y="59"/>
                  </a:lnTo>
                  <a:lnTo>
                    <a:pt x="0" y="51"/>
                  </a:lnTo>
                  <a:lnTo>
                    <a:pt x="11" y="40"/>
                  </a:lnTo>
                  <a:lnTo>
                    <a:pt x="16" y="39"/>
                  </a:lnTo>
                  <a:lnTo>
                    <a:pt x="16" y="35"/>
                  </a:lnTo>
                  <a:lnTo>
                    <a:pt x="13" y="34"/>
                  </a:lnTo>
                  <a:lnTo>
                    <a:pt x="16" y="29"/>
                  </a:lnTo>
                  <a:lnTo>
                    <a:pt x="19" y="26"/>
                  </a:lnTo>
                  <a:lnTo>
                    <a:pt x="48" y="8"/>
                  </a:lnTo>
                  <a:lnTo>
                    <a:pt x="70" y="0"/>
                  </a:lnTo>
                  <a:lnTo>
                    <a:pt x="75" y="3"/>
                  </a:lnTo>
                  <a:lnTo>
                    <a:pt x="75" y="13"/>
                  </a:lnTo>
                  <a:lnTo>
                    <a:pt x="73" y="18"/>
                  </a:lnTo>
                  <a:lnTo>
                    <a:pt x="64" y="26"/>
                  </a:lnTo>
                  <a:lnTo>
                    <a:pt x="64" y="27"/>
                  </a:lnTo>
                  <a:lnTo>
                    <a:pt x="77" y="24"/>
                  </a:lnTo>
                  <a:lnTo>
                    <a:pt x="80" y="21"/>
                  </a:lnTo>
                  <a:lnTo>
                    <a:pt x="78" y="18"/>
                  </a:lnTo>
                  <a:lnTo>
                    <a:pt x="81" y="16"/>
                  </a:lnTo>
                  <a:lnTo>
                    <a:pt x="89" y="11"/>
                  </a:lnTo>
                  <a:lnTo>
                    <a:pt x="107" y="24"/>
                  </a:lnTo>
                  <a:lnTo>
                    <a:pt x="107" y="27"/>
                  </a:lnTo>
                  <a:lnTo>
                    <a:pt x="96" y="35"/>
                  </a:lnTo>
                  <a:lnTo>
                    <a:pt x="106" y="31"/>
                  </a:lnTo>
                  <a:lnTo>
                    <a:pt x="104" y="35"/>
                  </a:lnTo>
                  <a:lnTo>
                    <a:pt x="106" y="35"/>
                  </a:lnTo>
                  <a:lnTo>
                    <a:pt x="114" y="27"/>
                  </a:lnTo>
                  <a:lnTo>
                    <a:pt x="120" y="31"/>
                  </a:lnTo>
                  <a:lnTo>
                    <a:pt x="120" y="27"/>
                  </a:lnTo>
                  <a:lnTo>
                    <a:pt x="123" y="27"/>
                  </a:lnTo>
                  <a:lnTo>
                    <a:pt x="122" y="23"/>
                  </a:lnTo>
                  <a:lnTo>
                    <a:pt x="126" y="23"/>
                  </a:lnTo>
                  <a:lnTo>
                    <a:pt x="122" y="13"/>
                  </a:lnTo>
                  <a:lnTo>
                    <a:pt x="131" y="16"/>
                  </a:lnTo>
                  <a:lnTo>
                    <a:pt x="139" y="29"/>
                  </a:lnTo>
                  <a:lnTo>
                    <a:pt x="138" y="34"/>
                  </a:lnTo>
                  <a:lnTo>
                    <a:pt x="138" y="45"/>
                  </a:lnTo>
                  <a:lnTo>
                    <a:pt x="141" y="48"/>
                  </a:lnTo>
                  <a:lnTo>
                    <a:pt x="138" y="50"/>
                  </a:lnTo>
                  <a:lnTo>
                    <a:pt x="136" y="55"/>
                  </a:lnTo>
                  <a:lnTo>
                    <a:pt x="139" y="58"/>
                  </a:lnTo>
                  <a:lnTo>
                    <a:pt x="144" y="55"/>
                  </a:lnTo>
                  <a:lnTo>
                    <a:pt x="150" y="48"/>
                  </a:lnTo>
                  <a:lnTo>
                    <a:pt x="149" y="45"/>
                  </a:lnTo>
                  <a:lnTo>
                    <a:pt x="149" y="37"/>
                  </a:lnTo>
                  <a:lnTo>
                    <a:pt x="150" y="31"/>
                  </a:lnTo>
                  <a:lnTo>
                    <a:pt x="150" y="11"/>
                  </a:lnTo>
                  <a:lnTo>
                    <a:pt x="152" y="10"/>
                  </a:lnTo>
                  <a:lnTo>
                    <a:pt x="152" y="6"/>
                  </a:lnTo>
                  <a:lnTo>
                    <a:pt x="155" y="5"/>
                  </a:lnTo>
                  <a:lnTo>
                    <a:pt x="155" y="2"/>
                  </a:lnTo>
                  <a:lnTo>
                    <a:pt x="162" y="2"/>
                  </a:lnTo>
                  <a:lnTo>
                    <a:pt x="168" y="6"/>
                  </a:lnTo>
                  <a:lnTo>
                    <a:pt x="170" y="5"/>
                  </a:lnTo>
                  <a:lnTo>
                    <a:pt x="168" y="3"/>
                  </a:lnTo>
                  <a:lnTo>
                    <a:pt x="173" y="3"/>
                  </a:lnTo>
                  <a:lnTo>
                    <a:pt x="186" y="19"/>
                  </a:lnTo>
                  <a:lnTo>
                    <a:pt x="183" y="23"/>
                  </a:lnTo>
                  <a:lnTo>
                    <a:pt x="184" y="26"/>
                  </a:lnTo>
                  <a:lnTo>
                    <a:pt x="183" y="45"/>
                  </a:lnTo>
                  <a:lnTo>
                    <a:pt x="187" y="59"/>
                  </a:lnTo>
                  <a:lnTo>
                    <a:pt x="186" y="64"/>
                  </a:lnTo>
                  <a:lnTo>
                    <a:pt x="184" y="66"/>
                  </a:lnTo>
                  <a:lnTo>
                    <a:pt x="181" y="72"/>
                  </a:lnTo>
                  <a:lnTo>
                    <a:pt x="181" y="75"/>
                  </a:lnTo>
                  <a:lnTo>
                    <a:pt x="192" y="88"/>
                  </a:lnTo>
                  <a:lnTo>
                    <a:pt x="200" y="88"/>
                  </a:lnTo>
                  <a:lnTo>
                    <a:pt x="208" y="98"/>
                  </a:lnTo>
                  <a:lnTo>
                    <a:pt x="213" y="98"/>
                  </a:lnTo>
                  <a:lnTo>
                    <a:pt x="213" y="103"/>
                  </a:lnTo>
                  <a:lnTo>
                    <a:pt x="221" y="103"/>
                  </a:lnTo>
                  <a:lnTo>
                    <a:pt x="221" y="107"/>
                  </a:lnTo>
                  <a:lnTo>
                    <a:pt x="216" y="117"/>
                  </a:lnTo>
                  <a:lnTo>
                    <a:pt x="213" y="117"/>
                  </a:lnTo>
                  <a:lnTo>
                    <a:pt x="211" y="114"/>
                  </a:lnTo>
                  <a:lnTo>
                    <a:pt x="213" y="109"/>
                  </a:lnTo>
                  <a:lnTo>
                    <a:pt x="208" y="117"/>
                  </a:lnTo>
                  <a:lnTo>
                    <a:pt x="205" y="116"/>
                  </a:lnTo>
                  <a:lnTo>
                    <a:pt x="205" y="109"/>
                  </a:lnTo>
                  <a:lnTo>
                    <a:pt x="195" y="114"/>
                  </a:lnTo>
                  <a:lnTo>
                    <a:pt x="195" y="120"/>
                  </a:lnTo>
                  <a:lnTo>
                    <a:pt x="187" y="120"/>
                  </a:lnTo>
                  <a:lnTo>
                    <a:pt x="186" y="128"/>
                  </a:lnTo>
                  <a:lnTo>
                    <a:pt x="194" y="122"/>
                  </a:lnTo>
                  <a:lnTo>
                    <a:pt x="200" y="122"/>
                  </a:lnTo>
                  <a:lnTo>
                    <a:pt x="202" y="124"/>
                  </a:lnTo>
                  <a:lnTo>
                    <a:pt x="197" y="127"/>
                  </a:lnTo>
                  <a:lnTo>
                    <a:pt x="197" y="130"/>
                  </a:lnTo>
                  <a:lnTo>
                    <a:pt x="200" y="128"/>
                  </a:lnTo>
                  <a:lnTo>
                    <a:pt x="205" y="132"/>
                  </a:lnTo>
                  <a:lnTo>
                    <a:pt x="200" y="136"/>
                  </a:lnTo>
                  <a:lnTo>
                    <a:pt x="187" y="140"/>
                  </a:lnTo>
                  <a:lnTo>
                    <a:pt x="184" y="143"/>
                  </a:lnTo>
                  <a:lnTo>
                    <a:pt x="155" y="138"/>
                  </a:lnTo>
                  <a:lnTo>
                    <a:pt x="160" y="133"/>
                  </a:lnTo>
                  <a:lnTo>
                    <a:pt x="142" y="130"/>
                  </a:lnTo>
                  <a:lnTo>
                    <a:pt x="144" y="125"/>
                  </a:lnTo>
                  <a:lnTo>
                    <a:pt x="141" y="122"/>
                  </a:lnTo>
                  <a:lnTo>
                    <a:pt x="134" y="127"/>
                  </a:lnTo>
                  <a:lnTo>
                    <a:pt x="134" y="130"/>
                  </a:lnTo>
                  <a:lnTo>
                    <a:pt x="126" y="136"/>
                  </a:lnTo>
                  <a:lnTo>
                    <a:pt x="112" y="138"/>
                  </a:lnTo>
                  <a:lnTo>
                    <a:pt x="109" y="141"/>
                  </a:lnTo>
                  <a:lnTo>
                    <a:pt x="96" y="146"/>
                  </a:lnTo>
                  <a:lnTo>
                    <a:pt x="46" y="151"/>
                  </a:lnTo>
                  <a:lnTo>
                    <a:pt x="49" y="149"/>
                  </a:lnTo>
                  <a:lnTo>
                    <a:pt x="45" y="144"/>
                  </a:lnTo>
                  <a:lnTo>
                    <a:pt x="43" y="140"/>
                  </a:lnTo>
                  <a:lnTo>
                    <a:pt x="46" y="135"/>
                  </a:lnTo>
                  <a:lnTo>
                    <a:pt x="41" y="130"/>
                  </a:lnTo>
                  <a:lnTo>
                    <a:pt x="30" y="128"/>
                  </a:lnTo>
                  <a:lnTo>
                    <a:pt x="30" y="12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70" name="Freeform 573"/>
            <p:cNvSpPr>
              <a:spLocks/>
            </p:cNvSpPr>
            <p:nvPr/>
          </p:nvSpPr>
          <p:spPr bwMode="auto">
            <a:xfrm>
              <a:off x="2321347" y="-3135725"/>
              <a:ext cx="44866" cy="40787"/>
            </a:xfrm>
            <a:custGeom>
              <a:avLst/>
              <a:gdLst/>
              <a:ahLst/>
              <a:cxnLst>
                <a:cxn ang="0">
                  <a:pos x="24" y="24"/>
                </a:cxn>
                <a:cxn ang="0">
                  <a:pos x="33" y="6"/>
                </a:cxn>
                <a:cxn ang="0">
                  <a:pos x="30" y="1"/>
                </a:cxn>
                <a:cxn ang="0">
                  <a:pos x="11" y="0"/>
                </a:cxn>
                <a:cxn ang="0">
                  <a:pos x="0" y="9"/>
                </a:cxn>
                <a:cxn ang="0">
                  <a:pos x="9" y="16"/>
                </a:cxn>
                <a:cxn ang="0">
                  <a:pos x="16" y="30"/>
                </a:cxn>
                <a:cxn ang="0">
                  <a:pos x="24" y="24"/>
                </a:cxn>
                <a:cxn ang="0">
                  <a:pos x="24" y="24"/>
                </a:cxn>
              </a:cxnLst>
              <a:rect l="0" t="0" r="r" b="b"/>
              <a:pathLst>
                <a:path w="33" h="30">
                  <a:moveTo>
                    <a:pt x="24" y="24"/>
                  </a:moveTo>
                  <a:lnTo>
                    <a:pt x="33" y="6"/>
                  </a:lnTo>
                  <a:lnTo>
                    <a:pt x="30" y="1"/>
                  </a:lnTo>
                  <a:lnTo>
                    <a:pt x="11" y="0"/>
                  </a:lnTo>
                  <a:lnTo>
                    <a:pt x="0" y="9"/>
                  </a:lnTo>
                  <a:lnTo>
                    <a:pt x="9" y="16"/>
                  </a:lnTo>
                  <a:lnTo>
                    <a:pt x="16" y="30"/>
                  </a:lnTo>
                  <a:lnTo>
                    <a:pt x="24" y="24"/>
                  </a:lnTo>
                  <a:lnTo>
                    <a:pt x="24" y="2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71" name="Freeform 574"/>
            <p:cNvSpPr>
              <a:spLocks/>
            </p:cNvSpPr>
            <p:nvPr/>
          </p:nvSpPr>
          <p:spPr bwMode="auto">
            <a:xfrm>
              <a:off x="2390684" y="-3142522"/>
              <a:ext cx="107405" cy="119641"/>
            </a:xfrm>
            <a:custGeom>
              <a:avLst/>
              <a:gdLst/>
              <a:ahLst/>
              <a:cxnLst>
                <a:cxn ang="0">
                  <a:pos x="26" y="69"/>
                </a:cxn>
                <a:cxn ang="0">
                  <a:pos x="24" y="61"/>
                </a:cxn>
                <a:cxn ang="0">
                  <a:pos x="19" y="62"/>
                </a:cxn>
                <a:cxn ang="0">
                  <a:pos x="18" y="58"/>
                </a:cxn>
                <a:cxn ang="0">
                  <a:pos x="10" y="59"/>
                </a:cxn>
                <a:cxn ang="0">
                  <a:pos x="0" y="45"/>
                </a:cxn>
                <a:cxn ang="0">
                  <a:pos x="2" y="42"/>
                </a:cxn>
                <a:cxn ang="0">
                  <a:pos x="5" y="33"/>
                </a:cxn>
                <a:cxn ang="0">
                  <a:pos x="10" y="32"/>
                </a:cxn>
                <a:cxn ang="0">
                  <a:pos x="16" y="40"/>
                </a:cxn>
                <a:cxn ang="0">
                  <a:pos x="18" y="45"/>
                </a:cxn>
                <a:cxn ang="0">
                  <a:pos x="30" y="40"/>
                </a:cxn>
                <a:cxn ang="0">
                  <a:pos x="30" y="35"/>
                </a:cxn>
                <a:cxn ang="0">
                  <a:pos x="32" y="37"/>
                </a:cxn>
                <a:cxn ang="0">
                  <a:pos x="34" y="33"/>
                </a:cxn>
                <a:cxn ang="0">
                  <a:pos x="30" y="30"/>
                </a:cxn>
                <a:cxn ang="0">
                  <a:pos x="30" y="25"/>
                </a:cxn>
                <a:cxn ang="0">
                  <a:pos x="38" y="25"/>
                </a:cxn>
                <a:cxn ang="0">
                  <a:pos x="34" y="21"/>
                </a:cxn>
                <a:cxn ang="0">
                  <a:pos x="30" y="24"/>
                </a:cxn>
                <a:cxn ang="0">
                  <a:pos x="24" y="22"/>
                </a:cxn>
                <a:cxn ang="0">
                  <a:pos x="21" y="16"/>
                </a:cxn>
                <a:cxn ang="0">
                  <a:pos x="27" y="14"/>
                </a:cxn>
                <a:cxn ang="0">
                  <a:pos x="30" y="17"/>
                </a:cxn>
                <a:cxn ang="0">
                  <a:pos x="32" y="13"/>
                </a:cxn>
                <a:cxn ang="0">
                  <a:pos x="26" y="8"/>
                </a:cxn>
                <a:cxn ang="0">
                  <a:pos x="34" y="3"/>
                </a:cxn>
                <a:cxn ang="0">
                  <a:pos x="38" y="6"/>
                </a:cxn>
                <a:cxn ang="0">
                  <a:pos x="40" y="3"/>
                </a:cxn>
                <a:cxn ang="0">
                  <a:pos x="37" y="1"/>
                </a:cxn>
                <a:cxn ang="0">
                  <a:pos x="40" y="0"/>
                </a:cxn>
                <a:cxn ang="0">
                  <a:pos x="55" y="6"/>
                </a:cxn>
                <a:cxn ang="0">
                  <a:pos x="75" y="0"/>
                </a:cxn>
                <a:cxn ang="0">
                  <a:pos x="79" y="5"/>
                </a:cxn>
                <a:cxn ang="0">
                  <a:pos x="77" y="8"/>
                </a:cxn>
                <a:cxn ang="0">
                  <a:pos x="69" y="13"/>
                </a:cxn>
                <a:cxn ang="0">
                  <a:pos x="74" y="14"/>
                </a:cxn>
                <a:cxn ang="0">
                  <a:pos x="72" y="19"/>
                </a:cxn>
                <a:cxn ang="0">
                  <a:pos x="64" y="22"/>
                </a:cxn>
                <a:cxn ang="0">
                  <a:pos x="56" y="30"/>
                </a:cxn>
                <a:cxn ang="0">
                  <a:pos x="55" y="35"/>
                </a:cxn>
                <a:cxn ang="0">
                  <a:pos x="66" y="30"/>
                </a:cxn>
                <a:cxn ang="0">
                  <a:pos x="71" y="40"/>
                </a:cxn>
                <a:cxn ang="0">
                  <a:pos x="67" y="45"/>
                </a:cxn>
                <a:cxn ang="0">
                  <a:pos x="75" y="40"/>
                </a:cxn>
                <a:cxn ang="0">
                  <a:pos x="77" y="50"/>
                </a:cxn>
                <a:cxn ang="0">
                  <a:pos x="72" y="54"/>
                </a:cxn>
                <a:cxn ang="0">
                  <a:pos x="72" y="61"/>
                </a:cxn>
                <a:cxn ang="0">
                  <a:pos x="69" y="64"/>
                </a:cxn>
                <a:cxn ang="0">
                  <a:pos x="72" y="66"/>
                </a:cxn>
                <a:cxn ang="0">
                  <a:pos x="71" y="70"/>
                </a:cxn>
                <a:cxn ang="0">
                  <a:pos x="58" y="78"/>
                </a:cxn>
                <a:cxn ang="0">
                  <a:pos x="48" y="77"/>
                </a:cxn>
                <a:cxn ang="0">
                  <a:pos x="48" y="83"/>
                </a:cxn>
                <a:cxn ang="0">
                  <a:pos x="42" y="88"/>
                </a:cxn>
                <a:cxn ang="0">
                  <a:pos x="38" y="85"/>
                </a:cxn>
                <a:cxn ang="0">
                  <a:pos x="34" y="86"/>
                </a:cxn>
                <a:cxn ang="0">
                  <a:pos x="32" y="74"/>
                </a:cxn>
                <a:cxn ang="0">
                  <a:pos x="26" y="69"/>
                </a:cxn>
                <a:cxn ang="0">
                  <a:pos x="26" y="69"/>
                </a:cxn>
              </a:cxnLst>
              <a:rect l="0" t="0" r="r" b="b"/>
              <a:pathLst>
                <a:path w="79" h="88">
                  <a:moveTo>
                    <a:pt x="26" y="69"/>
                  </a:moveTo>
                  <a:lnTo>
                    <a:pt x="24" y="61"/>
                  </a:lnTo>
                  <a:lnTo>
                    <a:pt x="19" y="62"/>
                  </a:lnTo>
                  <a:lnTo>
                    <a:pt x="18" y="58"/>
                  </a:lnTo>
                  <a:lnTo>
                    <a:pt x="10" y="59"/>
                  </a:lnTo>
                  <a:lnTo>
                    <a:pt x="0" y="45"/>
                  </a:lnTo>
                  <a:lnTo>
                    <a:pt x="2" y="42"/>
                  </a:lnTo>
                  <a:lnTo>
                    <a:pt x="5" y="33"/>
                  </a:lnTo>
                  <a:lnTo>
                    <a:pt x="10" y="32"/>
                  </a:lnTo>
                  <a:lnTo>
                    <a:pt x="16" y="40"/>
                  </a:lnTo>
                  <a:lnTo>
                    <a:pt x="18" y="45"/>
                  </a:lnTo>
                  <a:lnTo>
                    <a:pt x="30" y="40"/>
                  </a:lnTo>
                  <a:lnTo>
                    <a:pt x="30" y="35"/>
                  </a:lnTo>
                  <a:lnTo>
                    <a:pt x="32" y="37"/>
                  </a:lnTo>
                  <a:lnTo>
                    <a:pt x="34" y="33"/>
                  </a:lnTo>
                  <a:lnTo>
                    <a:pt x="30" y="30"/>
                  </a:lnTo>
                  <a:lnTo>
                    <a:pt x="30" y="25"/>
                  </a:lnTo>
                  <a:lnTo>
                    <a:pt x="38" y="25"/>
                  </a:lnTo>
                  <a:lnTo>
                    <a:pt x="34" y="21"/>
                  </a:lnTo>
                  <a:lnTo>
                    <a:pt x="30" y="24"/>
                  </a:lnTo>
                  <a:lnTo>
                    <a:pt x="24" y="22"/>
                  </a:lnTo>
                  <a:lnTo>
                    <a:pt x="21" y="16"/>
                  </a:lnTo>
                  <a:lnTo>
                    <a:pt x="27" y="14"/>
                  </a:lnTo>
                  <a:lnTo>
                    <a:pt x="30" y="17"/>
                  </a:lnTo>
                  <a:lnTo>
                    <a:pt x="32" y="13"/>
                  </a:lnTo>
                  <a:lnTo>
                    <a:pt x="26" y="8"/>
                  </a:lnTo>
                  <a:lnTo>
                    <a:pt x="34" y="3"/>
                  </a:lnTo>
                  <a:lnTo>
                    <a:pt x="38" y="6"/>
                  </a:lnTo>
                  <a:lnTo>
                    <a:pt x="40" y="3"/>
                  </a:lnTo>
                  <a:lnTo>
                    <a:pt x="37" y="1"/>
                  </a:lnTo>
                  <a:lnTo>
                    <a:pt x="40" y="0"/>
                  </a:lnTo>
                  <a:lnTo>
                    <a:pt x="55" y="6"/>
                  </a:lnTo>
                  <a:lnTo>
                    <a:pt x="75" y="0"/>
                  </a:lnTo>
                  <a:lnTo>
                    <a:pt x="79" y="5"/>
                  </a:lnTo>
                  <a:lnTo>
                    <a:pt x="77" y="8"/>
                  </a:lnTo>
                  <a:lnTo>
                    <a:pt x="69" y="13"/>
                  </a:lnTo>
                  <a:lnTo>
                    <a:pt x="74" y="14"/>
                  </a:lnTo>
                  <a:lnTo>
                    <a:pt x="72" y="19"/>
                  </a:lnTo>
                  <a:lnTo>
                    <a:pt x="64" y="22"/>
                  </a:lnTo>
                  <a:lnTo>
                    <a:pt x="56" y="30"/>
                  </a:lnTo>
                  <a:lnTo>
                    <a:pt x="55" y="35"/>
                  </a:lnTo>
                  <a:lnTo>
                    <a:pt x="66" y="30"/>
                  </a:lnTo>
                  <a:lnTo>
                    <a:pt x="71" y="40"/>
                  </a:lnTo>
                  <a:lnTo>
                    <a:pt x="67" y="45"/>
                  </a:lnTo>
                  <a:lnTo>
                    <a:pt x="75" y="40"/>
                  </a:lnTo>
                  <a:lnTo>
                    <a:pt x="77" y="50"/>
                  </a:lnTo>
                  <a:lnTo>
                    <a:pt x="72" y="54"/>
                  </a:lnTo>
                  <a:lnTo>
                    <a:pt x="72" y="61"/>
                  </a:lnTo>
                  <a:lnTo>
                    <a:pt x="69" y="64"/>
                  </a:lnTo>
                  <a:lnTo>
                    <a:pt x="72" y="66"/>
                  </a:lnTo>
                  <a:lnTo>
                    <a:pt x="71" y="70"/>
                  </a:lnTo>
                  <a:lnTo>
                    <a:pt x="58" y="78"/>
                  </a:lnTo>
                  <a:lnTo>
                    <a:pt x="48" y="77"/>
                  </a:lnTo>
                  <a:lnTo>
                    <a:pt x="48" y="83"/>
                  </a:lnTo>
                  <a:lnTo>
                    <a:pt x="42" y="88"/>
                  </a:lnTo>
                  <a:lnTo>
                    <a:pt x="38" y="85"/>
                  </a:lnTo>
                  <a:lnTo>
                    <a:pt x="34" y="86"/>
                  </a:lnTo>
                  <a:lnTo>
                    <a:pt x="32" y="74"/>
                  </a:lnTo>
                  <a:lnTo>
                    <a:pt x="26" y="69"/>
                  </a:lnTo>
                  <a:lnTo>
                    <a:pt x="26" y="6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72" name="Freeform 575"/>
            <p:cNvSpPr>
              <a:spLocks/>
            </p:cNvSpPr>
            <p:nvPr/>
          </p:nvSpPr>
          <p:spPr bwMode="auto">
            <a:xfrm>
              <a:off x="2487213" y="-3108533"/>
              <a:ext cx="10876" cy="13596"/>
            </a:xfrm>
            <a:custGeom>
              <a:avLst/>
              <a:gdLst/>
              <a:ahLst/>
              <a:cxnLst>
                <a:cxn ang="0">
                  <a:pos x="6" y="5"/>
                </a:cxn>
                <a:cxn ang="0">
                  <a:pos x="8" y="4"/>
                </a:cxn>
                <a:cxn ang="0">
                  <a:pos x="6" y="0"/>
                </a:cxn>
                <a:cxn ang="0">
                  <a:pos x="0" y="2"/>
                </a:cxn>
                <a:cxn ang="0">
                  <a:pos x="1" y="10"/>
                </a:cxn>
                <a:cxn ang="0">
                  <a:pos x="6" y="5"/>
                </a:cxn>
                <a:cxn ang="0">
                  <a:pos x="6" y="5"/>
                </a:cxn>
              </a:cxnLst>
              <a:rect l="0" t="0" r="r" b="b"/>
              <a:pathLst>
                <a:path w="8" h="10">
                  <a:moveTo>
                    <a:pt x="6" y="5"/>
                  </a:moveTo>
                  <a:lnTo>
                    <a:pt x="8" y="4"/>
                  </a:lnTo>
                  <a:lnTo>
                    <a:pt x="6" y="0"/>
                  </a:lnTo>
                  <a:lnTo>
                    <a:pt x="0" y="2"/>
                  </a:lnTo>
                  <a:lnTo>
                    <a:pt x="1" y="10"/>
                  </a:lnTo>
                  <a:lnTo>
                    <a:pt x="6" y="5"/>
                  </a:lnTo>
                  <a:lnTo>
                    <a:pt x="6"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73" name="Freeform 576"/>
            <p:cNvSpPr>
              <a:spLocks/>
            </p:cNvSpPr>
            <p:nvPr/>
          </p:nvSpPr>
          <p:spPr bwMode="auto">
            <a:xfrm>
              <a:off x="2458662" y="-3153398"/>
              <a:ext cx="29910" cy="12236"/>
            </a:xfrm>
            <a:custGeom>
              <a:avLst/>
              <a:gdLst/>
              <a:ahLst/>
              <a:cxnLst>
                <a:cxn ang="0">
                  <a:pos x="9" y="9"/>
                </a:cxn>
                <a:cxn ang="0">
                  <a:pos x="17" y="6"/>
                </a:cxn>
                <a:cxn ang="0">
                  <a:pos x="22" y="0"/>
                </a:cxn>
                <a:cxn ang="0">
                  <a:pos x="0" y="8"/>
                </a:cxn>
                <a:cxn ang="0">
                  <a:pos x="9" y="9"/>
                </a:cxn>
                <a:cxn ang="0">
                  <a:pos x="9" y="9"/>
                </a:cxn>
              </a:cxnLst>
              <a:rect l="0" t="0" r="r" b="b"/>
              <a:pathLst>
                <a:path w="22" h="9">
                  <a:moveTo>
                    <a:pt x="9" y="9"/>
                  </a:moveTo>
                  <a:lnTo>
                    <a:pt x="17" y="6"/>
                  </a:lnTo>
                  <a:lnTo>
                    <a:pt x="22" y="0"/>
                  </a:lnTo>
                  <a:lnTo>
                    <a:pt x="0" y="8"/>
                  </a:lnTo>
                  <a:lnTo>
                    <a:pt x="9" y="9"/>
                  </a:lnTo>
                  <a:lnTo>
                    <a:pt x="9" y="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74" name="Freeform 577"/>
            <p:cNvSpPr>
              <a:spLocks/>
            </p:cNvSpPr>
            <p:nvPr/>
          </p:nvSpPr>
          <p:spPr bwMode="auto">
            <a:xfrm>
              <a:off x="2404280" y="-2965779"/>
              <a:ext cx="76135" cy="54382"/>
            </a:xfrm>
            <a:custGeom>
              <a:avLst/>
              <a:gdLst/>
              <a:ahLst/>
              <a:cxnLst>
                <a:cxn ang="0">
                  <a:pos x="38" y="9"/>
                </a:cxn>
                <a:cxn ang="0">
                  <a:pos x="33" y="6"/>
                </a:cxn>
                <a:cxn ang="0">
                  <a:pos x="33" y="3"/>
                </a:cxn>
                <a:cxn ang="0">
                  <a:pos x="27" y="0"/>
                </a:cxn>
                <a:cxn ang="0">
                  <a:pos x="20" y="8"/>
                </a:cxn>
                <a:cxn ang="0">
                  <a:pos x="20" y="11"/>
                </a:cxn>
                <a:cxn ang="0">
                  <a:pos x="16" y="11"/>
                </a:cxn>
                <a:cxn ang="0">
                  <a:pos x="16" y="16"/>
                </a:cxn>
                <a:cxn ang="0">
                  <a:pos x="12" y="19"/>
                </a:cxn>
                <a:cxn ang="0">
                  <a:pos x="1" y="22"/>
                </a:cxn>
                <a:cxn ang="0">
                  <a:pos x="0" y="27"/>
                </a:cxn>
                <a:cxn ang="0">
                  <a:pos x="3" y="30"/>
                </a:cxn>
                <a:cxn ang="0">
                  <a:pos x="8" y="27"/>
                </a:cxn>
                <a:cxn ang="0">
                  <a:pos x="24" y="37"/>
                </a:cxn>
                <a:cxn ang="0">
                  <a:pos x="38" y="40"/>
                </a:cxn>
                <a:cxn ang="0">
                  <a:pos x="43" y="35"/>
                </a:cxn>
                <a:cxn ang="0">
                  <a:pos x="51" y="33"/>
                </a:cxn>
                <a:cxn ang="0">
                  <a:pos x="56" y="30"/>
                </a:cxn>
                <a:cxn ang="0">
                  <a:pos x="51" y="30"/>
                </a:cxn>
                <a:cxn ang="0">
                  <a:pos x="46" y="19"/>
                </a:cxn>
                <a:cxn ang="0">
                  <a:pos x="38" y="9"/>
                </a:cxn>
                <a:cxn ang="0">
                  <a:pos x="38" y="9"/>
                </a:cxn>
              </a:cxnLst>
              <a:rect l="0" t="0" r="r" b="b"/>
              <a:pathLst>
                <a:path w="56" h="40">
                  <a:moveTo>
                    <a:pt x="38" y="9"/>
                  </a:moveTo>
                  <a:lnTo>
                    <a:pt x="33" y="6"/>
                  </a:lnTo>
                  <a:lnTo>
                    <a:pt x="33" y="3"/>
                  </a:lnTo>
                  <a:lnTo>
                    <a:pt x="27" y="0"/>
                  </a:lnTo>
                  <a:lnTo>
                    <a:pt x="20" y="8"/>
                  </a:lnTo>
                  <a:lnTo>
                    <a:pt x="20" y="11"/>
                  </a:lnTo>
                  <a:lnTo>
                    <a:pt x="16" y="11"/>
                  </a:lnTo>
                  <a:lnTo>
                    <a:pt x="16" y="16"/>
                  </a:lnTo>
                  <a:lnTo>
                    <a:pt x="12" y="19"/>
                  </a:lnTo>
                  <a:lnTo>
                    <a:pt x="1" y="22"/>
                  </a:lnTo>
                  <a:lnTo>
                    <a:pt x="0" y="27"/>
                  </a:lnTo>
                  <a:lnTo>
                    <a:pt x="3" y="30"/>
                  </a:lnTo>
                  <a:lnTo>
                    <a:pt x="8" y="27"/>
                  </a:lnTo>
                  <a:lnTo>
                    <a:pt x="24" y="37"/>
                  </a:lnTo>
                  <a:lnTo>
                    <a:pt x="38" y="40"/>
                  </a:lnTo>
                  <a:lnTo>
                    <a:pt x="43" y="35"/>
                  </a:lnTo>
                  <a:lnTo>
                    <a:pt x="51" y="33"/>
                  </a:lnTo>
                  <a:lnTo>
                    <a:pt x="56" y="30"/>
                  </a:lnTo>
                  <a:lnTo>
                    <a:pt x="51" y="30"/>
                  </a:lnTo>
                  <a:lnTo>
                    <a:pt x="46" y="19"/>
                  </a:lnTo>
                  <a:lnTo>
                    <a:pt x="38" y="9"/>
                  </a:lnTo>
                  <a:lnTo>
                    <a:pt x="38" y="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75" name="Freeform 578"/>
            <p:cNvSpPr>
              <a:spLocks/>
            </p:cNvSpPr>
            <p:nvPr/>
          </p:nvSpPr>
          <p:spPr bwMode="auto">
            <a:xfrm>
              <a:off x="2519843" y="-3240410"/>
              <a:ext cx="19034" cy="16315"/>
            </a:xfrm>
            <a:custGeom>
              <a:avLst/>
              <a:gdLst/>
              <a:ahLst/>
              <a:cxnLst>
                <a:cxn ang="0">
                  <a:pos x="11" y="3"/>
                </a:cxn>
                <a:cxn ang="0">
                  <a:pos x="4" y="12"/>
                </a:cxn>
                <a:cxn ang="0">
                  <a:pos x="1" y="11"/>
                </a:cxn>
                <a:cxn ang="0">
                  <a:pos x="0" y="8"/>
                </a:cxn>
                <a:cxn ang="0">
                  <a:pos x="11" y="0"/>
                </a:cxn>
                <a:cxn ang="0">
                  <a:pos x="14" y="3"/>
                </a:cxn>
                <a:cxn ang="0">
                  <a:pos x="14" y="6"/>
                </a:cxn>
                <a:cxn ang="0">
                  <a:pos x="12" y="8"/>
                </a:cxn>
                <a:cxn ang="0">
                  <a:pos x="11" y="3"/>
                </a:cxn>
                <a:cxn ang="0">
                  <a:pos x="11" y="3"/>
                </a:cxn>
              </a:cxnLst>
              <a:rect l="0" t="0" r="r" b="b"/>
              <a:pathLst>
                <a:path w="14" h="12">
                  <a:moveTo>
                    <a:pt x="11" y="3"/>
                  </a:moveTo>
                  <a:lnTo>
                    <a:pt x="4" y="12"/>
                  </a:lnTo>
                  <a:lnTo>
                    <a:pt x="1" y="11"/>
                  </a:lnTo>
                  <a:lnTo>
                    <a:pt x="0" y="8"/>
                  </a:lnTo>
                  <a:lnTo>
                    <a:pt x="11" y="0"/>
                  </a:lnTo>
                  <a:lnTo>
                    <a:pt x="14" y="3"/>
                  </a:lnTo>
                  <a:lnTo>
                    <a:pt x="14" y="6"/>
                  </a:lnTo>
                  <a:lnTo>
                    <a:pt x="12" y="8"/>
                  </a:lnTo>
                  <a:lnTo>
                    <a:pt x="11" y="3"/>
                  </a:lnTo>
                  <a:lnTo>
                    <a:pt x="11"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76" name="Freeform 579"/>
            <p:cNvSpPr>
              <a:spLocks/>
            </p:cNvSpPr>
            <p:nvPr/>
          </p:nvSpPr>
          <p:spPr bwMode="auto">
            <a:xfrm>
              <a:off x="2423314" y="-3294792"/>
              <a:ext cx="100607" cy="93810"/>
            </a:xfrm>
            <a:custGeom>
              <a:avLst/>
              <a:gdLst/>
              <a:ahLst/>
              <a:cxnLst>
                <a:cxn ang="0">
                  <a:pos x="69" y="28"/>
                </a:cxn>
                <a:cxn ang="0">
                  <a:pos x="67" y="33"/>
                </a:cxn>
                <a:cxn ang="0">
                  <a:pos x="64" y="36"/>
                </a:cxn>
                <a:cxn ang="0">
                  <a:pos x="69" y="38"/>
                </a:cxn>
                <a:cxn ang="0">
                  <a:pos x="66" y="51"/>
                </a:cxn>
                <a:cxn ang="0">
                  <a:pos x="64" y="44"/>
                </a:cxn>
                <a:cxn ang="0">
                  <a:pos x="61" y="43"/>
                </a:cxn>
                <a:cxn ang="0">
                  <a:pos x="61" y="48"/>
                </a:cxn>
                <a:cxn ang="0">
                  <a:pos x="59" y="48"/>
                </a:cxn>
                <a:cxn ang="0">
                  <a:pos x="59" y="51"/>
                </a:cxn>
                <a:cxn ang="0">
                  <a:pos x="55" y="54"/>
                </a:cxn>
                <a:cxn ang="0">
                  <a:pos x="59" y="62"/>
                </a:cxn>
                <a:cxn ang="0">
                  <a:pos x="53" y="60"/>
                </a:cxn>
                <a:cxn ang="0">
                  <a:pos x="53" y="67"/>
                </a:cxn>
                <a:cxn ang="0">
                  <a:pos x="35" y="69"/>
                </a:cxn>
                <a:cxn ang="0">
                  <a:pos x="37" y="64"/>
                </a:cxn>
                <a:cxn ang="0">
                  <a:pos x="32" y="69"/>
                </a:cxn>
                <a:cxn ang="0">
                  <a:pos x="27" y="69"/>
                </a:cxn>
                <a:cxn ang="0">
                  <a:pos x="22" y="67"/>
                </a:cxn>
                <a:cxn ang="0">
                  <a:pos x="24" y="59"/>
                </a:cxn>
                <a:cxn ang="0">
                  <a:pos x="24" y="54"/>
                </a:cxn>
                <a:cxn ang="0">
                  <a:pos x="26" y="51"/>
                </a:cxn>
                <a:cxn ang="0">
                  <a:pos x="32" y="48"/>
                </a:cxn>
                <a:cxn ang="0">
                  <a:pos x="40" y="43"/>
                </a:cxn>
                <a:cxn ang="0">
                  <a:pos x="40" y="41"/>
                </a:cxn>
                <a:cxn ang="0">
                  <a:pos x="3" y="48"/>
                </a:cxn>
                <a:cxn ang="0">
                  <a:pos x="0" y="44"/>
                </a:cxn>
                <a:cxn ang="0">
                  <a:pos x="5" y="40"/>
                </a:cxn>
                <a:cxn ang="0">
                  <a:pos x="11" y="41"/>
                </a:cxn>
                <a:cxn ang="0">
                  <a:pos x="8" y="36"/>
                </a:cxn>
                <a:cxn ang="0">
                  <a:pos x="13" y="33"/>
                </a:cxn>
                <a:cxn ang="0">
                  <a:pos x="19" y="38"/>
                </a:cxn>
                <a:cxn ang="0">
                  <a:pos x="21" y="36"/>
                </a:cxn>
                <a:cxn ang="0">
                  <a:pos x="19" y="32"/>
                </a:cxn>
                <a:cxn ang="0">
                  <a:pos x="22" y="27"/>
                </a:cxn>
                <a:cxn ang="0">
                  <a:pos x="16" y="28"/>
                </a:cxn>
                <a:cxn ang="0">
                  <a:pos x="16" y="24"/>
                </a:cxn>
                <a:cxn ang="0">
                  <a:pos x="18" y="19"/>
                </a:cxn>
                <a:cxn ang="0">
                  <a:pos x="14" y="19"/>
                </a:cxn>
                <a:cxn ang="0">
                  <a:pos x="16" y="16"/>
                </a:cxn>
                <a:cxn ang="0">
                  <a:pos x="22" y="9"/>
                </a:cxn>
                <a:cxn ang="0">
                  <a:pos x="27" y="9"/>
                </a:cxn>
                <a:cxn ang="0">
                  <a:pos x="32" y="24"/>
                </a:cxn>
                <a:cxn ang="0">
                  <a:pos x="35" y="24"/>
                </a:cxn>
                <a:cxn ang="0">
                  <a:pos x="34" y="25"/>
                </a:cxn>
                <a:cxn ang="0">
                  <a:pos x="43" y="28"/>
                </a:cxn>
                <a:cxn ang="0">
                  <a:pos x="39" y="20"/>
                </a:cxn>
                <a:cxn ang="0">
                  <a:pos x="42" y="19"/>
                </a:cxn>
                <a:cxn ang="0">
                  <a:pos x="42" y="16"/>
                </a:cxn>
                <a:cxn ang="0">
                  <a:pos x="32" y="8"/>
                </a:cxn>
                <a:cxn ang="0">
                  <a:pos x="42" y="1"/>
                </a:cxn>
                <a:cxn ang="0">
                  <a:pos x="50" y="0"/>
                </a:cxn>
                <a:cxn ang="0">
                  <a:pos x="58" y="6"/>
                </a:cxn>
                <a:cxn ang="0">
                  <a:pos x="56" y="9"/>
                </a:cxn>
                <a:cxn ang="0">
                  <a:pos x="61" y="6"/>
                </a:cxn>
                <a:cxn ang="0">
                  <a:pos x="61" y="1"/>
                </a:cxn>
                <a:cxn ang="0">
                  <a:pos x="63" y="0"/>
                </a:cxn>
                <a:cxn ang="0">
                  <a:pos x="66" y="0"/>
                </a:cxn>
                <a:cxn ang="0">
                  <a:pos x="74" y="8"/>
                </a:cxn>
                <a:cxn ang="0">
                  <a:pos x="71" y="16"/>
                </a:cxn>
                <a:cxn ang="0">
                  <a:pos x="71" y="22"/>
                </a:cxn>
                <a:cxn ang="0">
                  <a:pos x="69" y="28"/>
                </a:cxn>
                <a:cxn ang="0">
                  <a:pos x="69" y="28"/>
                </a:cxn>
              </a:cxnLst>
              <a:rect l="0" t="0" r="r" b="b"/>
              <a:pathLst>
                <a:path w="74" h="69">
                  <a:moveTo>
                    <a:pt x="69" y="28"/>
                  </a:moveTo>
                  <a:lnTo>
                    <a:pt x="67" y="33"/>
                  </a:lnTo>
                  <a:lnTo>
                    <a:pt x="64" y="36"/>
                  </a:lnTo>
                  <a:lnTo>
                    <a:pt x="69" y="38"/>
                  </a:lnTo>
                  <a:lnTo>
                    <a:pt x="66" y="51"/>
                  </a:lnTo>
                  <a:lnTo>
                    <a:pt x="64" y="44"/>
                  </a:lnTo>
                  <a:lnTo>
                    <a:pt x="61" y="43"/>
                  </a:lnTo>
                  <a:lnTo>
                    <a:pt x="61" y="48"/>
                  </a:lnTo>
                  <a:lnTo>
                    <a:pt x="59" y="48"/>
                  </a:lnTo>
                  <a:lnTo>
                    <a:pt x="59" y="51"/>
                  </a:lnTo>
                  <a:lnTo>
                    <a:pt x="55" y="54"/>
                  </a:lnTo>
                  <a:lnTo>
                    <a:pt x="59" y="62"/>
                  </a:lnTo>
                  <a:lnTo>
                    <a:pt x="53" y="60"/>
                  </a:lnTo>
                  <a:lnTo>
                    <a:pt x="53" y="67"/>
                  </a:lnTo>
                  <a:lnTo>
                    <a:pt x="35" y="69"/>
                  </a:lnTo>
                  <a:lnTo>
                    <a:pt x="37" y="64"/>
                  </a:lnTo>
                  <a:lnTo>
                    <a:pt x="32" y="69"/>
                  </a:lnTo>
                  <a:lnTo>
                    <a:pt x="27" y="69"/>
                  </a:lnTo>
                  <a:lnTo>
                    <a:pt x="22" y="67"/>
                  </a:lnTo>
                  <a:lnTo>
                    <a:pt x="24" y="59"/>
                  </a:lnTo>
                  <a:lnTo>
                    <a:pt x="24" y="54"/>
                  </a:lnTo>
                  <a:lnTo>
                    <a:pt x="26" y="51"/>
                  </a:lnTo>
                  <a:lnTo>
                    <a:pt x="32" y="48"/>
                  </a:lnTo>
                  <a:lnTo>
                    <a:pt x="40" y="43"/>
                  </a:lnTo>
                  <a:lnTo>
                    <a:pt x="40" y="41"/>
                  </a:lnTo>
                  <a:lnTo>
                    <a:pt x="3" y="48"/>
                  </a:lnTo>
                  <a:lnTo>
                    <a:pt x="0" y="44"/>
                  </a:lnTo>
                  <a:lnTo>
                    <a:pt x="5" y="40"/>
                  </a:lnTo>
                  <a:lnTo>
                    <a:pt x="11" y="41"/>
                  </a:lnTo>
                  <a:lnTo>
                    <a:pt x="8" y="36"/>
                  </a:lnTo>
                  <a:lnTo>
                    <a:pt x="13" y="33"/>
                  </a:lnTo>
                  <a:lnTo>
                    <a:pt x="19" y="38"/>
                  </a:lnTo>
                  <a:lnTo>
                    <a:pt x="21" y="36"/>
                  </a:lnTo>
                  <a:lnTo>
                    <a:pt x="19" y="32"/>
                  </a:lnTo>
                  <a:lnTo>
                    <a:pt x="22" y="27"/>
                  </a:lnTo>
                  <a:lnTo>
                    <a:pt x="16" y="28"/>
                  </a:lnTo>
                  <a:lnTo>
                    <a:pt x="16" y="24"/>
                  </a:lnTo>
                  <a:lnTo>
                    <a:pt x="18" y="19"/>
                  </a:lnTo>
                  <a:lnTo>
                    <a:pt x="14" y="19"/>
                  </a:lnTo>
                  <a:lnTo>
                    <a:pt x="16" y="16"/>
                  </a:lnTo>
                  <a:lnTo>
                    <a:pt x="22" y="9"/>
                  </a:lnTo>
                  <a:lnTo>
                    <a:pt x="27" y="9"/>
                  </a:lnTo>
                  <a:lnTo>
                    <a:pt x="32" y="24"/>
                  </a:lnTo>
                  <a:lnTo>
                    <a:pt x="35" y="24"/>
                  </a:lnTo>
                  <a:lnTo>
                    <a:pt x="34" y="25"/>
                  </a:lnTo>
                  <a:lnTo>
                    <a:pt x="43" y="28"/>
                  </a:lnTo>
                  <a:lnTo>
                    <a:pt x="39" y="20"/>
                  </a:lnTo>
                  <a:lnTo>
                    <a:pt x="42" y="19"/>
                  </a:lnTo>
                  <a:lnTo>
                    <a:pt x="42" y="16"/>
                  </a:lnTo>
                  <a:lnTo>
                    <a:pt x="32" y="8"/>
                  </a:lnTo>
                  <a:lnTo>
                    <a:pt x="42" y="1"/>
                  </a:lnTo>
                  <a:lnTo>
                    <a:pt x="50" y="0"/>
                  </a:lnTo>
                  <a:lnTo>
                    <a:pt x="58" y="6"/>
                  </a:lnTo>
                  <a:lnTo>
                    <a:pt x="56" y="9"/>
                  </a:lnTo>
                  <a:lnTo>
                    <a:pt x="61" y="6"/>
                  </a:lnTo>
                  <a:lnTo>
                    <a:pt x="61" y="1"/>
                  </a:lnTo>
                  <a:lnTo>
                    <a:pt x="63" y="0"/>
                  </a:lnTo>
                  <a:lnTo>
                    <a:pt x="66" y="0"/>
                  </a:lnTo>
                  <a:lnTo>
                    <a:pt x="74" y="8"/>
                  </a:lnTo>
                  <a:lnTo>
                    <a:pt x="71" y="16"/>
                  </a:lnTo>
                  <a:lnTo>
                    <a:pt x="71" y="22"/>
                  </a:lnTo>
                  <a:lnTo>
                    <a:pt x="69" y="28"/>
                  </a:lnTo>
                  <a:lnTo>
                    <a:pt x="69" y="2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77" name="Freeform 580"/>
            <p:cNvSpPr>
              <a:spLocks/>
            </p:cNvSpPr>
            <p:nvPr/>
          </p:nvSpPr>
          <p:spPr bwMode="auto">
            <a:xfrm>
              <a:off x="2545674" y="-3441624"/>
              <a:ext cx="57101" cy="78854"/>
            </a:xfrm>
            <a:custGeom>
              <a:avLst/>
              <a:gdLst/>
              <a:ahLst/>
              <a:cxnLst>
                <a:cxn ang="0">
                  <a:pos x="34" y="50"/>
                </a:cxn>
                <a:cxn ang="0">
                  <a:pos x="16" y="50"/>
                </a:cxn>
                <a:cxn ang="0">
                  <a:pos x="9" y="58"/>
                </a:cxn>
                <a:cxn ang="0">
                  <a:pos x="5" y="56"/>
                </a:cxn>
                <a:cxn ang="0">
                  <a:pos x="8" y="51"/>
                </a:cxn>
                <a:cxn ang="0">
                  <a:pos x="1" y="43"/>
                </a:cxn>
                <a:cxn ang="0">
                  <a:pos x="11" y="42"/>
                </a:cxn>
                <a:cxn ang="0">
                  <a:pos x="14" y="39"/>
                </a:cxn>
                <a:cxn ang="0">
                  <a:pos x="14" y="37"/>
                </a:cxn>
                <a:cxn ang="0">
                  <a:pos x="3" y="34"/>
                </a:cxn>
                <a:cxn ang="0">
                  <a:pos x="5" y="32"/>
                </a:cxn>
                <a:cxn ang="0">
                  <a:pos x="1" y="29"/>
                </a:cxn>
                <a:cxn ang="0">
                  <a:pos x="3" y="23"/>
                </a:cxn>
                <a:cxn ang="0">
                  <a:pos x="0" y="18"/>
                </a:cxn>
                <a:cxn ang="0">
                  <a:pos x="5" y="15"/>
                </a:cxn>
                <a:cxn ang="0">
                  <a:pos x="3" y="10"/>
                </a:cxn>
                <a:cxn ang="0">
                  <a:pos x="5" y="3"/>
                </a:cxn>
                <a:cxn ang="0">
                  <a:pos x="9" y="0"/>
                </a:cxn>
                <a:cxn ang="0">
                  <a:pos x="30" y="11"/>
                </a:cxn>
                <a:cxn ang="0">
                  <a:pos x="30" y="13"/>
                </a:cxn>
                <a:cxn ang="0">
                  <a:pos x="29" y="19"/>
                </a:cxn>
                <a:cxn ang="0">
                  <a:pos x="35" y="18"/>
                </a:cxn>
                <a:cxn ang="0">
                  <a:pos x="42" y="27"/>
                </a:cxn>
                <a:cxn ang="0">
                  <a:pos x="38" y="32"/>
                </a:cxn>
                <a:cxn ang="0">
                  <a:pos x="37" y="40"/>
                </a:cxn>
                <a:cxn ang="0">
                  <a:pos x="37" y="45"/>
                </a:cxn>
                <a:cxn ang="0">
                  <a:pos x="34" y="50"/>
                </a:cxn>
                <a:cxn ang="0">
                  <a:pos x="34" y="50"/>
                </a:cxn>
              </a:cxnLst>
              <a:rect l="0" t="0" r="r" b="b"/>
              <a:pathLst>
                <a:path w="42" h="58">
                  <a:moveTo>
                    <a:pt x="34" y="50"/>
                  </a:moveTo>
                  <a:lnTo>
                    <a:pt x="16" y="50"/>
                  </a:lnTo>
                  <a:lnTo>
                    <a:pt x="9" y="58"/>
                  </a:lnTo>
                  <a:lnTo>
                    <a:pt x="5" y="56"/>
                  </a:lnTo>
                  <a:lnTo>
                    <a:pt x="8" y="51"/>
                  </a:lnTo>
                  <a:lnTo>
                    <a:pt x="1" y="43"/>
                  </a:lnTo>
                  <a:lnTo>
                    <a:pt x="11" y="42"/>
                  </a:lnTo>
                  <a:lnTo>
                    <a:pt x="14" y="39"/>
                  </a:lnTo>
                  <a:lnTo>
                    <a:pt x="14" y="37"/>
                  </a:lnTo>
                  <a:lnTo>
                    <a:pt x="3" y="34"/>
                  </a:lnTo>
                  <a:lnTo>
                    <a:pt x="5" y="32"/>
                  </a:lnTo>
                  <a:lnTo>
                    <a:pt x="1" y="29"/>
                  </a:lnTo>
                  <a:lnTo>
                    <a:pt x="3" y="23"/>
                  </a:lnTo>
                  <a:lnTo>
                    <a:pt x="0" y="18"/>
                  </a:lnTo>
                  <a:lnTo>
                    <a:pt x="5" y="15"/>
                  </a:lnTo>
                  <a:lnTo>
                    <a:pt x="3" y="10"/>
                  </a:lnTo>
                  <a:lnTo>
                    <a:pt x="5" y="3"/>
                  </a:lnTo>
                  <a:lnTo>
                    <a:pt x="9" y="0"/>
                  </a:lnTo>
                  <a:lnTo>
                    <a:pt x="30" y="11"/>
                  </a:lnTo>
                  <a:lnTo>
                    <a:pt x="30" y="13"/>
                  </a:lnTo>
                  <a:lnTo>
                    <a:pt x="29" y="19"/>
                  </a:lnTo>
                  <a:lnTo>
                    <a:pt x="35" y="18"/>
                  </a:lnTo>
                  <a:lnTo>
                    <a:pt x="42" y="27"/>
                  </a:lnTo>
                  <a:lnTo>
                    <a:pt x="38" y="32"/>
                  </a:lnTo>
                  <a:lnTo>
                    <a:pt x="37" y="40"/>
                  </a:lnTo>
                  <a:lnTo>
                    <a:pt x="37" y="45"/>
                  </a:lnTo>
                  <a:lnTo>
                    <a:pt x="34" y="50"/>
                  </a:lnTo>
                  <a:lnTo>
                    <a:pt x="34" y="5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78" name="Freeform 581"/>
            <p:cNvSpPr>
              <a:spLocks/>
            </p:cNvSpPr>
            <p:nvPr/>
          </p:nvSpPr>
          <p:spPr bwMode="auto">
            <a:xfrm>
              <a:off x="2434190" y="-3471535"/>
              <a:ext cx="91091" cy="106045"/>
            </a:xfrm>
            <a:custGeom>
              <a:avLst/>
              <a:gdLst/>
              <a:ahLst/>
              <a:cxnLst>
                <a:cxn ang="0">
                  <a:pos x="64" y="32"/>
                </a:cxn>
                <a:cxn ang="0">
                  <a:pos x="67" y="37"/>
                </a:cxn>
                <a:cxn ang="0">
                  <a:pos x="61" y="45"/>
                </a:cxn>
                <a:cxn ang="0">
                  <a:pos x="61" y="51"/>
                </a:cxn>
                <a:cxn ang="0">
                  <a:pos x="67" y="65"/>
                </a:cxn>
                <a:cxn ang="0">
                  <a:pos x="63" y="75"/>
                </a:cxn>
                <a:cxn ang="0">
                  <a:pos x="53" y="78"/>
                </a:cxn>
                <a:cxn ang="0">
                  <a:pos x="45" y="73"/>
                </a:cxn>
                <a:cxn ang="0">
                  <a:pos x="45" y="57"/>
                </a:cxn>
                <a:cxn ang="0">
                  <a:pos x="26" y="56"/>
                </a:cxn>
                <a:cxn ang="0">
                  <a:pos x="26" y="49"/>
                </a:cxn>
                <a:cxn ang="0">
                  <a:pos x="11" y="57"/>
                </a:cxn>
                <a:cxn ang="0">
                  <a:pos x="2" y="53"/>
                </a:cxn>
                <a:cxn ang="0">
                  <a:pos x="0" y="49"/>
                </a:cxn>
                <a:cxn ang="0">
                  <a:pos x="2" y="43"/>
                </a:cxn>
                <a:cxn ang="0">
                  <a:pos x="18" y="45"/>
                </a:cxn>
                <a:cxn ang="0">
                  <a:pos x="21" y="40"/>
                </a:cxn>
                <a:cxn ang="0">
                  <a:pos x="14" y="38"/>
                </a:cxn>
                <a:cxn ang="0">
                  <a:pos x="23" y="30"/>
                </a:cxn>
                <a:cxn ang="0">
                  <a:pos x="13" y="30"/>
                </a:cxn>
                <a:cxn ang="0">
                  <a:pos x="18" y="24"/>
                </a:cxn>
                <a:cxn ang="0">
                  <a:pos x="16" y="19"/>
                </a:cxn>
                <a:cxn ang="0">
                  <a:pos x="5" y="29"/>
                </a:cxn>
                <a:cxn ang="0">
                  <a:pos x="3" y="27"/>
                </a:cxn>
                <a:cxn ang="0">
                  <a:pos x="10" y="17"/>
                </a:cxn>
                <a:cxn ang="0">
                  <a:pos x="0" y="19"/>
                </a:cxn>
                <a:cxn ang="0">
                  <a:pos x="0" y="9"/>
                </a:cxn>
                <a:cxn ang="0">
                  <a:pos x="5" y="3"/>
                </a:cxn>
                <a:cxn ang="0">
                  <a:pos x="24" y="0"/>
                </a:cxn>
                <a:cxn ang="0">
                  <a:pos x="31" y="3"/>
                </a:cxn>
                <a:cxn ang="0">
                  <a:pos x="27" y="17"/>
                </a:cxn>
                <a:cxn ang="0">
                  <a:pos x="29" y="21"/>
                </a:cxn>
                <a:cxn ang="0">
                  <a:pos x="34" y="11"/>
                </a:cxn>
                <a:cxn ang="0">
                  <a:pos x="40" y="8"/>
                </a:cxn>
                <a:cxn ang="0">
                  <a:pos x="50" y="14"/>
                </a:cxn>
                <a:cxn ang="0">
                  <a:pos x="48" y="22"/>
                </a:cxn>
                <a:cxn ang="0">
                  <a:pos x="50" y="25"/>
                </a:cxn>
                <a:cxn ang="0">
                  <a:pos x="56" y="21"/>
                </a:cxn>
                <a:cxn ang="0">
                  <a:pos x="64" y="32"/>
                </a:cxn>
                <a:cxn ang="0">
                  <a:pos x="64" y="32"/>
                </a:cxn>
              </a:cxnLst>
              <a:rect l="0" t="0" r="r" b="b"/>
              <a:pathLst>
                <a:path w="67" h="78">
                  <a:moveTo>
                    <a:pt x="64" y="32"/>
                  </a:moveTo>
                  <a:lnTo>
                    <a:pt x="67" y="37"/>
                  </a:lnTo>
                  <a:lnTo>
                    <a:pt x="61" y="45"/>
                  </a:lnTo>
                  <a:lnTo>
                    <a:pt x="61" y="51"/>
                  </a:lnTo>
                  <a:lnTo>
                    <a:pt x="67" y="65"/>
                  </a:lnTo>
                  <a:lnTo>
                    <a:pt x="63" y="75"/>
                  </a:lnTo>
                  <a:lnTo>
                    <a:pt x="53" y="78"/>
                  </a:lnTo>
                  <a:lnTo>
                    <a:pt x="45" y="73"/>
                  </a:lnTo>
                  <a:lnTo>
                    <a:pt x="45" y="57"/>
                  </a:lnTo>
                  <a:lnTo>
                    <a:pt x="26" y="56"/>
                  </a:lnTo>
                  <a:lnTo>
                    <a:pt x="26" y="49"/>
                  </a:lnTo>
                  <a:lnTo>
                    <a:pt x="11" y="57"/>
                  </a:lnTo>
                  <a:lnTo>
                    <a:pt x="2" y="53"/>
                  </a:lnTo>
                  <a:lnTo>
                    <a:pt x="0" y="49"/>
                  </a:lnTo>
                  <a:lnTo>
                    <a:pt x="2" y="43"/>
                  </a:lnTo>
                  <a:lnTo>
                    <a:pt x="18" y="45"/>
                  </a:lnTo>
                  <a:lnTo>
                    <a:pt x="21" y="40"/>
                  </a:lnTo>
                  <a:lnTo>
                    <a:pt x="14" y="38"/>
                  </a:lnTo>
                  <a:lnTo>
                    <a:pt x="23" y="30"/>
                  </a:lnTo>
                  <a:lnTo>
                    <a:pt x="13" y="30"/>
                  </a:lnTo>
                  <a:lnTo>
                    <a:pt x="18" y="24"/>
                  </a:lnTo>
                  <a:lnTo>
                    <a:pt x="16" y="19"/>
                  </a:lnTo>
                  <a:lnTo>
                    <a:pt x="5" y="29"/>
                  </a:lnTo>
                  <a:lnTo>
                    <a:pt x="3" y="27"/>
                  </a:lnTo>
                  <a:lnTo>
                    <a:pt x="10" y="17"/>
                  </a:lnTo>
                  <a:lnTo>
                    <a:pt x="0" y="19"/>
                  </a:lnTo>
                  <a:lnTo>
                    <a:pt x="0" y="9"/>
                  </a:lnTo>
                  <a:lnTo>
                    <a:pt x="5" y="3"/>
                  </a:lnTo>
                  <a:lnTo>
                    <a:pt x="24" y="0"/>
                  </a:lnTo>
                  <a:lnTo>
                    <a:pt x="31" y="3"/>
                  </a:lnTo>
                  <a:lnTo>
                    <a:pt x="27" y="17"/>
                  </a:lnTo>
                  <a:lnTo>
                    <a:pt x="29" y="21"/>
                  </a:lnTo>
                  <a:lnTo>
                    <a:pt x="34" y="11"/>
                  </a:lnTo>
                  <a:lnTo>
                    <a:pt x="40" y="8"/>
                  </a:lnTo>
                  <a:lnTo>
                    <a:pt x="50" y="14"/>
                  </a:lnTo>
                  <a:lnTo>
                    <a:pt x="48" y="22"/>
                  </a:lnTo>
                  <a:lnTo>
                    <a:pt x="50" y="25"/>
                  </a:lnTo>
                  <a:lnTo>
                    <a:pt x="56" y="21"/>
                  </a:lnTo>
                  <a:lnTo>
                    <a:pt x="64" y="32"/>
                  </a:lnTo>
                  <a:lnTo>
                    <a:pt x="64" y="3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79" name="Freeform 582"/>
            <p:cNvSpPr>
              <a:spLocks/>
            </p:cNvSpPr>
            <p:nvPr/>
          </p:nvSpPr>
          <p:spPr bwMode="auto">
            <a:xfrm>
              <a:off x="2465460" y="-3373647"/>
              <a:ext cx="25832" cy="10876"/>
            </a:xfrm>
            <a:custGeom>
              <a:avLst/>
              <a:gdLst/>
              <a:ahLst/>
              <a:cxnLst>
                <a:cxn ang="0">
                  <a:pos x="8" y="0"/>
                </a:cxn>
                <a:cxn ang="0">
                  <a:pos x="19" y="6"/>
                </a:cxn>
                <a:cxn ang="0">
                  <a:pos x="3" y="8"/>
                </a:cxn>
                <a:cxn ang="0">
                  <a:pos x="0" y="1"/>
                </a:cxn>
                <a:cxn ang="0">
                  <a:pos x="8" y="0"/>
                </a:cxn>
                <a:cxn ang="0">
                  <a:pos x="8" y="0"/>
                </a:cxn>
              </a:cxnLst>
              <a:rect l="0" t="0" r="r" b="b"/>
              <a:pathLst>
                <a:path w="19" h="8">
                  <a:moveTo>
                    <a:pt x="8" y="0"/>
                  </a:moveTo>
                  <a:lnTo>
                    <a:pt x="19" y="6"/>
                  </a:lnTo>
                  <a:lnTo>
                    <a:pt x="3" y="8"/>
                  </a:lnTo>
                  <a:lnTo>
                    <a:pt x="0" y="1"/>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80" name="Freeform 583"/>
            <p:cNvSpPr>
              <a:spLocks/>
            </p:cNvSpPr>
            <p:nvPr/>
          </p:nvSpPr>
          <p:spPr bwMode="auto">
            <a:xfrm>
              <a:off x="2404280" y="-3361411"/>
              <a:ext cx="21753" cy="39428"/>
            </a:xfrm>
            <a:custGeom>
              <a:avLst/>
              <a:gdLst/>
              <a:ahLst/>
              <a:cxnLst>
                <a:cxn ang="0">
                  <a:pos x="9" y="8"/>
                </a:cxn>
                <a:cxn ang="0">
                  <a:pos x="9" y="15"/>
                </a:cxn>
                <a:cxn ang="0">
                  <a:pos x="16" y="20"/>
                </a:cxn>
                <a:cxn ang="0">
                  <a:pos x="12" y="21"/>
                </a:cxn>
                <a:cxn ang="0">
                  <a:pos x="14" y="26"/>
                </a:cxn>
                <a:cxn ang="0">
                  <a:pos x="9" y="29"/>
                </a:cxn>
                <a:cxn ang="0">
                  <a:pos x="4" y="28"/>
                </a:cxn>
                <a:cxn ang="0">
                  <a:pos x="0" y="0"/>
                </a:cxn>
                <a:cxn ang="0">
                  <a:pos x="6" y="0"/>
                </a:cxn>
                <a:cxn ang="0">
                  <a:pos x="9" y="8"/>
                </a:cxn>
                <a:cxn ang="0">
                  <a:pos x="9" y="8"/>
                </a:cxn>
              </a:cxnLst>
              <a:rect l="0" t="0" r="r" b="b"/>
              <a:pathLst>
                <a:path w="16" h="29">
                  <a:moveTo>
                    <a:pt x="9" y="8"/>
                  </a:moveTo>
                  <a:lnTo>
                    <a:pt x="9" y="15"/>
                  </a:lnTo>
                  <a:lnTo>
                    <a:pt x="16" y="20"/>
                  </a:lnTo>
                  <a:lnTo>
                    <a:pt x="12" y="21"/>
                  </a:lnTo>
                  <a:lnTo>
                    <a:pt x="14" y="26"/>
                  </a:lnTo>
                  <a:lnTo>
                    <a:pt x="9" y="29"/>
                  </a:lnTo>
                  <a:lnTo>
                    <a:pt x="4" y="28"/>
                  </a:lnTo>
                  <a:lnTo>
                    <a:pt x="0" y="0"/>
                  </a:lnTo>
                  <a:lnTo>
                    <a:pt x="6" y="0"/>
                  </a:lnTo>
                  <a:lnTo>
                    <a:pt x="9" y="8"/>
                  </a:lnTo>
                  <a:lnTo>
                    <a:pt x="9"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81" name="Freeform 584"/>
            <p:cNvSpPr>
              <a:spLocks/>
            </p:cNvSpPr>
            <p:nvPr/>
          </p:nvSpPr>
          <p:spPr bwMode="auto">
            <a:xfrm>
              <a:off x="2408359" y="-3294792"/>
              <a:ext cx="23113" cy="21753"/>
            </a:xfrm>
            <a:custGeom>
              <a:avLst/>
              <a:gdLst/>
              <a:ahLst/>
              <a:cxnLst>
                <a:cxn ang="0">
                  <a:pos x="8" y="3"/>
                </a:cxn>
                <a:cxn ang="0">
                  <a:pos x="17" y="11"/>
                </a:cxn>
                <a:cxn ang="0">
                  <a:pos x="1" y="16"/>
                </a:cxn>
                <a:cxn ang="0">
                  <a:pos x="3" y="14"/>
                </a:cxn>
                <a:cxn ang="0">
                  <a:pos x="0" y="11"/>
                </a:cxn>
                <a:cxn ang="0">
                  <a:pos x="1" y="6"/>
                </a:cxn>
                <a:cxn ang="0">
                  <a:pos x="0" y="4"/>
                </a:cxn>
                <a:cxn ang="0">
                  <a:pos x="6" y="0"/>
                </a:cxn>
                <a:cxn ang="0">
                  <a:pos x="8" y="3"/>
                </a:cxn>
                <a:cxn ang="0">
                  <a:pos x="8" y="3"/>
                </a:cxn>
              </a:cxnLst>
              <a:rect l="0" t="0" r="r" b="b"/>
              <a:pathLst>
                <a:path w="17" h="16">
                  <a:moveTo>
                    <a:pt x="8" y="3"/>
                  </a:moveTo>
                  <a:lnTo>
                    <a:pt x="17" y="11"/>
                  </a:lnTo>
                  <a:lnTo>
                    <a:pt x="1" y="16"/>
                  </a:lnTo>
                  <a:lnTo>
                    <a:pt x="3" y="14"/>
                  </a:lnTo>
                  <a:lnTo>
                    <a:pt x="0" y="11"/>
                  </a:lnTo>
                  <a:lnTo>
                    <a:pt x="1" y="6"/>
                  </a:lnTo>
                  <a:lnTo>
                    <a:pt x="0" y="4"/>
                  </a:lnTo>
                  <a:lnTo>
                    <a:pt x="6" y="0"/>
                  </a:lnTo>
                  <a:lnTo>
                    <a:pt x="8" y="3"/>
                  </a:lnTo>
                  <a:lnTo>
                    <a:pt x="8"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82" name="Freeform 585"/>
            <p:cNvSpPr>
              <a:spLocks/>
            </p:cNvSpPr>
            <p:nvPr/>
          </p:nvSpPr>
          <p:spPr bwMode="auto">
            <a:xfrm>
              <a:off x="2404280" y="-3273039"/>
              <a:ext cx="33989" cy="14956"/>
            </a:xfrm>
            <a:custGeom>
              <a:avLst/>
              <a:gdLst/>
              <a:ahLst/>
              <a:cxnLst>
                <a:cxn ang="0">
                  <a:pos x="20" y="0"/>
                </a:cxn>
                <a:cxn ang="0">
                  <a:pos x="25" y="3"/>
                </a:cxn>
                <a:cxn ang="0">
                  <a:pos x="22" y="6"/>
                </a:cxn>
                <a:cxn ang="0">
                  <a:pos x="16" y="9"/>
                </a:cxn>
                <a:cxn ang="0">
                  <a:pos x="3" y="11"/>
                </a:cxn>
                <a:cxn ang="0">
                  <a:pos x="0" y="6"/>
                </a:cxn>
                <a:cxn ang="0">
                  <a:pos x="20" y="0"/>
                </a:cxn>
                <a:cxn ang="0">
                  <a:pos x="20" y="0"/>
                </a:cxn>
              </a:cxnLst>
              <a:rect l="0" t="0" r="r" b="b"/>
              <a:pathLst>
                <a:path w="25" h="11">
                  <a:moveTo>
                    <a:pt x="20" y="0"/>
                  </a:moveTo>
                  <a:lnTo>
                    <a:pt x="25" y="3"/>
                  </a:lnTo>
                  <a:lnTo>
                    <a:pt x="22" y="6"/>
                  </a:lnTo>
                  <a:lnTo>
                    <a:pt x="16" y="9"/>
                  </a:lnTo>
                  <a:lnTo>
                    <a:pt x="3" y="11"/>
                  </a:lnTo>
                  <a:lnTo>
                    <a:pt x="0" y="6"/>
                  </a:lnTo>
                  <a:lnTo>
                    <a:pt x="20" y="0"/>
                  </a:lnTo>
                  <a:lnTo>
                    <a:pt x="2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83" name="Freeform 586"/>
            <p:cNvSpPr>
              <a:spLocks/>
            </p:cNvSpPr>
            <p:nvPr/>
          </p:nvSpPr>
          <p:spPr bwMode="auto">
            <a:xfrm>
              <a:off x="2409718" y="-3260804"/>
              <a:ext cx="28551" cy="10876"/>
            </a:xfrm>
            <a:custGeom>
              <a:avLst/>
              <a:gdLst/>
              <a:ahLst/>
              <a:cxnLst>
                <a:cxn ang="0">
                  <a:pos x="13" y="0"/>
                </a:cxn>
                <a:cxn ang="0">
                  <a:pos x="21" y="0"/>
                </a:cxn>
                <a:cxn ang="0">
                  <a:pos x="18" y="3"/>
                </a:cxn>
                <a:cxn ang="0">
                  <a:pos x="0" y="8"/>
                </a:cxn>
                <a:cxn ang="0">
                  <a:pos x="13" y="0"/>
                </a:cxn>
                <a:cxn ang="0">
                  <a:pos x="13" y="0"/>
                </a:cxn>
              </a:cxnLst>
              <a:rect l="0" t="0" r="r" b="b"/>
              <a:pathLst>
                <a:path w="21" h="8">
                  <a:moveTo>
                    <a:pt x="13" y="0"/>
                  </a:moveTo>
                  <a:lnTo>
                    <a:pt x="21" y="0"/>
                  </a:lnTo>
                  <a:lnTo>
                    <a:pt x="18" y="3"/>
                  </a:lnTo>
                  <a:lnTo>
                    <a:pt x="0" y="8"/>
                  </a:lnTo>
                  <a:lnTo>
                    <a:pt x="13" y="0"/>
                  </a:lnTo>
                  <a:lnTo>
                    <a:pt x="1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84" name="Freeform 587"/>
            <p:cNvSpPr>
              <a:spLocks/>
            </p:cNvSpPr>
            <p:nvPr/>
          </p:nvSpPr>
          <p:spPr bwMode="auto">
            <a:xfrm>
              <a:off x="2416516" y="-3251286"/>
              <a:ext cx="24472" cy="10876"/>
            </a:xfrm>
            <a:custGeom>
              <a:avLst/>
              <a:gdLst/>
              <a:ahLst/>
              <a:cxnLst>
                <a:cxn ang="0">
                  <a:pos x="7" y="0"/>
                </a:cxn>
                <a:cxn ang="0">
                  <a:pos x="18" y="0"/>
                </a:cxn>
                <a:cxn ang="0">
                  <a:pos x="10" y="6"/>
                </a:cxn>
                <a:cxn ang="0">
                  <a:pos x="3" y="8"/>
                </a:cxn>
                <a:cxn ang="0">
                  <a:pos x="0" y="6"/>
                </a:cxn>
                <a:cxn ang="0">
                  <a:pos x="7" y="0"/>
                </a:cxn>
                <a:cxn ang="0">
                  <a:pos x="7" y="0"/>
                </a:cxn>
              </a:cxnLst>
              <a:rect l="0" t="0" r="r" b="b"/>
              <a:pathLst>
                <a:path w="18" h="8">
                  <a:moveTo>
                    <a:pt x="7" y="0"/>
                  </a:moveTo>
                  <a:lnTo>
                    <a:pt x="18" y="0"/>
                  </a:lnTo>
                  <a:lnTo>
                    <a:pt x="10" y="6"/>
                  </a:lnTo>
                  <a:lnTo>
                    <a:pt x="3" y="8"/>
                  </a:lnTo>
                  <a:lnTo>
                    <a:pt x="0" y="6"/>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85" name="Freeform 588"/>
            <p:cNvSpPr>
              <a:spLocks/>
            </p:cNvSpPr>
            <p:nvPr/>
          </p:nvSpPr>
          <p:spPr bwMode="auto">
            <a:xfrm>
              <a:off x="2382527" y="-3225455"/>
              <a:ext cx="21753" cy="21753"/>
            </a:xfrm>
            <a:custGeom>
              <a:avLst/>
              <a:gdLst/>
              <a:ahLst/>
              <a:cxnLst>
                <a:cxn ang="0">
                  <a:pos x="12" y="0"/>
                </a:cxn>
                <a:cxn ang="0">
                  <a:pos x="16" y="11"/>
                </a:cxn>
                <a:cxn ang="0">
                  <a:pos x="12" y="14"/>
                </a:cxn>
                <a:cxn ang="0">
                  <a:pos x="8" y="16"/>
                </a:cxn>
                <a:cxn ang="0">
                  <a:pos x="0" y="11"/>
                </a:cxn>
                <a:cxn ang="0">
                  <a:pos x="6" y="1"/>
                </a:cxn>
                <a:cxn ang="0">
                  <a:pos x="12" y="0"/>
                </a:cxn>
                <a:cxn ang="0">
                  <a:pos x="12" y="0"/>
                </a:cxn>
              </a:cxnLst>
              <a:rect l="0" t="0" r="r" b="b"/>
              <a:pathLst>
                <a:path w="16" h="16">
                  <a:moveTo>
                    <a:pt x="12" y="0"/>
                  </a:moveTo>
                  <a:lnTo>
                    <a:pt x="16" y="11"/>
                  </a:lnTo>
                  <a:lnTo>
                    <a:pt x="12" y="14"/>
                  </a:lnTo>
                  <a:lnTo>
                    <a:pt x="8" y="16"/>
                  </a:lnTo>
                  <a:lnTo>
                    <a:pt x="0" y="11"/>
                  </a:lnTo>
                  <a:lnTo>
                    <a:pt x="6" y="1"/>
                  </a:lnTo>
                  <a:lnTo>
                    <a:pt x="12" y="0"/>
                  </a:lnTo>
                  <a:lnTo>
                    <a:pt x="1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86" name="Freeform 589"/>
            <p:cNvSpPr>
              <a:spLocks/>
            </p:cNvSpPr>
            <p:nvPr/>
          </p:nvSpPr>
          <p:spPr bwMode="auto">
            <a:xfrm>
              <a:off x="2163639" y="-3304310"/>
              <a:ext cx="218889" cy="133237"/>
            </a:xfrm>
            <a:custGeom>
              <a:avLst/>
              <a:gdLst/>
              <a:ahLst/>
              <a:cxnLst>
                <a:cxn ang="0">
                  <a:pos x="116" y="13"/>
                </a:cxn>
                <a:cxn ang="0">
                  <a:pos x="132" y="0"/>
                </a:cxn>
                <a:cxn ang="0">
                  <a:pos x="130" y="8"/>
                </a:cxn>
                <a:cxn ang="0">
                  <a:pos x="130" y="18"/>
                </a:cxn>
                <a:cxn ang="0">
                  <a:pos x="125" y="32"/>
                </a:cxn>
                <a:cxn ang="0">
                  <a:pos x="129" y="45"/>
                </a:cxn>
                <a:cxn ang="0">
                  <a:pos x="141" y="48"/>
                </a:cxn>
                <a:cxn ang="0">
                  <a:pos x="145" y="37"/>
                </a:cxn>
                <a:cxn ang="0">
                  <a:pos x="159" y="39"/>
                </a:cxn>
                <a:cxn ang="0">
                  <a:pos x="159" y="51"/>
                </a:cxn>
                <a:cxn ang="0">
                  <a:pos x="129" y="79"/>
                </a:cxn>
                <a:cxn ang="0">
                  <a:pos x="125" y="72"/>
                </a:cxn>
                <a:cxn ang="0">
                  <a:pos x="111" y="77"/>
                </a:cxn>
                <a:cxn ang="0">
                  <a:pos x="112" y="71"/>
                </a:cxn>
                <a:cxn ang="0">
                  <a:pos x="84" y="84"/>
                </a:cxn>
                <a:cxn ang="0">
                  <a:pos x="55" y="98"/>
                </a:cxn>
                <a:cxn ang="0">
                  <a:pos x="34" y="90"/>
                </a:cxn>
                <a:cxn ang="0">
                  <a:pos x="50" y="82"/>
                </a:cxn>
                <a:cxn ang="0">
                  <a:pos x="72" y="77"/>
                </a:cxn>
                <a:cxn ang="0">
                  <a:pos x="68" y="71"/>
                </a:cxn>
                <a:cxn ang="0">
                  <a:pos x="63" y="66"/>
                </a:cxn>
                <a:cxn ang="0">
                  <a:pos x="56" y="71"/>
                </a:cxn>
                <a:cxn ang="0">
                  <a:pos x="45" y="74"/>
                </a:cxn>
                <a:cxn ang="0">
                  <a:pos x="50" y="63"/>
                </a:cxn>
                <a:cxn ang="0">
                  <a:pos x="48" y="59"/>
                </a:cxn>
                <a:cxn ang="0">
                  <a:pos x="40" y="64"/>
                </a:cxn>
                <a:cxn ang="0">
                  <a:pos x="34" y="77"/>
                </a:cxn>
                <a:cxn ang="0">
                  <a:pos x="31" y="71"/>
                </a:cxn>
                <a:cxn ang="0">
                  <a:pos x="24" y="77"/>
                </a:cxn>
                <a:cxn ang="0">
                  <a:pos x="18" y="72"/>
                </a:cxn>
                <a:cxn ang="0">
                  <a:pos x="13" y="72"/>
                </a:cxn>
                <a:cxn ang="0">
                  <a:pos x="8" y="58"/>
                </a:cxn>
                <a:cxn ang="0">
                  <a:pos x="39" y="48"/>
                </a:cxn>
                <a:cxn ang="0">
                  <a:pos x="10" y="55"/>
                </a:cxn>
                <a:cxn ang="0">
                  <a:pos x="15" y="45"/>
                </a:cxn>
                <a:cxn ang="0">
                  <a:pos x="24" y="37"/>
                </a:cxn>
                <a:cxn ang="0">
                  <a:pos x="26" y="29"/>
                </a:cxn>
                <a:cxn ang="0">
                  <a:pos x="42" y="16"/>
                </a:cxn>
                <a:cxn ang="0">
                  <a:pos x="60" y="18"/>
                </a:cxn>
                <a:cxn ang="0">
                  <a:pos x="56" y="27"/>
                </a:cxn>
                <a:cxn ang="0">
                  <a:pos x="76" y="27"/>
                </a:cxn>
                <a:cxn ang="0">
                  <a:pos x="76" y="43"/>
                </a:cxn>
                <a:cxn ang="0">
                  <a:pos x="85" y="47"/>
                </a:cxn>
                <a:cxn ang="0">
                  <a:pos x="84" y="55"/>
                </a:cxn>
                <a:cxn ang="0">
                  <a:pos x="116" y="48"/>
                </a:cxn>
                <a:cxn ang="0">
                  <a:pos x="116" y="35"/>
                </a:cxn>
                <a:cxn ang="0">
                  <a:pos x="106" y="23"/>
                </a:cxn>
                <a:cxn ang="0">
                  <a:pos x="111" y="15"/>
                </a:cxn>
              </a:cxnLst>
              <a:rect l="0" t="0" r="r" b="b"/>
              <a:pathLst>
                <a:path w="161" h="98">
                  <a:moveTo>
                    <a:pt x="111" y="15"/>
                  </a:moveTo>
                  <a:lnTo>
                    <a:pt x="116" y="13"/>
                  </a:lnTo>
                  <a:lnTo>
                    <a:pt x="124" y="2"/>
                  </a:lnTo>
                  <a:lnTo>
                    <a:pt x="132" y="0"/>
                  </a:lnTo>
                  <a:lnTo>
                    <a:pt x="133" y="5"/>
                  </a:lnTo>
                  <a:lnTo>
                    <a:pt x="130" y="8"/>
                  </a:lnTo>
                  <a:lnTo>
                    <a:pt x="130" y="13"/>
                  </a:lnTo>
                  <a:lnTo>
                    <a:pt x="130" y="18"/>
                  </a:lnTo>
                  <a:lnTo>
                    <a:pt x="133" y="23"/>
                  </a:lnTo>
                  <a:lnTo>
                    <a:pt x="125" y="32"/>
                  </a:lnTo>
                  <a:lnTo>
                    <a:pt x="137" y="35"/>
                  </a:lnTo>
                  <a:lnTo>
                    <a:pt x="129" y="45"/>
                  </a:lnTo>
                  <a:lnTo>
                    <a:pt x="141" y="40"/>
                  </a:lnTo>
                  <a:lnTo>
                    <a:pt x="141" y="48"/>
                  </a:lnTo>
                  <a:lnTo>
                    <a:pt x="146" y="43"/>
                  </a:lnTo>
                  <a:lnTo>
                    <a:pt x="145" y="37"/>
                  </a:lnTo>
                  <a:lnTo>
                    <a:pt x="148" y="34"/>
                  </a:lnTo>
                  <a:lnTo>
                    <a:pt x="159" y="39"/>
                  </a:lnTo>
                  <a:lnTo>
                    <a:pt x="161" y="45"/>
                  </a:lnTo>
                  <a:lnTo>
                    <a:pt x="159" y="51"/>
                  </a:lnTo>
                  <a:lnTo>
                    <a:pt x="145" y="74"/>
                  </a:lnTo>
                  <a:lnTo>
                    <a:pt x="129" y="79"/>
                  </a:lnTo>
                  <a:lnTo>
                    <a:pt x="124" y="76"/>
                  </a:lnTo>
                  <a:lnTo>
                    <a:pt x="125" y="72"/>
                  </a:lnTo>
                  <a:lnTo>
                    <a:pt x="114" y="79"/>
                  </a:lnTo>
                  <a:lnTo>
                    <a:pt x="111" y="77"/>
                  </a:lnTo>
                  <a:lnTo>
                    <a:pt x="112" y="76"/>
                  </a:lnTo>
                  <a:lnTo>
                    <a:pt x="112" y="71"/>
                  </a:lnTo>
                  <a:lnTo>
                    <a:pt x="100" y="80"/>
                  </a:lnTo>
                  <a:lnTo>
                    <a:pt x="84" y="84"/>
                  </a:lnTo>
                  <a:lnTo>
                    <a:pt x="80" y="88"/>
                  </a:lnTo>
                  <a:lnTo>
                    <a:pt x="55" y="98"/>
                  </a:lnTo>
                  <a:lnTo>
                    <a:pt x="39" y="95"/>
                  </a:lnTo>
                  <a:lnTo>
                    <a:pt x="34" y="90"/>
                  </a:lnTo>
                  <a:lnTo>
                    <a:pt x="37" y="87"/>
                  </a:lnTo>
                  <a:lnTo>
                    <a:pt x="50" y="82"/>
                  </a:lnTo>
                  <a:lnTo>
                    <a:pt x="56" y="77"/>
                  </a:lnTo>
                  <a:lnTo>
                    <a:pt x="72" y="77"/>
                  </a:lnTo>
                  <a:lnTo>
                    <a:pt x="85" y="64"/>
                  </a:lnTo>
                  <a:lnTo>
                    <a:pt x="68" y="71"/>
                  </a:lnTo>
                  <a:lnTo>
                    <a:pt x="68" y="66"/>
                  </a:lnTo>
                  <a:lnTo>
                    <a:pt x="63" y="66"/>
                  </a:lnTo>
                  <a:lnTo>
                    <a:pt x="60" y="72"/>
                  </a:lnTo>
                  <a:lnTo>
                    <a:pt x="56" y="71"/>
                  </a:lnTo>
                  <a:lnTo>
                    <a:pt x="45" y="76"/>
                  </a:lnTo>
                  <a:lnTo>
                    <a:pt x="45" y="74"/>
                  </a:lnTo>
                  <a:lnTo>
                    <a:pt x="50" y="69"/>
                  </a:lnTo>
                  <a:lnTo>
                    <a:pt x="50" y="63"/>
                  </a:lnTo>
                  <a:lnTo>
                    <a:pt x="56" y="59"/>
                  </a:lnTo>
                  <a:lnTo>
                    <a:pt x="48" y="59"/>
                  </a:lnTo>
                  <a:lnTo>
                    <a:pt x="45" y="67"/>
                  </a:lnTo>
                  <a:lnTo>
                    <a:pt x="40" y="64"/>
                  </a:lnTo>
                  <a:lnTo>
                    <a:pt x="40" y="72"/>
                  </a:lnTo>
                  <a:lnTo>
                    <a:pt x="34" y="77"/>
                  </a:lnTo>
                  <a:lnTo>
                    <a:pt x="31" y="77"/>
                  </a:lnTo>
                  <a:lnTo>
                    <a:pt x="31" y="71"/>
                  </a:lnTo>
                  <a:lnTo>
                    <a:pt x="26" y="72"/>
                  </a:lnTo>
                  <a:lnTo>
                    <a:pt x="24" y="77"/>
                  </a:lnTo>
                  <a:lnTo>
                    <a:pt x="16" y="74"/>
                  </a:lnTo>
                  <a:lnTo>
                    <a:pt x="18" y="72"/>
                  </a:lnTo>
                  <a:lnTo>
                    <a:pt x="18" y="69"/>
                  </a:lnTo>
                  <a:lnTo>
                    <a:pt x="13" y="72"/>
                  </a:lnTo>
                  <a:lnTo>
                    <a:pt x="0" y="66"/>
                  </a:lnTo>
                  <a:lnTo>
                    <a:pt x="8" y="58"/>
                  </a:lnTo>
                  <a:lnTo>
                    <a:pt x="23" y="58"/>
                  </a:lnTo>
                  <a:lnTo>
                    <a:pt x="39" y="48"/>
                  </a:lnTo>
                  <a:lnTo>
                    <a:pt x="18" y="55"/>
                  </a:lnTo>
                  <a:lnTo>
                    <a:pt x="10" y="55"/>
                  </a:lnTo>
                  <a:lnTo>
                    <a:pt x="11" y="50"/>
                  </a:lnTo>
                  <a:lnTo>
                    <a:pt x="15" y="45"/>
                  </a:lnTo>
                  <a:lnTo>
                    <a:pt x="19" y="42"/>
                  </a:lnTo>
                  <a:lnTo>
                    <a:pt x="24" y="37"/>
                  </a:lnTo>
                  <a:lnTo>
                    <a:pt x="23" y="34"/>
                  </a:lnTo>
                  <a:lnTo>
                    <a:pt x="26" y="29"/>
                  </a:lnTo>
                  <a:lnTo>
                    <a:pt x="35" y="24"/>
                  </a:lnTo>
                  <a:lnTo>
                    <a:pt x="42" y="16"/>
                  </a:lnTo>
                  <a:lnTo>
                    <a:pt x="50" y="15"/>
                  </a:lnTo>
                  <a:lnTo>
                    <a:pt x="60" y="18"/>
                  </a:lnTo>
                  <a:lnTo>
                    <a:pt x="56" y="23"/>
                  </a:lnTo>
                  <a:lnTo>
                    <a:pt x="56" y="27"/>
                  </a:lnTo>
                  <a:lnTo>
                    <a:pt x="72" y="24"/>
                  </a:lnTo>
                  <a:lnTo>
                    <a:pt x="76" y="27"/>
                  </a:lnTo>
                  <a:lnTo>
                    <a:pt x="82" y="39"/>
                  </a:lnTo>
                  <a:lnTo>
                    <a:pt x="76" y="43"/>
                  </a:lnTo>
                  <a:lnTo>
                    <a:pt x="85" y="42"/>
                  </a:lnTo>
                  <a:lnTo>
                    <a:pt x="85" y="47"/>
                  </a:lnTo>
                  <a:lnTo>
                    <a:pt x="84" y="47"/>
                  </a:lnTo>
                  <a:lnTo>
                    <a:pt x="84" y="55"/>
                  </a:lnTo>
                  <a:lnTo>
                    <a:pt x="114" y="55"/>
                  </a:lnTo>
                  <a:lnTo>
                    <a:pt x="116" y="48"/>
                  </a:lnTo>
                  <a:lnTo>
                    <a:pt x="106" y="40"/>
                  </a:lnTo>
                  <a:lnTo>
                    <a:pt x="116" y="35"/>
                  </a:lnTo>
                  <a:lnTo>
                    <a:pt x="114" y="27"/>
                  </a:lnTo>
                  <a:lnTo>
                    <a:pt x="106" y="23"/>
                  </a:lnTo>
                  <a:lnTo>
                    <a:pt x="106" y="18"/>
                  </a:lnTo>
                  <a:lnTo>
                    <a:pt x="111" y="15"/>
                  </a:lnTo>
                  <a:lnTo>
                    <a:pt x="111" y="1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87" name="Freeform 590"/>
            <p:cNvSpPr>
              <a:spLocks/>
            </p:cNvSpPr>
            <p:nvPr/>
          </p:nvSpPr>
          <p:spPr bwMode="auto">
            <a:xfrm>
              <a:off x="2141886" y="-3260804"/>
              <a:ext cx="36708" cy="32629"/>
            </a:xfrm>
            <a:custGeom>
              <a:avLst/>
              <a:gdLst/>
              <a:ahLst/>
              <a:cxnLst>
                <a:cxn ang="0">
                  <a:pos x="23" y="3"/>
                </a:cxn>
                <a:cxn ang="0">
                  <a:pos x="27" y="0"/>
                </a:cxn>
                <a:cxn ang="0">
                  <a:pos x="27" y="3"/>
                </a:cxn>
                <a:cxn ang="0">
                  <a:pos x="10" y="24"/>
                </a:cxn>
                <a:cxn ang="0">
                  <a:pos x="0" y="18"/>
                </a:cxn>
                <a:cxn ang="0">
                  <a:pos x="23" y="3"/>
                </a:cxn>
                <a:cxn ang="0">
                  <a:pos x="23" y="3"/>
                </a:cxn>
              </a:cxnLst>
              <a:rect l="0" t="0" r="r" b="b"/>
              <a:pathLst>
                <a:path w="27" h="24">
                  <a:moveTo>
                    <a:pt x="23" y="3"/>
                  </a:moveTo>
                  <a:lnTo>
                    <a:pt x="27" y="0"/>
                  </a:lnTo>
                  <a:lnTo>
                    <a:pt x="27" y="3"/>
                  </a:lnTo>
                  <a:lnTo>
                    <a:pt x="10" y="24"/>
                  </a:lnTo>
                  <a:lnTo>
                    <a:pt x="0" y="18"/>
                  </a:lnTo>
                  <a:lnTo>
                    <a:pt x="23" y="3"/>
                  </a:lnTo>
                  <a:lnTo>
                    <a:pt x="23"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88" name="Freeform 591"/>
            <p:cNvSpPr>
              <a:spLocks/>
            </p:cNvSpPr>
            <p:nvPr/>
          </p:nvSpPr>
          <p:spPr bwMode="auto">
            <a:xfrm>
              <a:off x="2090223" y="-3347815"/>
              <a:ext cx="145473" cy="104686"/>
            </a:xfrm>
            <a:custGeom>
              <a:avLst/>
              <a:gdLst/>
              <a:ahLst/>
              <a:cxnLst>
                <a:cxn ang="0">
                  <a:pos x="46" y="26"/>
                </a:cxn>
                <a:cxn ang="0">
                  <a:pos x="67" y="10"/>
                </a:cxn>
                <a:cxn ang="0">
                  <a:pos x="78" y="8"/>
                </a:cxn>
                <a:cxn ang="0">
                  <a:pos x="77" y="15"/>
                </a:cxn>
                <a:cxn ang="0">
                  <a:pos x="80" y="10"/>
                </a:cxn>
                <a:cxn ang="0">
                  <a:pos x="88" y="11"/>
                </a:cxn>
                <a:cxn ang="0">
                  <a:pos x="91" y="8"/>
                </a:cxn>
                <a:cxn ang="0">
                  <a:pos x="88" y="5"/>
                </a:cxn>
                <a:cxn ang="0">
                  <a:pos x="98" y="0"/>
                </a:cxn>
                <a:cxn ang="0">
                  <a:pos x="107" y="13"/>
                </a:cxn>
                <a:cxn ang="0">
                  <a:pos x="93" y="19"/>
                </a:cxn>
                <a:cxn ang="0">
                  <a:pos x="96" y="27"/>
                </a:cxn>
                <a:cxn ang="0">
                  <a:pos x="91" y="31"/>
                </a:cxn>
                <a:cxn ang="0">
                  <a:pos x="93" y="39"/>
                </a:cxn>
                <a:cxn ang="0">
                  <a:pos x="78" y="47"/>
                </a:cxn>
                <a:cxn ang="0">
                  <a:pos x="73" y="56"/>
                </a:cxn>
                <a:cxn ang="0">
                  <a:pos x="67" y="58"/>
                </a:cxn>
                <a:cxn ang="0">
                  <a:pos x="65" y="50"/>
                </a:cxn>
                <a:cxn ang="0">
                  <a:pos x="72" y="34"/>
                </a:cxn>
                <a:cxn ang="0">
                  <a:pos x="65" y="35"/>
                </a:cxn>
                <a:cxn ang="0">
                  <a:pos x="62" y="40"/>
                </a:cxn>
                <a:cxn ang="0">
                  <a:pos x="62" y="47"/>
                </a:cxn>
                <a:cxn ang="0">
                  <a:pos x="53" y="48"/>
                </a:cxn>
                <a:cxn ang="0">
                  <a:pos x="56" y="55"/>
                </a:cxn>
                <a:cxn ang="0">
                  <a:pos x="51" y="58"/>
                </a:cxn>
                <a:cxn ang="0">
                  <a:pos x="48" y="64"/>
                </a:cxn>
                <a:cxn ang="0">
                  <a:pos x="46" y="64"/>
                </a:cxn>
                <a:cxn ang="0">
                  <a:pos x="46" y="53"/>
                </a:cxn>
                <a:cxn ang="0">
                  <a:pos x="43" y="55"/>
                </a:cxn>
                <a:cxn ang="0">
                  <a:pos x="41" y="61"/>
                </a:cxn>
                <a:cxn ang="0">
                  <a:pos x="40" y="63"/>
                </a:cxn>
                <a:cxn ang="0">
                  <a:pos x="37" y="64"/>
                </a:cxn>
                <a:cxn ang="0">
                  <a:pos x="40" y="71"/>
                </a:cxn>
                <a:cxn ang="0">
                  <a:pos x="33" y="74"/>
                </a:cxn>
                <a:cxn ang="0">
                  <a:pos x="30" y="72"/>
                </a:cxn>
                <a:cxn ang="0">
                  <a:pos x="29" y="77"/>
                </a:cxn>
                <a:cxn ang="0">
                  <a:pos x="29" y="69"/>
                </a:cxn>
                <a:cxn ang="0">
                  <a:pos x="25" y="66"/>
                </a:cxn>
                <a:cxn ang="0">
                  <a:pos x="27" y="59"/>
                </a:cxn>
                <a:cxn ang="0">
                  <a:pos x="24" y="61"/>
                </a:cxn>
                <a:cxn ang="0">
                  <a:pos x="19" y="72"/>
                </a:cxn>
                <a:cxn ang="0">
                  <a:pos x="13" y="67"/>
                </a:cxn>
                <a:cxn ang="0">
                  <a:pos x="14" y="63"/>
                </a:cxn>
                <a:cxn ang="0">
                  <a:pos x="3" y="72"/>
                </a:cxn>
                <a:cxn ang="0">
                  <a:pos x="1" y="71"/>
                </a:cxn>
                <a:cxn ang="0">
                  <a:pos x="6" y="63"/>
                </a:cxn>
                <a:cxn ang="0">
                  <a:pos x="0" y="64"/>
                </a:cxn>
                <a:cxn ang="0">
                  <a:pos x="1" y="61"/>
                </a:cxn>
                <a:cxn ang="0">
                  <a:pos x="11" y="51"/>
                </a:cxn>
                <a:cxn ang="0">
                  <a:pos x="21" y="51"/>
                </a:cxn>
                <a:cxn ang="0">
                  <a:pos x="27" y="43"/>
                </a:cxn>
                <a:cxn ang="0">
                  <a:pos x="29" y="40"/>
                </a:cxn>
                <a:cxn ang="0">
                  <a:pos x="41" y="32"/>
                </a:cxn>
                <a:cxn ang="0">
                  <a:pos x="46" y="26"/>
                </a:cxn>
                <a:cxn ang="0">
                  <a:pos x="46" y="26"/>
                </a:cxn>
              </a:cxnLst>
              <a:rect l="0" t="0" r="r" b="b"/>
              <a:pathLst>
                <a:path w="107" h="77">
                  <a:moveTo>
                    <a:pt x="46" y="26"/>
                  </a:moveTo>
                  <a:lnTo>
                    <a:pt x="67" y="10"/>
                  </a:lnTo>
                  <a:lnTo>
                    <a:pt x="78" y="8"/>
                  </a:lnTo>
                  <a:lnTo>
                    <a:pt x="77" y="15"/>
                  </a:lnTo>
                  <a:lnTo>
                    <a:pt x="80" y="10"/>
                  </a:lnTo>
                  <a:lnTo>
                    <a:pt x="88" y="11"/>
                  </a:lnTo>
                  <a:lnTo>
                    <a:pt x="91" y="8"/>
                  </a:lnTo>
                  <a:lnTo>
                    <a:pt x="88" y="5"/>
                  </a:lnTo>
                  <a:lnTo>
                    <a:pt x="98" y="0"/>
                  </a:lnTo>
                  <a:lnTo>
                    <a:pt x="107" y="13"/>
                  </a:lnTo>
                  <a:lnTo>
                    <a:pt x="93" y="19"/>
                  </a:lnTo>
                  <a:lnTo>
                    <a:pt x="96" y="27"/>
                  </a:lnTo>
                  <a:lnTo>
                    <a:pt x="91" y="31"/>
                  </a:lnTo>
                  <a:lnTo>
                    <a:pt x="93" y="39"/>
                  </a:lnTo>
                  <a:lnTo>
                    <a:pt x="78" y="47"/>
                  </a:lnTo>
                  <a:lnTo>
                    <a:pt x="73" y="56"/>
                  </a:lnTo>
                  <a:lnTo>
                    <a:pt x="67" y="58"/>
                  </a:lnTo>
                  <a:lnTo>
                    <a:pt x="65" y="50"/>
                  </a:lnTo>
                  <a:lnTo>
                    <a:pt x="72" y="34"/>
                  </a:lnTo>
                  <a:lnTo>
                    <a:pt x="65" y="35"/>
                  </a:lnTo>
                  <a:lnTo>
                    <a:pt x="62" y="40"/>
                  </a:lnTo>
                  <a:lnTo>
                    <a:pt x="62" y="47"/>
                  </a:lnTo>
                  <a:lnTo>
                    <a:pt x="53" y="48"/>
                  </a:lnTo>
                  <a:lnTo>
                    <a:pt x="56" y="55"/>
                  </a:lnTo>
                  <a:lnTo>
                    <a:pt x="51" y="58"/>
                  </a:lnTo>
                  <a:lnTo>
                    <a:pt x="48" y="64"/>
                  </a:lnTo>
                  <a:lnTo>
                    <a:pt x="46" y="64"/>
                  </a:lnTo>
                  <a:lnTo>
                    <a:pt x="46" y="53"/>
                  </a:lnTo>
                  <a:lnTo>
                    <a:pt x="43" y="55"/>
                  </a:lnTo>
                  <a:lnTo>
                    <a:pt x="41" y="61"/>
                  </a:lnTo>
                  <a:lnTo>
                    <a:pt x="40" y="63"/>
                  </a:lnTo>
                  <a:lnTo>
                    <a:pt x="37" y="64"/>
                  </a:lnTo>
                  <a:lnTo>
                    <a:pt x="40" y="71"/>
                  </a:lnTo>
                  <a:lnTo>
                    <a:pt x="33" y="74"/>
                  </a:lnTo>
                  <a:lnTo>
                    <a:pt x="30" y="72"/>
                  </a:lnTo>
                  <a:lnTo>
                    <a:pt x="29" y="77"/>
                  </a:lnTo>
                  <a:lnTo>
                    <a:pt x="29" y="69"/>
                  </a:lnTo>
                  <a:lnTo>
                    <a:pt x="25" y="66"/>
                  </a:lnTo>
                  <a:lnTo>
                    <a:pt x="27" y="59"/>
                  </a:lnTo>
                  <a:lnTo>
                    <a:pt x="24" y="61"/>
                  </a:lnTo>
                  <a:lnTo>
                    <a:pt x="19" y="72"/>
                  </a:lnTo>
                  <a:lnTo>
                    <a:pt x="13" y="67"/>
                  </a:lnTo>
                  <a:lnTo>
                    <a:pt x="14" y="63"/>
                  </a:lnTo>
                  <a:lnTo>
                    <a:pt x="3" y="72"/>
                  </a:lnTo>
                  <a:lnTo>
                    <a:pt x="1" y="71"/>
                  </a:lnTo>
                  <a:lnTo>
                    <a:pt x="6" y="63"/>
                  </a:lnTo>
                  <a:lnTo>
                    <a:pt x="0" y="64"/>
                  </a:lnTo>
                  <a:lnTo>
                    <a:pt x="1" y="61"/>
                  </a:lnTo>
                  <a:lnTo>
                    <a:pt x="11" y="51"/>
                  </a:lnTo>
                  <a:lnTo>
                    <a:pt x="21" y="51"/>
                  </a:lnTo>
                  <a:lnTo>
                    <a:pt x="27" y="43"/>
                  </a:lnTo>
                  <a:lnTo>
                    <a:pt x="29" y="40"/>
                  </a:lnTo>
                  <a:lnTo>
                    <a:pt x="41" y="32"/>
                  </a:lnTo>
                  <a:lnTo>
                    <a:pt x="46" y="26"/>
                  </a:lnTo>
                  <a:lnTo>
                    <a:pt x="46" y="2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89" name="Freeform 592"/>
            <p:cNvSpPr>
              <a:spLocks/>
            </p:cNvSpPr>
            <p:nvPr/>
          </p:nvSpPr>
          <p:spPr bwMode="auto">
            <a:xfrm>
              <a:off x="2238414" y="-3305669"/>
              <a:ext cx="21753" cy="8157"/>
            </a:xfrm>
            <a:custGeom>
              <a:avLst/>
              <a:gdLst/>
              <a:ahLst/>
              <a:cxnLst>
                <a:cxn ang="0">
                  <a:pos x="11" y="0"/>
                </a:cxn>
                <a:cxn ang="0">
                  <a:pos x="16" y="3"/>
                </a:cxn>
                <a:cxn ang="0">
                  <a:pos x="14" y="6"/>
                </a:cxn>
                <a:cxn ang="0">
                  <a:pos x="0" y="3"/>
                </a:cxn>
                <a:cxn ang="0">
                  <a:pos x="11" y="0"/>
                </a:cxn>
                <a:cxn ang="0">
                  <a:pos x="11" y="0"/>
                </a:cxn>
              </a:cxnLst>
              <a:rect l="0" t="0" r="r" b="b"/>
              <a:pathLst>
                <a:path w="16" h="6">
                  <a:moveTo>
                    <a:pt x="11" y="0"/>
                  </a:moveTo>
                  <a:lnTo>
                    <a:pt x="16" y="3"/>
                  </a:lnTo>
                  <a:lnTo>
                    <a:pt x="14" y="6"/>
                  </a:lnTo>
                  <a:lnTo>
                    <a:pt x="0" y="3"/>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90" name="Freeform 593"/>
            <p:cNvSpPr>
              <a:spLocks/>
            </p:cNvSpPr>
            <p:nvPr/>
          </p:nvSpPr>
          <p:spPr bwMode="auto">
            <a:xfrm>
              <a:off x="2277842" y="-3384523"/>
              <a:ext cx="66619" cy="50304"/>
            </a:xfrm>
            <a:custGeom>
              <a:avLst/>
              <a:gdLst/>
              <a:ahLst/>
              <a:cxnLst>
                <a:cxn ang="0">
                  <a:pos x="22" y="5"/>
                </a:cxn>
                <a:cxn ang="0">
                  <a:pos x="45" y="0"/>
                </a:cxn>
                <a:cxn ang="0">
                  <a:pos x="49" y="5"/>
                </a:cxn>
                <a:cxn ang="0">
                  <a:pos x="48" y="9"/>
                </a:cxn>
                <a:cxn ang="0">
                  <a:pos x="25" y="16"/>
                </a:cxn>
                <a:cxn ang="0">
                  <a:pos x="27" y="16"/>
                </a:cxn>
                <a:cxn ang="0">
                  <a:pos x="25" y="19"/>
                </a:cxn>
                <a:cxn ang="0">
                  <a:pos x="40" y="16"/>
                </a:cxn>
                <a:cxn ang="0">
                  <a:pos x="40" y="22"/>
                </a:cxn>
                <a:cxn ang="0">
                  <a:pos x="35" y="29"/>
                </a:cxn>
                <a:cxn ang="0">
                  <a:pos x="11" y="37"/>
                </a:cxn>
                <a:cxn ang="0">
                  <a:pos x="0" y="29"/>
                </a:cxn>
                <a:cxn ang="0">
                  <a:pos x="1" y="24"/>
                </a:cxn>
                <a:cxn ang="0">
                  <a:pos x="1" y="16"/>
                </a:cxn>
                <a:cxn ang="0">
                  <a:pos x="4" y="11"/>
                </a:cxn>
                <a:cxn ang="0">
                  <a:pos x="22" y="5"/>
                </a:cxn>
                <a:cxn ang="0">
                  <a:pos x="22" y="5"/>
                </a:cxn>
              </a:cxnLst>
              <a:rect l="0" t="0" r="r" b="b"/>
              <a:pathLst>
                <a:path w="49" h="37">
                  <a:moveTo>
                    <a:pt x="22" y="5"/>
                  </a:moveTo>
                  <a:lnTo>
                    <a:pt x="45" y="0"/>
                  </a:lnTo>
                  <a:lnTo>
                    <a:pt x="49" y="5"/>
                  </a:lnTo>
                  <a:lnTo>
                    <a:pt x="48" y="9"/>
                  </a:lnTo>
                  <a:lnTo>
                    <a:pt x="25" y="16"/>
                  </a:lnTo>
                  <a:lnTo>
                    <a:pt x="27" y="16"/>
                  </a:lnTo>
                  <a:lnTo>
                    <a:pt x="25" y="19"/>
                  </a:lnTo>
                  <a:lnTo>
                    <a:pt x="40" y="16"/>
                  </a:lnTo>
                  <a:lnTo>
                    <a:pt x="40" y="22"/>
                  </a:lnTo>
                  <a:lnTo>
                    <a:pt x="35" y="29"/>
                  </a:lnTo>
                  <a:lnTo>
                    <a:pt x="11" y="37"/>
                  </a:lnTo>
                  <a:lnTo>
                    <a:pt x="0" y="29"/>
                  </a:lnTo>
                  <a:lnTo>
                    <a:pt x="1" y="24"/>
                  </a:lnTo>
                  <a:lnTo>
                    <a:pt x="1" y="16"/>
                  </a:lnTo>
                  <a:lnTo>
                    <a:pt x="4" y="11"/>
                  </a:lnTo>
                  <a:lnTo>
                    <a:pt x="22" y="5"/>
                  </a:lnTo>
                  <a:lnTo>
                    <a:pt x="22"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91" name="Freeform 594"/>
            <p:cNvSpPr>
              <a:spLocks/>
            </p:cNvSpPr>
            <p:nvPr/>
          </p:nvSpPr>
          <p:spPr bwMode="auto">
            <a:xfrm>
              <a:off x="2257448" y="-3380445"/>
              <a:ext cx="17675" cy="24472"/>
            </a:xfrm>
            <a:custGeom>
              <a:avLst/>
              <a:gdLst/>
              <a:ahLst/>
              <a:cxnLst>
                <a:cxn ang="0">
                  <a:pos x="0" y="6"/>
                </a:cxn>
                <a:cxn ang="0">
                  <a:pos x="8" y="0"/>
                </a:cxn>
                <a:cxn ang="0">
                  <a:pos x="13" y="13"/>
                </a:cxn>
                <a:cxn ang="0">
                  <a:pos x="5" y="18"/>
                </a:cxn>
                <a:cxn ang="0">
                  <a:pos x="0" y="6"/>
                </a:cxn>
                <a:cxn ang="0">
                  <a:pos x="0" y="6"/>
                </a:cxn>
              </a:cxnLst>
              <a:rect l="0" t="0" r="r" b="b"/>
              <a:pathLst>
                <a:path w="13" h="18">
                  <a:moveTo>
                    <a:pt x="0" y="6"/>
                  </a:moveTo>
                  <a:lnTo>
                    <a:pt x="8" y="0"/>
                  </a:lnTo>
                  <a:lnTo>
                    <a:pt x="13" y="13"/>
                  </a:lnTo>
                  <a:lnTo>
                    <a:pt x="5" y="18"/>
                  </a:lnTo>
                  <a:lnTo>
                    <a:pt x="0" y="6"/>
                  </a:lnTo>
                  <a:lnTo>
                    <a:pt x="0"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92" name="Freeform 595"/>
            <p:cNvSpPr>
              <a:spLocks/>
            </p:cNvSpPr>
            <p:nvPr/>
          </p:nvSpPr>
          <p:spPr bwMode="auto">
            <a:xfrm>
              <a:off x="2290077" y="-3426670"/>
              <a:ext cx="70697" cy="32629"/>
            </a:xfrm>
            <a:custGeom>
              <a:avLst/>
              <a:gdLst/>
              <a:ahLst/>
              <a:cxnLst>
                <a:cxn ang="0">
                  <a:pos x="45" y="5"/>
                </a:cxn>
                <a:cxn ang="0">
                  <a:pos x="52" y="12"/>
                </a:cxn>
                <a:cxn ang="0">
                  <a:pos x="50" y="18"/>
                </a:cxn>
                <a:cxn ang="0">
                  <a:pos x="47" y="21"/>
                </a:cxn>
                <a:cxn ang="0">
                  <a:pos x="32" y="23"/>
                </a:cxn>
                <a:cxn ang="0">
                  <a:pos x="26" y="16"/>
                </a:cxn>
                <a:cxn ang="0">
                  <a:pos x="26" y="21"/>
                </a:cxn>
                <a:cxn ang="0">
                  <a:pos x="24" y="23"/>
                </a:cxn>
                <a:cxn ang="0">
                  <a:pos x="15" y="18"/>
                </a:cxn>
                <a:cxn ang="0">
                  <a:pos x="7" y="24"/>
                </a:cxn>
                <a:cxn ang="0">
                  <a:pos x="0" y="21"/>
                </a:cxn>
                <a:cxn ang="0">
                  <a:pos x="8" y="13"/>
                </a:cxn>
                <a:cxn ang="0">
                  <a:pos x="37" y="0"/>
                </a:cxn>
                <a:cxn ang="0">
                  <a:pos x="45" y="5"/>
                </a:cxn>
                <a:cxn ang="0">
                  <a:pos x="45" y="5"/>
                </a:cxn>
              </a:cxnLst>
              <a:rect l="0" t="0" r="r" b="b"/>
              <a:pathLst>
                <a:path w="52" h="24">
                  <a:moveTo>
                    <a:pt x="45" y="5"/>
                  </a:moveTo>
                  <a:lnTo>
                    <a:pt x="52" y="12"/>
                  </a:lnTo>
                  <a:lnTo>
                    <a:pt x="50" y="18"/>
                  </a:lnTo>
                  <a:lnTo>
                    <a:pt x="47" y="21"/>
                  </a:lnTo>
                  <a:lnTo>
                    <a:pt x="32" y="23"/>
                  </a:lnTo>
                  <a:lnTo>
                    <a:pt x="26" y="16"/>
                  </a:lnTo>
                  <a:lnTo>
                    <a:pt x="26" y="21"/>
                  </a:lnTo>
                  <a:lnTo>
                    <a:pt x="24" y="23"/>
                  </a:lnTo>
                  <a:lnTo>
                    <a:pt x="15" y="18"/>
                  </a:lnTo>
                  <a:lnTo>
                    <a:pt x="7" y="24"/>
                  </a:lnTo>
                  <a:lnTo>
                    <a:pt x="0" y="21"/>
                  </a:lnTo>
                  <a:lnTo>
                    <a:pt x="8" y="13"/>
                  </a:lnTo>
                  <a:lnTo>
                    <a:pt x="37" y="0"/>
                  </a:lnTo>
                  <a:lnTo>
                    <a:pt x="45" y="5"/>
                  </a:lnTo>
                  <a:lnTo>
                    <a:pt x="45"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93" name="Freeform 596"/>
            <p:cNvSpPr>
              <a:spLocks/>
            </p:cNvSpPr>
            <p:nvPr/>
          </p:nvSpPr>
          <p:spPr bwMode="auto">
            <a:xfrm>
              <a:off x="2549753" y="-3528636"/>
              <a:ext cx="24472" cy="35348"/>
            </a:xfrm>
            <a:custGeom>
              <a:avLst/>
              <a:gdLst/>
              <a:ahLst/>
              <a:cxnLst>
                <a:cxn ang="0">
                  <a:pos x="8" y="0"/>
                </a:cxn>
                <a:cxn ang="0">
                  <a:pos x="18" y="3"/>
                </a:cxn>
                <a:cxn ang="0">
                  <a:pos x="14" y="16"/>
                </a:cxn>
                <a:cxn ang="0">
                  <a:pos x="11" y="26"/>
                </a:cxn>
                <a:cxn ang="0">
                  <a:pos x="6" y="14"/>
                </a:cxn>
                <a:cxn ang="0">
                  <a:pos x="0" y="13"/>
                </a:cxn>
                <a:cxn ang="0">
                  <a:pos x="3" y="5"/>
                </a:cxn>
                <a:cxn ang="0">
                  <a:pos x="8" y="0"/>
                </a:cxn>
                <a:cxn ang="0">
                  <a:pos x="8" y="0"/>
                </a:cxn>
              </a:cxnLst>
              <a:rect l="0" t="0" r="r" b="b"/>
              <a:pathLst>
                <a:path w="18" h="26">
                  <a:moveTo>
                    <a:pt x="8" y="0"/>
                  </a:moveTo>
                  <a:lnTo>
                    <a:pt x="18" y="3"/>
                  </a:lnTo>
                  <a:lnTo>
                    <a:pt x="14" y="16"/>
                  </a:lnTo>
                  <a:lnTo>
                    <a:pt x="11" y="26"/>
                  </a:lnTo>
                  <a:lnTo>
                    <a:pt x="6" y="14"/>
                  </a:lnTo>
                  <a:lnTo>
                    <a:pt x="0" y="13"/>
                  </a:lnTo>
                  <a:lnTo>
                    <a:pt x="3" y="5"/>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94" name="Freeform 597"/>
            <p:cNvSpPr>
              <a:spLocks/>
            </p:cNvSpPr>
            <p:nvPr/>
          </p:nvSpPr>
          <p:spPr bwMode="auto">
            <a:xfrm>
              <a:off x="2606854" y="-3636042"/>
              <a:ext cx="171304" cy="251518"/>
            </a:xfrm>
            <a:custGeom>
              <a:avLst/>
              <a:gdLst/>
              <a:ahLst/>
              <a:cxnLst>
                <a:cxn ang="0">
                  <a:pos x="40" y="52"/>
                </a:cxn>
                <a:cxn ang="0">
                  <a:pos x="27" y="36"/>
                </a:cxn>
                <a:cxn ang="0">
                  <a:pos x="30" y="31"/>
                </a:cxn>
                <a:cxn ang="0">
                  <a:pos x="35" y="21"/>
                </a:cxn>
                <a:cxn ang="0">
                  <a:pos x="43" y="16"/>
                </a:cxn>
                <a:cxn ang="0">
                  <a:pos x="40" y="10"/>
                </a:cxn>
                <a:cxn ang="0">
                  <a:pos x="40" y="0"/>
                </a:cxn>
                <a:cxn ang="0">
                  <a:pos x="72" y="15"/>
                </a:cxn>
                <a:cxn ang="0">
                  <a:pos x="77" y="47"/>
                </a:cxn>
                <a:cxn ang="0">
                  <a:pos x="77" y="49"/>
                </a:cxn>
                <a:cxn ang="0">
                  <a:pos x="93" y="58"/>
                </a:cxn>
                <a:cxn ang="0">
                  <a:pos x="91" y="65"/>
                </a:cxn>
                <a:cxn ang="0">
                  <a:pos x="93" y="77"/>
                </a:cxn>
                <a:cxn ang="0">
                  <a:pos x="96" y="68"/>
                </a:cxn>
                <a:cxn ang="0">
                  <a:pos x="109" y="61"/>
                </a:cxn>
                <a:cxn ang="0">
                  <a:pos x="101" y="77"/>
                </a:cxn>
                <a:cxn ang="0">
                  <a:pos x="109" y="85"/>
                </a:cxn>
                <a:cxn ang="0">
                  <a:pos x="98" y="106"/>
                </a:cxn>
                <a:cxn ang="0">
                  <a:pos x="114" y="106"/>
                </a:cxn>
                <a:cxn ang="0">
                  <a:pos x="120" y="105"/>
                </a:cxn>
                <a:cxn ang="0">
                  <a:pos x="125" y="124"/>
                </a:cxn>
                <a:cxn ang="0">
                  <a:pos x="102" y="140"/>
                </a:cxn>
                <a:cxn ang="0">
                  <a:pos x="96" y="135"/>
                </a:cxn>
                <a:cxn ang="0">
                  <a:pos x="85" y="158"/>
                </a:cxn>
                <a:cxn ang="0">
                  <a:pos x="85" y="135"/>
                </a:cxn>
                <a:cxn ang="0">
                  <a:pos x="78" y="158"/>
                </a:cxn>
                <a:cxn ang="0">
                  <a:pos x="78" y="167"/>
                </a:cxn>
                <a:cxn ang="0">
                  <a:pos x="70" y="166"/>
                </a:cxn>
                <a:cxn ang="0">
                  <a:pos x="67" y="183"/>
                </a:cxn>
                <a:cxn ang="0">
                  <a:pos x="54" y="164"/>
                </a:cxn>
                <a:cxn ang="0">
                  <a:pos x="53" y="177"/>
                </a:cxn>
                <a:cxn ang="0">
                  <a:pos x="49" y="180"/>
                </a:cxn>
                <a:cxn ang="0">
                  <a:pos x="29" y="182"/>
                </a:cxn>
                <a:cxn ang="0">
                  <a:pos x="27" y="175"/>
                </a:cxn>
                <a:cxn ang="0">
                  <a:pos x="21" y="167"/>
                </a:cxn>
                <a:cxn ang="0">
                  <a:pos x="21" y="161"/>
                </a:cxn>
                <a:cxn ang="0">
                  <a:pos x="17" y="150"/>
                </a:cxn>
                <a:cxn ang="0">
                  <a:pos x="29" y="132"/>
                </a:cxn>
                <a:cxn ang="0">
                  <a:pos x="38" y="124"/>
                </a:cxn>
                <a:cxn ang="0">
                  <a:pos x="40" y="119"/>
                </a:cxn>
                <a:cxn ang="0">
                  <a:pos x="30" y="122"/>
                </a:cxn>
                <a:cxn ang="0">
                  <a:pos x="33" y="114"/>
                </a:cxn>
                <a:cxn ang="0">
                  <a:pos x="21" y="124"/>
                </a:cxn>
                <a:cxn ang="0">
                  <a:pos x="19" y="116"/>
                </a:cxn>
                <a:cxn ang="0">
                  <a:pos x="9" y="117"/>
                </a:cxn>
                <a:cxn ang="0">
                  <a:pos x="6" y="109"/>
                </a:cxn>
                <a:cxn ang="0">
                  <a:pos x="25" y="101"/>
                </a:cxn>
                <a:cxn ang="0">
                  <a:pos x="5" y="101"/>
                </a:cxn>
                <a:cxn ang="0">
                  <a:pos x="1" y="84"/>
                </a:cxn>
                <a:cxn ang="0">
                  <a:pos x="3" y="74"/>
                </a:cxn>
                <a:cxn ang="0">
                  <a:pos x="24" y="79"/>
                </a:cxn>
                <a:cxn ang="0">
                  <a:pos x="27" y="71"/>
                </a:cxn>
                <a:cxn ang="0">
                  <a:pos x="14" y="74"/>
                </a:cxn>
                <a:cxn ang="0">
                  <a:pos x="5" y="63"/>
                </a:cxn>
                <a:cxn ang="0">
                  <a:pos x="22" y="63"/>
                </a:cxn>
                <a:cxn ang="0">
                  <a:pos x="14" y="55"/>
                </a:cxn>
                <a:cxn ang="0">
                  <a:pos x="21" y="49"/>
                </a:cxn>
              </a:cxnLst>
              <a:rect l="0" t="0" r="r" b="b"/>
              <a:pathLst>
                <a:path w="126" h="185">
                  <a:moveTo>
                    <a:pt x="21" y="49"/>
                  </a:moveTo>
                  <a:lnTo>
                    <a:pt x="40" y="52"/>
                  </a:lnTo>
                  <a:lnTo>
                    <a:pt x="33" y="44"/>
                  </a:lnTo>
                  <a:lnTo>
                    <a:pt x="27" y="36"/>
                  </a:lnTo>
                  <a:lnTo>
                    <a:pt x="27" y="34"/>
                  </a:lnTo>
                  <a:lnTo>
                    <a:pt x="30" y="31"/>
                  </a:lnTo>
                  <a:lnTo>
                    <a:pt x="29" y="26"/>
                  </a:lnTo>
                  <a:lnTo>
                    <a:pt x="35" y="21"/>
                  </a:lnTo>
                  <a:lnTo>
                    <a:pt x="40" y="26"/>
                  </a:lnTo>
                  <a:lnTo>
                    <a:pt x="43" y="16"/>
                  </a:lnTo>
                  <a:lnTo>
                    <a:pt x="59" y="13"/>
                  </a:lnTo>
                  <a:lnTo>
                    <a:pt x="40" y="10"/>
                  </a:lnTo>
                  <a:lnTo>
                    <a:pt x="38" y="4"/>
                  </a:lnTo>
                  <a:lnTo>
                    <a:pt x="40" y="0"/>
                  </a:lnTo>
                  <a:lnTo>
                    <a:pt x="67" y="4"/>
                  </a:lnTo>
                  <a:lnTo>
                    <a:pt x="72" y="15"/>
                  </a:lnTo>
                  <a:lnTo>
                    <a:pt x="70" y="20"/>
                  </a:lnTo>
                  <a:lnTo>
                    <a:pt x="77" y="47"/>
                  </a:lnTo>
                  <a:lnTo>
                    <a:pt x="74" y="53"/>
                  </a:lnTo>
                  <a:lnTo>
                    <a:pt x="77" y="49"/>
                  </a:lnTo>
                  <a:lnTo>
                    <a:pt x="93" y="53"/>
                  </a:lnTo>
                  <a:lnTo>
                    <a:pt x="93" y="58"/>
                  </a:lnTo>
                  <a:lnTo>
                    <a:pt x="91" y="60"/>
                  </a:lnTo>
                  <a:lnTo>
                    <a:pt x="91" y="65"/>
                  </a:lnTo>
                  <a:lnTo>
                    <a:pt x="90" y="71"/>
                  </a:lnTo>
                  <a:lnTo>
                    <a:pt x="93" y="77"/>
                  </a:lnTo>
                  <a:lnTo>
                    <a:pt x="99" y="76"/>
                  </a:lnTo>
                  <a:lnTo>
                    <a:pt x="96" y="68"/>
                  </a:lnTo>
                  <a:lnTo>
                    <a:pt x="99" y="58"/>
                  </a:lnTo>
                  <a:lnTo>
                    <a:pt x="109" y="61"/>
                  </a:lnTo>
                  <a:lnTo>
                    <a:pt x="107" y="73"/>
                  </a:lnTo>
                  <a:lnTo>
                    <a:pt x="101" y="77"/>
                  </a:lnTo>
                  <a:lnTo>
                    <a:pt x="109" y="79"/>
                  </a:lnTo>
                  <a:lnTo>
                    <a:pt x="109" y="85"/>
                  </a:lnTo>
                  <a:lnTo>
                    <a:pt x="109" y="89"/>
                  </a:lnTo>
                  <a:lnTo>
                    <a:pt x="98" y="106"/>
                  </a:lnTo>
                  <a:lnTo>
                    <a:pt x="109" y="100"/>
                  </a:lnTo>
                  <a:lnTo>
                    <a:pt x="114" y="106"/>
                  </a:lnTo>
                  <a:lnTo>
                    <a:pt x="114" y="111"/>
                  </a:lnTo>
                  <a:lnTo>
                    <a:pt x="120" y="105"/>
                  </a:lnTo>
                  <a:lnTo>
                    <a:pt x="126" y="119"/>
                  </a:lnTo>
                  <a:lnTo>
                    <a:pt x="125" y="124"/>
                  </a:lnTo>
                  <a:lnTo>
                    <a:pt x="102" y="137"/>
                  </a:lnTo>
                  <a:lnTo>
                    <a:pt x="102" y="140"/>
                  </a:lnTo>
                  <a:lnTo>
                    <a:pt x="98" y="143"/>
                  </a:lnTo>
                  <a:lnTo>
                    <a:pt x="96" y="135"/>
                  </a:lnTo>
                  <a:lnTo>
                    <a:pt x="94" y="146"/>
                  </a:lnTo>
                  <a:lnTo>
                    <a:pt x="85" y="158"/>
                  </a:lnTo>
                  <a:lnTo>
                    <a:pt x="82" y="153"/>
                  </a:lnTo>
                  <a:lnTo>
                    <a:pt x="85" y="135"/>
                  </a:lnTo>
                  <a:lnTo>
                    <a:pt x="78" y="148"/>
                  </a:lnTo>
                  <a:lnTo>
                    <a:pt x="78" y="158"/>
                  </a:lnTo>
                  <a:lnTo>
                    <a:pt x="80" y="162"/>
                  </a:lnTo>
                  <a:lnTo>
                    <a:pt x="78" y="167"/>
                  </a:lnTo>
                  <a:lnTo>
                    <a:pt x="72" y="159"/>
                  </a:lnTo>
                  <a:lnTo>
                    <a:pt x="70" y="166"/>
                  </a:lnTo>
                  <a:lnTo>
                    <a:pt x="72" y="172"/>
                  </a:lnTo>
                  <a:lnTo>
                    <a:pt x="67" y="183"/>
                  </a:lnTo>
                  <a:lnTo>
                    <a:pt x="56" y="161"/>
                  </a:lnTo>
                  <a:lnTo>
                    <a:pt x="54" y="164"/>
                  </a:lnTo>
                  <a:lnTo>
                    <a:pt x="59" y="185"/>
                  </a:lnTo>
                  <a:lnTo>
                    <a:pt x="53" y="177"/>
                  </a:lnTo>
                  <a:lnTo>
                    <a:pt x="46" y="177"/>
                  </a:lnTo>
                  <a:lnTo>
                    <a:pt x="49" y="180"/>
                  </a:lnTo>
                  <a:lnTo>
                    <a:pt x="49" y="185"/>
                  </a:lnTo>
                  <a:lnTo>
                    <a:pt x="29" y="182"/>
                  </a:lnTo>
                  <a:lnTo>
                    <a:pt x="25" y="177"/>
                  </a:lnTo>
                  <a:lnTo>
                    <a:pt x="27" y="175"/>
                  </a:lnTo>
                  <a:lnTo>
                    <a:pt x="24" y="175"/>
                  </a:lnTo>
                  <a:lnTo>
                    <a:pt x="21" y="167"/>
                  </a:lnTo>
                  <a:lnTo>
                    <a:pt x="37" y="164"/>
                  </a:lnTo>
                  <a:lnTo>
                    <a:pt x="21" y="161"/>
                  </a:lnTo>
                  <a:lnTo>
                    <a:pt x="19" y="153"/>
                  </a:lnTo>
                  <a:lnTo>
                    <a:pt x="17" y="150"/>
                  </a:lnTo>
                  <a:lnTo>
                    <a:pt x="16" y="140"/>
                  </a:lnTo>
                  <a:lnTo>
                    <a:pt x="29" y="132"/>
                  </a:lnTo>
                  <a:lnTo>
                    <a:pt x="41" y="127"/>
                  </a:lnTo>
                  <a:lnTo>
                    <a:pt x="38" y="124"/>
                  </a:lnTo>
                  <a:lnTo>
                    <a:pt x="43" y="121"/>
                  </a:lnTo>
                  <a:lnTo>
                    <a:pt x="40" y="119"/>
                  </a:lnTo>
                  <a:lnTo>
                    <a:pt x="41" y="116"/>
                  </a:lnTo>
                  <a:lnTo>
                    <a:pt x="30" y="122"/>
                  </a:lnTo>
                  <a:lnTo>
                    <a:pt x="30" y="121"/>
                  </a:lnTo>
                  <a:lnTo>
                    <a:pt x="33" y="114"/>
                  </a:lnTo>
                  <a:lnTo>
                    <a:pt x="24" y="125"/>
                  </a:lnTo>
                  <a:lnTo>
                    <a:pt x="21" y="124"/>
                  </a:lnTo>
                  <a:lnTo>
                    <a:pt x="25" y="117"/>
                  </a:lnTo>
                  <a:lnTo>
                    <a:pt x="19" y="116"/>
                  </a:lnTo>
                  <a:lnTo>
                    <a:pt x="9" y="125"/>
                  </a:lnTo>
                  <a:lnTo>
                    <a:pt x="9" y="117"/>
                  </a:lnTo>
                  <a:lnTo>
                    <a:pt x="3" y="116"/>
                  </a:lnTo>
                  <a:lnTo>
                    <a:pt x="6" y="109"/>
                  </a:lnTo>
                  <a:lnTo>
                    <a:pt x="19" y="109"/>
                  </a:lnTo>
                  <a:lnTo>
                    <a:pt x="25" y="101"/>
                  </a:lnTo>
                  <a:lnTo>
                    <a:pt x="19" y="106"/>
                  </a:lnTo>
                  <a:lnTo>
                    <a:pt x="5" y="101"/>
                  </a:lnTo>
                  <a:lnTo>
                    <a:pt x="0" y="90"/>
                  </a:lnTo>
                  <a:lnTo>
                    <a:pt x="1" y="84"/>
                  </a:lnTo>
                  <a:lnTo>
                    <a:pt x="3" y="81"/>
                  </a:lnTo>
                  <a:lnTo>
                    <a:pt x="3" y="74"/>
                  </a:lnTo>
                  <a:lnTo>
                    <a:pt x="25" y="85"/>
                  </a:lnTo>
                  <a:lnTo>
                    <a:pt x="24" y="79"/>
                  </a:lnTo>
                  <a:lnTo>
                    <a:pt x="33" y="74"/>
                  </a:lnTo>
                  <a:lnTo>
                    <a:pt x="27" y="71"/>
                  </a:lnTo>
                  <a:lnTo>
                    <a:pt x="19" y="79"/>
                  </a:lnTo>
                  <a:lnTo>
                    <a:pt x="14" y="74"/>
                  </a:lnTo>
                  <a:lnTo>
                    <a:pt x="6" y="69"/>
                  </a:lnTo>
                  <a:lnTo>
                    <a:pt x="5" y="63"/>
                  </a:lnTo>
                  <a:lnTo>
                    <a:pt x="8" y="61"/>
                  </a:lnTo>
                  <a:lnTo>
                    <a:pt x="22" y="63"/>
                  </a:lnTo>
                  <a:lnTo>
                    <a:pt x="13" y="57"/>
                  </a:lnTo>
                  <a:lnTo>
                    <a:pt x="14" y="55"/>
                  </a:lnTo>
                  <a:lnTo>
                    <a:pt x="14" y="49"/>
                  </a:lnTo>
                  <a:lnTo>
                    <a:pt x="21" y="49"/>
                  </a:lnTo>
                  <a:lnTo>
                    <a:pt x="21" y="4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95" name="Freeform 598"/>
            <p:cNvSpPr>
              <a:spLocks/>
            </p:cNvSpPr>
            <p:nvPr/>
          </p:nvSpPr>
          <p:spPr bwMode="auto">
            <a:xfrm>
              <a:off x="2567427" y="-3365489"/>
              <a:ext cx="50304" cy="24472"/>
            </a:xfrm>
            <a:custGeom>
              <a:avLst/>
              <a:gdLst/>
              <a:ahLst/>
              <a:cxnLst>
                <a:cxn ang="0">
                  <a:pos x="14" y="2"/>
                </a:cxn>
                <a:cxn ang="0">
                  <a:pos x="32" y="3"/>
                </a:cxn>
                <a:cxn ang="0">
                  <a:pos x="37" y="8"/>
                </a:cxn>
                <a:cxn ang="0">
                  <a:pos x="32" y="10"/>
                </a:cxn>
                <a:cxn ang="0">
                  <a:pos x="32" y="16"/>
                </a:cxn>
                <a:cxn ang="0">
                  <a:pos x="30" y="18"/>
                </a:cxn>
                <a:cxn ang="0">
                  <a:pos x="11" y="18"/>
                </a:cxn>
                <a:cxn ang="0">
                  <a:pos x="1" y="15"/>
                </a:cxn>
                <a:cxn ang="0">
                  <a:pos x="0" y="8"/>
                </a:cxn>
                <a:cxn ang="0">
                  <a:pos x="9" y="0"/>
                </a:cxn>
                <a:cxn ang="0">
                  <a:pos x="14" y="2"/>
                </a:cxn>
                <a:cxn ang="0">
                  <a:pos x="14" y="2"/>
                </a:cxn>
              </a:cxnLst>
              <a:rect l="0" t="0" r="r" b="b"/>
              <a:pathLst>
                <a:path w="37" h="18">
                  <a:moveTo>
                    <a:pt x="14" y="2"/>
                  </a:moveTo>
                  <a:lnTo>
                    <a:pt x="32" y="3"/>
                  </a:lnTo>
                  <a:lnTo>
                    <a:pt x="37" y="8"/>
                  </a:lnTo>
                  <a:lnTo>
                    <a:pt x="32" y="10"/>
                  </a:lnTo>
                  <a:lnTo>
                    <a:pt x="32" y="16"/>
                  </a:lnTo>
                  <a:lnTo>
                    <a:pt x="30" y="18"/>
                  </a:lnTo>
                  <a:lnTo>
                    <a:pt x="11" y="18"/>
                  </a:lnTo>
                  <a:lnTo>
                    <a:pt x="1" y="15"/>
                  </a:lnTo>
                  <a:lnTo>
                    <a:pt x="0" y="8"/>
                  </a:lnTo>
                  <a:lnTo>
                    <a:pt x="9" y="0"/>
                  </a:lnTo>
                  <a:lnTo>
                    <a:pt x="14" y="2"/>
                  </a:lnTo>
                  <a:lnTo>
                    <a:pt x="14"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96" name="Freeform 599"/>
            <p:cNvSpPr>
              <a:spLocks/>
            </p:cNvSpPr>
            <p:nvPr/>
          </p:nvSpPr>
          <p:spPr bwMode="auto">
            <a:xfrm>
              <a:off x="2538877" y="-3316545"/>
              <a:ext cx="277350" cy="142754"/>
            </a:xfrm>
            <a:custGeom>
              <a:avLst/>
              <a:gdLst/>
              <a:ahLst/>
              <a:cxnLst>
                <a:cxn ang="0">
                  <a:pos x="3" y="4"/>
                </a:cxn>
                <a:cxn ang="0">
                  <a:pos x="0" y="12"/>
                </a:cxn>
                <a:cxn ang="0">
                  <a:pos x="19" y="30"/>
                </a:cxn>
                <a:cxn ang="0">
                  <a:pos x="34" y="35"/>
                </a:cxn>
                <a:cxn ang="0">
                  <a:pos x="45" y="46"/>
                </a:cxn>
                <a:cxn ang="0">
                  <a:pos x="50" y="62"/>
                </a:cxn>
                <a:cxn ang="0">
                  <a:pos x="39" y="76"/>
                </a:cxn>
                <a:cxn ang="0">
                  <a:pos x="40" y="93"/>
                </a:cxn>
                <a:cxn ang="0">
                  <a:pos x="50" y="99"/>
                </a:cxn>
                <a:cxn ang="0">
                  <a:pos x="53" y="96"/>
                </a:cxn>
                <a:cxn ang="0">
                  <a:pos x="61" y="99"/>
                </a:cxn>
                <a:cxn ang="0">
                  <a:pos x="75" y="99"/>
                </a:cxn>
                <a:cxn ang="0">
                  <a:pos x="77" y="91"/>
                </a:cxn>
                <a:cxn ang="0">
                  <a:pos x="83" y="93"/>
                </a:cxn>
                <a:cxn ang="0">
                  <a:pos x="85" y="105"/>
                </a:cxn>
                <a:cxn ang="0">
                  <a:pos x="107" y="104"/>
                </a:cxn>
                <a:cxn ang="0">
                  <a:pos x="112" y="101"/>
                </a:cxn>
                <a:cxn ang="0">
                  <a:pos x="122" y="97"/>
                </a:cxn>
                <a:cxn ang="0">
                  <a:pos x="130" y="96"/>
                </a:cxn>
                <a:cxn ang="0">
                  <a:pos x="152" y="94"/>
                </a:cxn>
                <a:cxn ang="0">
                  <a:pos x="156" y="91"/>
                </a:cxn>
                <a:cxn ang="0">
                  <a:pos x="160" y="101"/>
                </a:cxn>
                <a:cxn ang="0">
                  <a:pos x="191" y="94"/>
                </a:cxn>
                <a:cxn ang="0">
                  <a:pos x="189" y="81"/>
                </a:cxn>
                <a:cxn ang="0">
                  <a:pos x="202" y="62"/>
                </a:cxn>
                <a:cxn ang="0">
                  <a:pos x="197" y="59"/>
                </a:cxn>
                <a:cxn ang="0">
                  <a:pos x="173" y="49"/>
                </a:cxn>
                <a:cxn ang="0">
                  <a:pos x="143" y="59"/>
                </a:cxn>
                <a:cxn ang="0">
                  <a:pos x="133" y="64"/>
                </a:cxn>
                <a:cxn ang="0">
                  <a:pos x="128" y="70"/>
                </a:cxn>
                <a:cxn ang="0">
                  <a:pos x="106" y="60"/>
                </a:cxn>
                <a:cxn ang="0">
                  <a:pos x="93" y="67"/>
                </a:cxn>
                <a:cxn ang="0">
                  <a:pos x="88" y="60"/>
                </a:cxn>
                <a:cxn ang="0">
                  <a:pos x="85" y="64"/>
                </a:cxn>
                <a:cxn ang="0">
                  <a:pos x="83" y="52"/>
                </a:cxn>
                <a:cxn ang="0">
                  <a:pos x="77" y="46"/>
                </a:cxn>
                <a:cxn ang="0">
                  <a:pos x="74" y="44"/>
                </a:cxn>
                <a:cxn ang="0">
                  <a:pos x="72" y="41"/>
                </a:cxn>
                <a:cxn ang="0">
                  <a:pos x="90" y="32"/>
                </a:cxn>
                <a:cxn ang="0">
                  <a:pos x="66" y="14"/>
                </a:cxn>
                <a:cxn ang="0">
                  <a:pos x="42" y="19"/>
                </a:cxn>
                <a:cxn ang="0">
                  <a:pos x="42" y="3"/>
                </a:cxn>
                <a:cxn ang="0">
                  <a:pos x="29" y="0"/>
                </a:cxn>
              </a:cxnLst>
              <a:rect l="0" t="0" r="r" b="b"/>
              <a:pathLst>
                <a:path w="204" h="105">
                  <a:moveTo>
                    <a:pt x="29" y="0"/>
                  </a:moveTo>
                  <a:lnTo>
                    <a:pt x="10" y="0"/>
                  </a:lnTo>
                  <a:lnTo>
                    <a:pt x="3" y="4"/>
                  </a:lnTo>
                  <a:lnTo>
                    <a:pt x="10" y="11"/>
                  </a:lnTo>
                  <a:lnTo>
                    <a:pt x="3" y="9"/>
                  </a:lnTo>
                  <a:lnTo>
                    <a:pt x="0" y="12"/>
                  </a:lnTo>
                  <a:lnTo>
                    <a:pt x="11" y="19"/>
                  </a:lnTo>
                  <a:lnTo>
                    <a:pt x="13" y="28"/>
                  </a:lnTo>
                  <a:lnTo>
                    <a:pt x="19" y="30"/>
                  </a:lnTo>
                  <a:lnTo>
                    <a:pt x="19" y="35"/>
                  </a:lnTo>
                  <a:lnTo>
                    <a:pt x="21" y="32"/>
                  </a:lnTo>
                  <a:lnTo>
                    <a:pt x="34" y="35"/>
                  </a:lnTo>
                  <a:lnTo>
                    <a:pt x="43" y="30"/>
                  </a:lnTo>
                  <a:lnTo>
                    <a:pt x="45" y="40"/>
                  </a:lnTo>
                  <a:lnTo>
                    <a:pt x="45" y="46"/>
                  </a:lnTo>
                  <a:lnTo>
                    <a:pt x="48" y="52"/>
                  </a:lnTo>
                  <a:lnTo>
                    <a:pt x="48" y="60"/>
                  </a:lnTo>
                  <a:lnTo>
                    <a:pt x="50" y="62"/>
                  </a:lnTo>
                  <a:lnTo>
                    <a:pt x="42" y="70"/>
                  </a:lnTo>
                  <a:lnTo>
                    <a:pt x="42" y="70"/>
                  </a:lnTo>
                  <a:lnTo>
                    <a:pt x="39" y="76"/>
                  </a:lnTo>
                  <a:lnTo>
                    <a:pt x="47" y="81"/>
                  </a:lnTo>
                  <a:lnTo>
                    <a:pt x="42" y="86"/>
                  </a:lnTo>
                  <a:lnTo>
                    <a:pt x="40" y="93"/>
                  </a:lnTo>
                  <a:lnTo>
                    <a:pt x="45" y="97"/>
                  </a:lnTo>
                  <a:lnTo>
                    <a:pt x="45" y="99"/>
                  </a:lnTo>
                  <a:lnTo>
                    <a:pt x="50" y="99"/>
                  </a:lnTo>
                  <a:lnTo>
                    <a:pt x="51" y="96"/>
                  </a:lnTo>
                  <a:lnTo>
                    <a:pt x="56" y="91"/>
                  </a:lnTo>
                  <a:lnTo>
                    <a:pt x="53" y="96"/>
                  </a:lnTo>
                  <a:lnTo>
                    <a:pt x="56" y="99"/>
                  </a:lnTo>
                  <a:lnTo>
                    <a:pt x="58" y="94"/>
                  </a:lnTo>
                  <a:lnTo>
                    <a:pt x="61" y="99"/>
                  </a:lnTo>
                  <a:lnTo>
                    <a:pt x="59" y="101"/>
                  </a:lnTo>
                  <a:lnTo>
                    <a:pt x="69" y="104"/>
                  </a:lnTo>
                  <a:lnTo>
                    <a:pt x="75" y="99"/>
                  </a:lnTo>
                  <a:lnTo>
                    <a:pt x="74" y="94"/>
                  </a:lnTo>
                  <a:lnTo>
                    <a:pt x="77" y="94"/>
                  </a:lnTo>
                  <a:lnTo>
                    <a:pt x="77" y="91"/>
                  </a:lnTo>
                  <a:lnTo>
                    <a:pt x="79" y="97"/>
                  </a:lnTo>
                  <a:lnTo>
                    <a:pt x="83" y="91"/>
                  </a:lnTo>
                  <a:lnTo>
                    <a:pt x="83" y="93"/>
                  </a:lnTo>
                  <a:lnTo>
                    <a:pt x="85" y="94"/>
                  </a:lnTo>
                  <a:lnTo>
                    <a:pt x="82" y="104"/>
                  </a:lnTo>
                  <a:lnTo>
                    <a:pt x="85" y="105"/>
                  </a:lnTo>
                  <a:lnTo>
                    <a:pt x="95" y="105"/>
                  </a:lnTo>
                  <a:lnTo>
                    <a:pt x="106" y="105"/>
                  </a:lnTo>
                  <a:lnTo>
                    <a:pt x="107" y="104"/>
                  </a:lnTo>
                  <a:lnTo>
                    <a:pt x="106" y="101"/>
                  </a:lnTo>
                  <a:lnTo>
                    <a:pt x="109" y="104"/>
                  </a:lnTo>
                  <a:lnTo>
                    <a:pt x="112" y="101"/>
                  </a:lnTo>
                  <a:lnTo>
                    <a:pt x="114" y="105"/>
                  </a:lnTo>
                  <a:lnTo>
                    <a:pt x="122" y="102"/>
                  </a:lnTo>
                  <a:lnTo>
                    <a:pt x="122" y="97"/>
                  </a:lnTo>
                  <a:lnTo>
                    <a:pt x="125" y="104"/>
                  </a:lnTo>
                  <a:lnTo>
                    <a:pt x="128" y="101"/>
                  </a:lnTo>
                  <a:lnTo>
                    <a:pt x="130" y="96"/>
                  </a:lnTo>
                  <a:lnTo>
                    <a:pt x="130" y="102"/>
                  </a:lnTo>
                  <a:lnTo>
                    <a:pt x="148" y="101"/>
                  </a:lnTo>
                  <a:lnTo>
                    <a:pt x="152" y="94"/>
                  </a:lnTo>
                  <a:lnTo>
                    <a:pt x="146" y="88"/>
                  </a:lnTo>
                  <a:lnTo>
                    <a:pt x="149" y="88"/>
                  </a:lnTo>
                  <a:lnTo>
                    <a:pt x="156" y="91"/>
                  </a:lnTo>
                  <a:lnTo>
                    <a:pt x="154" y="99"/>
                  </a:lnTo>
                  <a:lnTo>
                    <a:pt x="157" y="104"/>
                  </a:lnTo>
                  <a:lnTo>
                    <a:pt x="160" y="101"/>
                  </a:lnTo>
                  <a:lnTo>
                    <a:pt x="168" y="105"/>
                  </a:lnTo>
                  <a:lnTo>
                    <a:pt x="191" y="101"/>
                  </a:lnTo>
                  <a:lnTo>
                    <a:pt x="191" y="94"/>
                  </a:lnTo>
                  <a:lnTo>
                    <a:pt x="191" y="91"/>
                  </a:lnTo>
                  <a:lnTo>
                    <a:pt x="188" y="86"/>
                  </a:lnTo>
                  <a:lnTo>
                    <a:pt x="189" y="81"/>
                  </a:lnTo>
                  <a:lnTo>
                    <a:pt x="202" y="72"/>
                  </a:lnTo>
                  <a:lnTo>
                    <a:pt x="204" y="65"/>
                  </a:lnTo>
                  <a:lnTo>
                    <a:pt x="202" y="62"/>
                  </a:lnTo>
                  <a:lnTo>
                    <a:pt x="194" y="62"/>
                  </a:lnTo>
                  <a:lnTo>
                    <a:pt x="197" y="60"/>
                  </a:lnTo>
                  <a:lnTo>
                    <a:pt x="197" y="59"/>
                  </a:lnTo>
                  <a:lnTo>
                    <a:pt x="186" y="56"/>
                  </a:lnTo>
                  <a:lnTo>
                    <a:pt x="186" y="51"/>
                  </a:lnTo>
                  <a:lnTo>
                    <a:pt x="173" y="49"/>
                  </a:lnTo>
                  <a:lnTo>
                    <a:pt x="164" y="54"/>
                  </a:lnTo>
                  <a:lnTo>
                    <a:pt x="154" y="51"/>
                  </a:lnTo>
                  <a:lnTo>
                    <a:pt x="143" y="59"/>
                  </a:lnTo>
                  <a:lnTo>
                    <a:pt x="136" y="59"/>
                  </a:lnTo>
                  <a:lnTo>
                    <a:pt x="135" y="60"/>
                  </a:lnTo>
                  <a:lnTo>
                    <a:pt x="133" y="64"/>
                  </a:lnTo>
                  <a:lnTo>
                    <a:pt x="130" y="60"/>
                  </a:lnTo>
                  <a:lnTo>
                    <a:pt x="122" y="64"/>
                  </a:lnTo>
                  <a:lnTo>
                    <a:pt x="128" y="70"/>
                  </a:lnTo>
                  <a:lnTo>
                    <a:pt x="112" y="72"/>
                  </a:lnTo>
                  <a:lnTo>
                    <a:pt x="117" y="68"/>
                  </a:lnTo>
                  <a:lnTo>
                    <a:pt x="106" y="60"/>
                  </a:lnTo>
                  <a:lnTo>
                    <a:pt x="101" y="67"/>
                  </a:lnTo>
                  <a:lnTo>
                    <a:pt x="101" y="62"/>
                  </a:lnTo>
                  <a:lnTo>
                    <a:pt x="93" y="67"/>
                  </a:lnTo>
                  <a:lnTo>
                    <a:pt x="95" y="64"/>
                  </a:lnTo>
                  <a:lnTo>
                    <a:pt x="90" y="59"/>
                  </a:lnTo>
                  <a:lnTo>
                    <a:pt x="88" y="60"/>
                  </a:lnTo>
                  <a:lnTo>
                    <a:pt x="87" y="67"/>
                  </a:lnTo>
                  <a:lnTo>
                    <a:pt x="85" y="70"/>
                  </a:lnTo>
                  <a:lnTo>
                    <a:pt x="85" y="64"/>
                  </a:lnTo>
                  <a:lnTo>
                    <a:pt x="82" y="60"/>
                  </a:lnTo>
                  <a:lnTo>
                    <a:pt x="85" y="54"/>
                  </a:lnTo>
                  <a:lnTo>
                    <a:pt x="83" y="52"/>
                  </a:lnTo>
                  <a:lnTo>
                    <a:pt x="77" y="52"/>
                  </a:lnTo>
                  <a:lnTo>
                    <a:pt x="80" y="51"/>
                  </a:lnTo>
                  <a:lnTo>
                    <a:pt x="77" y="46"/>
                  </a:lnTo>
                  <a:lnTo>
                    <a:pt x="59" y="54"/>
                  </a:lnTo>
                  <a:lnTo>
                    <a:pt x="63" y="46"/>
                  </a:lnTo>
                  <a:lnTo>
                    <a:pt x="74" y="44"/>
                  </a:lnTo>
                  <a:lnTo>
                    <a:pt x="59" y="38"/>
                  </a:lnTo>
                  <a:lnTo>
                    <a:pt x="63" y="35"/>
                  </a:lnTo>
                  <a:lnTo>
                    <a:pt x="72" y="41"/>
                  </a:lnTo>
                  <a:lnTo>
                    <a:pt x="85" y="40"/>
                  </a:lnTo>
                  <a:lnTo>
                    <a:pt x="88" y="36"/>
                  </a:lnTo>
                  <a:lnTo>
                    <a:pt x="90" y="32"/>
                  </a:lnTo>
                  <a:lnTo>
                    <a:pt x="77" y="25"/>
                  </a:lnTo>
                  <a:lnTo>
                    <a:pt x="77" y="20"/>
                  </a:lnTo>
                  <a:lnTo>
                    <a:pt x="66" y="14"/>
                  </a:lnTo>
                  <a:lnTo>
                    <a:pt x="47" y="19"/>
                  </a:lnTo>
                  <a:lnTo>
                    <a:pt x="37" y="27"/>
                  </a:lnTo>
                  <a:lnTo>
                    <a:pt x="42" y="19"/>
                  </a:lnTo>
                  <a:lnTo>
                    <a:pt x="45" y="12"/>
                  </a:lnTo>
                  <a:lnTo>
                    <a:pt x="45" y="9"/>
                  </a:lnTo>
                  <a:lnTo>
                    <a:pt x="42" y="3"/>
                  </a:lnTo>
                  <a:lnTo>
                    <a:pt x="35" y="4"/>
                  </a:lnTo>
                  <a:lnTo>
                    <a:pt x="29" y="0"/>
                  </a:lnTo>
                  <a:lnTo>
                    <a:pt x="29"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97" name="Freeform 600"/>
            <p:cNvSpPr>
              <a:spLocks/>
            </p:cNvSpPr>
            <p:nvPr/>
          </p:nvSpPr>
          <p:spPr bwMode="auto">
            <a:xfrm>
              <a:off x="2817585" y="-3262163"/>
              <a:ext cx="13596" cy="14956"/>
            </a:xfrm>
            <a:custGeom>
              <a:avLst/>
              <a:gdLst/>
              <a:ahLst/>
              <a:cxnLst>
                <a:cxn ang="0">
                  <a:pos x="10" y="1"/>
                </a:cxn>
                <a:cxn ang="0">
                  <a:pos x="8" y="6"/>
                </a:cxn>
                <a:cxn ang="0">
                  <a:pos x="10" y="11"/>
                </a:cxn>
                <a:cxn ang="0">
                  <a:pos x="0" y="11"/>
                </a:cxn>
                <a:cxn ang="0">
                  <a:pos x="7" y="0"/>
                </a:cxn>
                <a:cxn ang="0">
                  <a:pos x="10" y="1"/>
                </a:cxn>
                <a:cxn ang="0">
                  <a:pos x="10" y="1"/>
                </a:cxn>
              </a:cxnLst>
              <a:rect l="0" t="0" r="r" b="b"/>
              <a:pathLst>
                <a:path w="10" h="11">
                  <a:moveTo>
                    <a:pt x="10" y="1"/>
                  </a:moveTo>
                  <a:lnTo>
                    <a:pt x="8" y="6"/>
                  </a:lnTo>
                  <a:lnTo>
                    <a:pt x="10" y="11"/>
                  </a:lnTo>
                  <a:lnTo>
                    <a:pt x="0" y="11"/>
                  </a:lnTo>
                  <a:lnTo>
                    <a:pt x="7" y="0"/>
                  </a:lnTo>
                  <a:lnTo>
                    <a:pt x="10" y="1"/>
                  </a:lnTo>
                  <a:lnTo>
                    <a:pt x="1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98" name="Freeform 601"/>
            <p:cNvSpPr>
              <a:spLocks/>
            </p:cNvSpPr>
            <p:nvPr/>
          </p:nvSpPr>
          <p:spPr bwMode="auto">
            <a:xfrm>
              <a:off x="2798551" y="-3206422"/>
              <a:ext cx="17675" cy="13596"/>
            </a:xfrm>
            <a:custGeom>
              <a:avLst/>
              <a:gdLst/>
              <a:ahLst/>
              <a:cxnLst>
                <a:cxn ang="0">
                  <a:pos x="9" y="8"/>
                </a:cxn>
                <a:cxn ang="0">
                  <a:pos x="13" y="5"/>
                </a:cxn>
                <a:cxn ang="0">
                  <a:pos x="11" y="0"/>
                </a:cxn>
                <a:cxn ang="0">
                  <a:pos x="0" y="5"/>
                </a:cxn>
                <a:cxn ang="0">
                  <a:pos x="3" y="10"/>
                </a:cxn>
                <a:cxn ang="0">
                  <a:pos x="9" y="8"/>
                </a:cxn>
                <a:cxn ang="0">
                  <a:pos x="9" y="8"/>
                </a:cxn>
              </a:cxnLst>
              <a:rect l="0" t="0" r="r" b="b"/>
              <a:pathLst>
                <a:path w="13" h="10">
                  <a:moveTo>
                    <a:pt x="9" y="8"/>
                  </a:moveTo>
                  <a:lnTo>
                    <a:pt x="13" y="5"/>
                  </a:lnTo>
                  <a:lnTo>
                    <a:pt x="11" y="0"/>
                  </a:lnTo>
                  <a:lnTo>
                    <a:pt x="0" y="5"/>
                  </a:lnTo>
                  <a:lnTo>
                    <a:pt x="3" y="10"/>
                  </a:lnTo>
                  <a:lnTo>
                    <a:pt x="9" y="8"/>
                  </a:lnTo>
                  <a:lnTo>
                    <a:pt x="9"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99" name="Freeform 602"/>
            <p:cNvSpPr>
              <a:spLocks/>
            </p:cNvSpPr>
            <p:nvPr/>
          </p:nvSpPr>
          <p:spPr bwMode="auto">
            <a:xfrm>
              <a:off x="2525281" y="-3239051"/>
              <a:ext cx="50304" cy="57101"/>
            </a:xfrm>
            <a:custGeom>
              <a:avLst/>
              <a:gdLst/>
              <a:ahLst/>
              <a:cxnLst>
                <a:cxn ang="0">
                  <a:pos x="24" y="2"/>
                </a:cxn>
                <a:cxn ang="0">
                  <a:pos x="37" y="18"/>
                </a:cxn>
                <a:cxn ang="0">
                  <a:pos x="37" y="19"/>
                </a:cxn>
                <a:cxn ang="0">
                  <a:pos x="32" y="39"/>
                </a:cxn>
                <a:cxn ang="0">
                  <a:pos x="18" y="42"/>
                </a:cxn>
                <a:cxn ang="0">
                  <a:pos x="13" y="34"/>
                </a:cxn>
                <a:cxn ang="0">
                  <a:pos x="5" y="32"/>
                </a:cxn>
                <a:cxn ang="0">
                  <a:pos x="4" y="29"/>
                </a:cxn>
                <a:cxn ang="0">
                  <a:pos x="5" y="26"/>
                </a:cxn>
                <a:cxn ang="0">
                  <a:pos x="2" y="29"/>
                </a:cxn>
                <a:cxn ang="0">
                  <a:pos x="0" y="26"/>
                </a:cxn>
                <a:cxn ang="0">
                  <a:pos x="0" y="19"/>
                </a:cxn>
                <a:cxn ang="0">
                  <a:pos x="7" y="15"/>
                </a:cxn>
                <a:cxn ang="0">
                  <a:pos x="10" y="15"/>
                </a:cxn>
                <a:cxn ang="0">
                  <a:pos x="8" y="13"/>
                </a:cxn>
                <a:cxn ang="0">
                  <a:pos x="8" y="10"/>
                </a:cxn>
                <a:cxn ang="0">
                  <a:pos x="13" y="8"/>
                </a:cxn>
                <a:cxn ang="0">
                  <a:pos x="13" y="5"/>
                </a:cxn>
                <a:cxn ang="0">
                  <a:pos x="20" y="0"/>
                </a:cxn>
                <a:cxn ang="0">
                  <a:pos x="24" y="2"/>
                </a:cxn>
                <a:cxn ang="0">
                  <a:pos x="24" y="2"/>
                </a:cxn>
              </a:cxnLst>
              <a:rect l="0" t="0" r="r" b="b"/>
              <a:pathLst>
                <a:path w="37" h="42">
                  <a:moveTo>
                    <a:pt x="24" y="2"/>
                  </a:moveTo>
                  <a:lnTo>
                    <a:pt x="37" y="18"/>
                  </a:lnTo>
                  <a:lnTo>
                    <a:pt x="37" y="19"/>
                  </a:lnTo>
                  <a:lnTo>
                    <a:pt x="32" y="39"/>
                  </a:lnTo>
                  <a:lnTo>
                    <a:pt x="18" y="42"/>
                  </a:lnTo>
                  <a:lnTo>
                    <a:pt x="13" y="34"/>
                  </a:lnTo>
                  <a:lnTo>
                    <a:pt x="5" y="32"/>
                  </a:lnTo>
                  <a:lnTo>
                    <a:pt x="4" y="29"/>
                  </a:lnTo>
                  <a:lnTo>
                    <a:pt x="5" y="26"/>
                  </a:lnTo>
                  <a:lnTo>
                    <a:pt x="2" y="29"/>
                  </a:lnTo>
                  <a:lnTo>
                    <a:pt x="0" y="26"/>
                  </a:lnTo>
                  <a:lnTo>
                    <a:pt x="0" y="19"/>
                  </a:lnTo>
                  <a:lnTo>
                    <a:pt x="7" y="15"/>
                  </a:lnTo>
                  <a:lnTo>
                    <a:pt x="10" y="15"/>
                  </a:lnTo>
                  <a:lnTo>
                    <a:pt x="8" y="13"/>
                  </a:lnTo>
                  <a:lnTo>
                    <a:pt x="8" y="10"/>
                  </a:lnTo>
                  <a:lnTo>
                    <a:pt x="13" y="8"/>
                  </a:lnTo>
                  <a:lnTo>
                    <a:pt x="13" y="5"/>
                  </a:lnTo>
                  <a:lnTo>
                    <a:pt x="20" y="0"/>
                  </a:lnTo>
                  <a:lnTo>
                    <a:pt x="24" y="2"/>
                  </a:lnTo>
                  <a:lnTo>
                    <a:pt x="24"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00" name="Freeform 603"/>
            <p:cNvSpPr>
              <a:spLocks/>
            </p:cNvSpPr>
            <p:nvPr/>
          </p:nvSpPr>
          <p:spPr bwMode="auto">
            <a:xfrm>
              <a:off x="2510325" y="-3157477"/>
              <a:ext cx="107405" cy="101967"/>
            </a:xfrm>
            <a:custGeom>
              <a:avLst/>
              <a:gdLst/>
              <a:ahLst/>
              <a:cxnLst>
                <a:cxn ang="0">
                  <a:pos x="19" y="3"/>
                </a:cxn>
                <a:cxn ang="0">
                  <a:pos x="40" y="0"/>
                </a:cxn>
                <a:cxn ang="0">
                  <a:pos x="51" y="3"/>
                </a:cxn>
                <a:cxn ang="0">
                  <a:pos x="53" y="8"/>
                </a:cxn>
                <a:cxn ang="0">
                  <a:pos x="63" y="4"/>
                </a:cxn>
                <a:cxn ang="0">
                  <a:pos x="79" y="9"/>
                </a:cxn>
                <a:cxn ang="0">
                  <a:pos x="71" y="20"/>
                </a:cxn>
                <a:cxn ang="0">
                  <a:pos x="66" y="20"/>
                </a:cxn>
                <a:cxn ang="0">
                  <a:pos x="66" y="25"/>
                </a:cxn>
                <a:cxn ang="0">
                  <a:pos x="61" y="32"/>
                </a:cxn>
                <a:cxn ang="0">
                  <a:pos x="56" y="33"/>
                </a:cxn>
                <a:cxn ang="0">
                  <a:pos x="58" y="33"/>
                </a:cxn>
                <a:cxn ang="0">
                  <a:pos x="56" y="38"/>
                </a:cxn>
                <a:cxn ang="0">
                  <a:pos x="45" y="51"/>
                </a:cxn>
                <a:cxn ang="0">
                  <a:pos x="32" y="48"/>
                </a:cxn>
                <a:cxn ang="0">
                  <a:pos x="16" y="49"/>
                </a:cxn>
                <a:cxn ang="0">
                  <a:pos x="23" y="53"/>
                </a:cxn>
                <a:cxn ang="0">
                  <a:pos x="26" y="59"/>
                </a:cxn>
                <a:cxn ang="0">
                  <a:pos x="15" y="72"/>
                </a:cxn>
                <a:cxn ang="0">
                  <a:pos x="3" y="75"/>
                </a:cxn>
                <a:cxn ang="0">
                  <a:pos x="0" y="73"/>
                </a:cxn>
                <a:cxn ang="0">
                  <a:pos x="5" y="70"/>
                </a:cxn>
                <a:cxn ang="0">
                  <a:pos x="2" y="69"/>
                </a:cxn>
                <a:cxn ang="0">
                  <a:pos x="3" y="61"/>
                </a:cxn>
                <a:cxn ang="0">
                  <a:pos x="8" y="56"/>
                </a:cxn>
                <a:cxn ang="0">
                  <a:pos x="3" y="57"/>
                </a:cxn>
                <a:cxn ang="0">
                  <a:pos x="0" y="51"/>
                </a:cxn>
                <a:cxn ang="0">
                  <a:pos x="2" y="44"/>
                </a:cxn>
                <a:cxn ang="0">
                  <a:pos x="5" y="36"/>
                </a:cxn>
                <a:cxn ang="0">
                  <a:pos x="8" y="16"/>
                </a:cxn>
                <a:cxn ang="0">
                  <a:pos x="11" y="12"/>
                </a:cxn>
                <a:cxn ang="0">
                  <a:pos x="15" y="9"/>
                </a:cxn>
                <a:cxn ang="0">
                  <a:pos x="15" y="4"/>
                </a:cxn>
                <a:cxn ang="0">
                  <a:pos x="19" y="3"/>
                </a:cxn>
                <a:cxn ang="0">
                  <a:pos x="19" y="3"/>
                </a:cxn>
              </a:cxnLst>
              <a:rect l="0" t="0" r="r" b="b"/>
              <a:pathLst>
                <a:path w="79" h="75">
                  <a:moveTo>
                    <a:pt x="19" y="3"/>
                  </a:moveTo>
                  <a:lnTo>
                    <a:pt x="40" y="0"/>
                  </a:lnTo>
                  <a:lnTo>
                    <a:pt x="51" y="3"/>
                  </a:lnTo>
                  <a:lnTo>
                    <a:pt x="53" y="8"/>
                  </a:lnTo>
                  <a:lnTo>
                    <a:pt x="63" y="4"/>
                  </a:lnTo>
                  <a:lnTo>
                    <a:pt x="79" y="9"/>
                  </a:lnTo>
                  <a:lnTo>
                    <a:pt x="71" y="20"/>
                  </a:lnTo>
                  <a:lnTo>
                    <a:pt x="66" y="20"/>
                  </a:lnTo>
                  <a:lnTo>
                    <a:pt x="66" y="25"/>
                  </a:lnTo>
                  <a:lnTo>
                    <a:pt x="61" y="32"/>
                  </a:lnTo>
                  <a:lnTo>
                    <a:pt x="56" y="33"/>
                  </a:lnTo>
                  <a:lnTo>
                    <a:pt x="58" y="33"/>
                  </a:lnTo>
                  <a:lnTo>
                    <a:pt x="56" y="38"/>
                  </a:lnTo>
                  <a:lnTo>
                    <a:pt x="45" y="51"/>
                  </a:lnTo>
                  <a:lnTo>
                    <a:pt x="32" y="48"/>
                  </a:lnTo>
                  <a:lnTo>
                    <a:pt x="16" y="49"/>
                  </a:lnTo>
                  <a:lnTo>
                    <a:pt x="23" y="53"/>
                  </a:lnTo>
                  <a:lnTo>
                    <a:pt x="26" y="59"/>
                  </a:lnTo>
                  <a:lnTo>
                    <a:pt x="15" y="72"/>
                  </a:lnTo>
                  <a:lnTo>
                    <a:pt x="3" y="75"/>
                  </a:lnTo>
                  <a:lnTo>
                    <a:pt x="0" y="73"/>
                  </a:lnTo>
                  <a:lnTo>
                    <a:pt x="5" y="70"/>
                  </a:lnTo>
                  <a:lnTo>
                    <a:pt x="2" y="69"/>
                  </a:lnTo>
                  <a:lnTo>
                    <a:pt x="3" y="61"/>
                  </a:lnTo>
                  <a:lnTo>
                    <a:pt x="8" y="56"/>
                  </a:lnTo>
                  <a:lnTo>
                    <a:pt x="3" y="57"/>
                  </a:lnTo>
                  <a:lnTo>
                    <a:pt x="0" y="51"/>
                  </a:lnTo>
                  <a:lnTo>
                    <a:pt x="2" y="44"/>
                  </a:lnTo>
                  <a:lnTo>
                    <a:pt x="5" y="36"/>
                  </a:lnTo>
                  <a:lnTo>
                    <a:pt x="8" y="16"/>
                  </a:lnTo>
                  <a:lnTo>
                    <a:pt x="11" y="12"/>
                  </a:lnTo>
                  <a:lnTo>
                    <a:pt x="15" y="9"/>
                  </a:lnTo>
                  <a:lnTo>
                    <a:pt x="15" y="4"/>
                  </a:lnTo>
                  <a:lnTo>
                    <a:pt x="19" y="3"/>
                  </a:lnTo>
                  <a:lnTo>
                    <a:pt x="19"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01" name="Freeform 604"/>
            <p:cNvSpPr>
              <a:spLocks/>
            </p:cNvSpPr>
            <p:nvPr/>
          </p:nvSpPr>
          <p:spPr bwMode="auto">
            <a:xfrm>
              <a:off x="2619090" y="-2907319"/>
              <a:ext cx="9517" cy="19034"/>
            </a:xfrm>
            <a:custGeom>
              <a:avLst/>
              <a:gdLst/>
              <a:ahLst/>
              <a:cxnLst>
                <a:cxn ang="0">
                  <a:pos x="7" y="2"/>
                </a:cxn>
                <a:cxn ang="0">
                  <a:pos x="5" y="13"/>
                </a:cxn>
                <a:cxn ang="0">
                  <a:pos x="4" y="14"/>
                </a:cxn>
                <a:cxn ang="0">
                  <a:pos x="0" y="13"/>
                </a:cxn>
                <a:cxn ang="0">
                  <a:pos x="2" y="3"/>
                </a:cxn>
                <a:cxn ang="0">
                  <a:pos x="5" y="0"/>
                </a:cxn>
                <a:cxn ang="0">
                  <a:pos x="7" y="2"/>
                </a:cxn>
                <a:cxn ang="0">
                  <a:pos x="7" y="2"/>
                </a:cxn>
              </a:cxnLst>
              <a:rect l="0" t="0" r="r" b="b"/>
              <a:pathLst>
                <a:path w="7" h="14">
                  <a:moveTo>
                    <a:pt x="7" y="2"/>
                  </a:moveTo>
                  <a:lnTo>
                    <a:pt x="5" y="13"/>
                  </a:lnTo>
                  <a:lnTo>
                    <a:pt x="4" y="14"/>
                  </a:lnTo>
                  <a:lnTo>
                    <a:pt x="0" y="13"/>
                  </a:lnTo>
                  <a:lnTo>
                    <a:pt x="2" y="3"/>
                  </a:lnTo>
                  <a:lnTo>
                    <a:pt x="5" y="0"/>
                  </a:lnTo>
                  <a:lnTo>
                    <a:pt x="7" y="2"/>
                  </a:lnTo>
                  <a:lnTo>
                    <a:pt x="7"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02" name="Freeform 605"/>
            <p:cNvSpPr>
              <a:spLocks/>
            </p:cNvSpPr>
            <p:nvPr/>
          </p:nvSpPr>
          <p:spPr bwMode="auto">
            <a:xfrm>
              <a:off x="2585101" y="-2821666"/>
              <a:ext cx="127798" cy="87012"/>
            </a:xfrm>
            <a:custGeom>
              <a:avLst/>
              <a:gdLst/>
              <a:ahLst/>
              <a:cxnLst>
                <a:cxn ang="0">
                  <a:pos x="29" y="3"/>
                </a:cxn>
                <a:cxn ang="0">
                  <a:pos x="33" y="0"/>
                </a:cxn>
                <a:cxn ang="0">
                  <a:pos x="33" y="3"/>
                </a:cxn>
                <a:cxn ang="0">
                  <a:pos x="35" y="1"/>
                </a:cxn>
                <a:cxn ang="0">
                  <a:pos x="38" y="8"/>
                </a:cxn>
                <a:cxn ang="0">
                  <a:pos x="37" y="9"/>
                </a:cxn>
                <a:cxn ang="0">
                  <a:pos x="37" y="16"/>
                </a:cxn>
                <a:cxn ang="0">
                  <a:pos x="38" y="16"/>
                </a:cxn>
                <a:cxn ang="0">
                  <a:pos x="43" y="11"/>
                </a:cxn>
                <a:cxn ang="0">
                  <a:pos x="45" y="11"/>
                </a:cxn>
                <a:cxn ang="0">
                  <a:pos x="49" y="14"/>
                </a:cxn>
                <a:cxn ang="0">
                  <a:pos x="48" y="16"/>
                </a:cxn>
                <a:cxn ang="0">
                  <a:pos x="57" y="19"/>
                </a:cxn>
                <a:cxn ang="0">
                  <a:pos x="64" y="27"/>
                </a:cxn>
                <a:cxn ang="0">
                  <a:pos x="73" y="30"/>
                </a:cxn>
                <a:cxn ang="0">
                  <a:pos x="77" y="41"/>
                </a:cxn>
                <a:cxn ang="0">
                  <a:pos x="75" y="43"/>
                </a:cxn>
                <a:cxn ang="0">
                  <a:pos x="81" y="44"/>
                </a:cxn>
                <a:cxn ang="0">
                  <a:pos x="85" y="41"/>
                </a:cxn>
                <a:cxn ang="0">
                  <a:pos x="90" y="44"/>
                </a:cxn>
                <a:cxn ang="0">
                  <a:pos x="90" y="48"/>
                </a:cxn>
                <a:cxn ang="0">
                  <a:pos x="94" y="49"/>
                </a:cxn>
                <a:cxn ang="0">
                  <a:pos x="80" y="57"/>
                </a:cxn>
                <a:cxn ang="0">
                  <a:pos x="69" y="51"/>
                </a:cxn>
                <a:cxn ang="0">
                  <a:pos x="64" y="52"/>
                </a:cxn>
                <a:cxn ang="0">
                  <a:pos x="65" y="46"/>
                </a:cxn>
                <a:cxn ang="0">
                  <a:pos x="56" y="44"/>
                </a:cxn>
                <a:cxn ang="0">
                  <a:pos x="59" y="41"/>
                </a:cxn>
                <a:cxn ang="0">
                  <a:pos x="49" y="43"/>
                </a:cxn>
                <a:cxn ang="0">
                  <a:pos x="48" y="51"/>
                </a:cxn>
                <a:cxn ang="0">
                  <a:pos x="38" y="54"/>
                </a:cxn>
                <a:cxn ang="0">
                  <a:pos x="30" y="62"/>
                </a:cxn>
                <a:cxn ang="0">
                  <a:pos x="22" y="64"/>
                </a:cxn>
                <a:cxn ang="0">
                  <a:pos x="21" y="64"/>
                </a:cxn>
                <a:cxn ang="0">
                  <a:pos x="19" y="60"/>
                </a:cxn>
                <a:cxn ang="0">
                  <a:pos x="21" y="48"/>
                </a:cxn>
                <a:cxn ang="0">
                  <a:pos x="17" y="52"/>
                </a:cxn>
                <a:cxn ang="0">
                  <a:pos x="0" y="56"/>
                </a:cxn>
                <a:cxn ang="0">
                  <a:pos x="0" y="52"/>
                </a:cxn>
                <a:cxn ang="0">
                  <a:pos x="3" y="48"/>
                </a:cxn>
                <a:cxn ang="0">
                  <a:pos x="14" y="41"/>
                </a:cxn>
                <a:cxn ang="0">
                  <a:pos x="14" y="32"/>
                </a:cxn>
                <a:cxn ang="0">
                  <a:pos x="21" y="20"/>
                </a:cxn>
                <a:cxn ang="0">
                  <a:pos x="22" y="11"/>
                </a:cxn>
                <a:cxn ang="0">
                  <a:pos x="29" y="3"/>
                </a:cxn>
                <a:cxn ang="0">
                  <a:pos x="29" y="3"/>
                </a:cxn>
              </a:cxnLst>
              <a:rect l="0" t="0" r="r" b="b"/>
              <a:pathLst>
                <a:path w="94" h="64">
                  <a:moveTo>
                    <a:pt x="29" y="3"/>
                  </a:moveTo>
                  <a:lnTo>
                    <a:pt x="33" y="0"/>
                  </a:lnTo>
                  <a:lnTo>
                    <a:pt x="33" y="3"/>
                  </a:lnTo>
                  <a:lnTo>
                    <a:pt x="35" y="1"/>
                  </a:lnTo>
                  <a:lnTo>
                    <a:pt x="38" y="8"/>
                  </a:lnTo>
                  <a:lnTo>
                    <a:pt x="37" y="9"/>
                  </a:lnTo>
                  <a:lnTo>
                    <a:pt x="37" y="16"/>
                  </a:lnTo>
                  <a:lnTo>
                    <a:pt x="38" y="16"/>
                  </a:lnTo>
                  <a:lnTo>
                    <a:pt x="43" y="11"/>
                  </a:lnTo>
                  <a:lnTo>
                    <a:pt x="45" y="11"/>
                  </a:lnTo>
                  <a:lnTo>
                    <a:pt x="49" y="14"/>
                  </a:lnTo>
                  <a:lnTo>
                    <a:pt x="48" y="16"/>
                  </a:lnTo>
                  <a:lnTo>
                    <a:pt x="57" y="19"/>
                  </a:lnTo>
                  <a:lnTo>
                    <a:pt x="64" y="27"/>
                  </a:lnTo>
                  <a:lnTo>
                    <a:pt x="73" y="30"/>
                  </a:lnTo>
                  <a:lnTo>
                    <a:pt x="77" y="41"/>
                  </a:lnTo>
                  <a:lnTo>
                    <a:pt x="75" y="43"/>
                  </a:lnTo>
                  <a:lnTo>
                    <a:pt x="81" y="44"/>
                  </a:lnTo>
                  <a:lnTo>
                    <a:pt x="85" y="41"/>
                  </a:lnTo>
                  <a:lnTo>
                    <a:pt x="90" y="44"/>
                  </a:lnTo>
                  <a:lnTo>
                    <a:pt x="90" y="48"/>
                  </a:lnTo>
                  <a:lnTo>
                    <a:pt x="94" y="49"/>
                  </a:lnTo>
                  <a:lnTo>
                    <a:pt x="80" y="57"/>
                  </a:lnTo>
                  <a:lnTo>
                    <a:pt x="69" y="51"/>
                  </a:lnTo>
                  <a:lnTo>
                    <a:pt x="64" y="52"/>
                  </a:lnTo>
                  <a:lnTo>
                    <a:pt x="65" y="46"/>
                  </a:lnTo>
                  <a:lnTo>
                    <a:pt x="56" y="44"/>
                  </a:lnTo>
                  <a:lnTo>
                    <a:pt x="59" y="41"/>
                  </a:lnTo>
                  <a:lnTo>
                    <a:pt x="49" y="43"/>
                  </a:lnTo>
                  <a:lnTo>
                    <a:pt x="48" y="51"/>
                  </a:lnTo>
                  <a:lnTo>
                    <a:pt x="38" y="54"/>
                  </a:lnTo>
                  <a:lnTo>
                    <a:pt x="30" y="62"/>
                  </a:lnTo>
                  <a:lnTo>
                    <a:pt x="22" y="64"/>
                  </a:lnTo>
                  <a:lnTo>
                    <a:pt x="21" y="64"/>
                  </a:lnTo>
                  <a:lnTo>
                    <a:pt x="19" y="60"/>
                  </a:lnTo>
                  <a:lnTo>
                    <a:pt x="21" y="48"/>
                  </a:lnTo>
                  <a:lnTo>
                    <a:pt x="17" y="52"/>
                  </a:lnTo>
                  <a:lnTo>
                    <a:pt x="0" y="56"/>
                  </a:lnTo>
                  <a:lnTo>
                    <a:pt x="0" y="52"/>
                  </a:lnTo>
                  <a:lnTo>
                    <a:pt x="3" y="48"/>
                  </a:lnTo>
                  <a:lnTo>
                    <a:pt x="14" y="41"/>
                  </a:lnTo>
                  <a:lnTo>
                    <a:pt x="14" y="32"/>
                  </a:lnTo>
                  <a:lnTo>
                    <a:pt x="21" y="20"/>
                  </a:lnTo>
                  <a:lnTo>
                    <a:pt x="22" y="11"/>
                  </a:lnTo>
                  <a:lnTo>
                    <a:pt x="29" y="3"/>
                  </a:lnTo>
                  <a:lnTo>
                    <a:pt x="29"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03" name="Freeform 606"/>
            <p:cNvSpPr>
              <a:spLocks/>
            </p:cNvSpPr>
            <p:nvPr/>
          </p:nvSpPr>
          <p:spPr bwMode="auto">
            <a:xfrm>
              <a:off x="2650360" y="-2828465"/>
              <a:ext cx="17675" cy="14956"/>
            </a:xfrm>
            <a:custGeom>
              <a:avLst/>
              <a:gdLst/>
              <a:ahLst/>
              <a:cxnLst>
                <a:cxn ang="0">
                  <a:pos x="8" y="3"/>
                </a:cxn>
                <a:cxn ang="0">
                  <a:pos x="13" y="11"/>
                </a:cxn>
                <a:cxn ang="0">
                  <a:pos x="8" y="11"/>
                </a:cxn>
                <a:cxn ang="0">
                  <a:pos x="5" y="8"/>
                </a:cxn>
                <a:cxn ang="0">
                  <a:pos x="0" y="0"/>
                </a:cxn>
                <a:cxn ang="0">
                  <a:pos x="8" y="3"/>
                </a:cxn>
                <a:cxn ang="0">
                  <a:pos x="8" y="3"/>
                </a:cxn>
              </a:cxnLst>
              <a:rect l="0" t="0" r="r" b="b"/>
              <a:pathLst>
                <a:path w="13" h="11">
                  <a:moveTo>
                    <a:pt x="8" y="3"/>
                  </a:moveTo>
                  <a:lnTo>
                    <a:pt x="13" y="11"/>
                  </a:lnTo>
                  <a:lnTo>
                    <a:pt x="8" y="11"/>
                  </a:lnTo>
                  <a:lnTo>
                    <a:pt x="5" y="8"/>
                  </a:lnTo>
                  <a:lnTo>
                    <a:pt x="0" y="0"/>
                  </a:lnTo>
                  <a:lnTo>
                    <a:pt x="8" y="3"/>
                  </a:lnTo>
                  <a:lnTo>
                    <a:pt x="8"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04" name="Freeform 608"/>
            <p:cNvSpPr>
              <a:spLocks/>
            </p:cNvSpPr>
            <p:nvPr/>
          </p:nvSpPr>
          <p:spPr bwMode="auto">
            <a:xfrm>
              <a:off x="2791754" y="-2907319"/>
              <a:ext cx="42147" cy="36708"/>
            </a:xfrm>
            <a:custGeom>
              <a:avLst/>
              <a:gdLst/>
              <a:ahLst/>
              <a:cxnLst>
                <a:cxn ang="0">
                  <a:pos x="16" y="0"/>
                </a:cxn>
                <a:cxn ang="0">
                  <a:pos x="29" y="2"/>
                </a:cxn>
                <a:cxn ang="0">
                  <a:pos x="31" y="8"/>
                </a:cxn>
                <a:cxn ang="0">
                  <a:pos x="27" y="21"/>
                </a:cxn>
                <a:cxn ang="0">
                  <a:pos x="19" y="27"/>
                </a:cxn>
                <a:cxn ang="0">
                  <a:pos x="2" y="27"/>
                </a:cxn>
                <a:cxn ang="0">
                  <a:pos x="0" y="19"/>
                </a:cxn>
                <a:cxn ang="0">
                  <a:pos x="0" y="13"/>
                </a:cxn>
                <a:cxn ang="0">
                  <a:pos x="10" y="2"/>
                </a:cxn>
                <a:cxn ang="0">
                  <a:pos x="16" y="0"/>
                </a:cxn>
                <a:cxn ang="0">
                  <a:pos x="16" y="0"/>
                </a:cxn>
              </a:cxnLst>
              <a:rect l="0" t="0" r="r" b="b"/>
              <a:pathLst>
                <a:path w="31" h="27">
                  <a:moveTo>
                    <a:pt x="16" y="0"/>
                  </a:moveTo>
                  <a:lnTo>
                    <a:pt x="29" y="2"/>
                  </a:lnTo>
                  <a:lnTo>
                    <a:pt x="31" y="8"/>
                  </a:lnTo>
                  <a:lnTo>
                    <a:pt x="27" y="21"/>
                  </a:lnTo>
                  <a:lnTo>
                    <a:pt x="19" y="27"/>
                  </a:lnTo>
                  <a:lnTo>
                    <a:pt x="2" y="27"/>
                  </a:lnTo>
                  <a:lnTo>
                    <a:pt x="0" y="19"/>
                  </a:lnTo>
                  <a:lnTo>
                    <a:pt x="0" y="13"/>
                  </a:lnTo>
                  <a:lnTo>
                    <a:pt x="10" y="2"/>
                  </a:lnTo>
                  <a:lnTo>
                    <a:pt x="16" y="0"/>
                  </a:lnTo>
                  <a:lnTo>
                    <a:pt x="1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05" name="Freeform 609"/>
            <p:cNvSpPr>
              <a:spLocks/>
            </p:cNvSpPr>
            <p:nvPr/>
          </p:nvSpPr>
          <p:spPr bwMode="auto">
            <a:xfrm>
              <a:off x="2839338" y="-2903240"/>
              <a:ext cx="20394" cy="14956"/>
            </a:xfrm>
            <a:custGeom>
              <a:avLst/>
              <a:gdLst/>
              <a:ahLst/>
              <a:cxnLst>
                <a:cxn ang="0">
                  <a:pos x="0" y="5"/>
                </a:cxn>
                <a:cxn ang="0">
                  <a:pos x="7" y="0"/>
                </a:cxn>
                <a:cxn ang="0">
                  <a:pos x="13" y="5"/>
                </a:cxn>
                <a:cxn ang="0">
                  <a:pos x="15" y="10"/>
                </a:cxn>
                <a:cxn ang="0">
                  <a:pos x="4" y="11"/>
                </a:cxn>
                <a:cxn ang="0">
                  <a:pos x="0" y="8"/>
                </a:cxn>
                <a:cxn ang="0">
                  <a:pos x="0" y="5"/>
                </a:cxn>
                <a:cxn ang="0">
                  <a:pos x="0" y="5"/>
                </a:cxn>
              </a:cxnLst>
              <a:rect l="0" t="0" r="r" b="b"/>
              <a:pathLst>
                <a:path w="15" h="11">
                  <a:moveTo>
                    <a:pt x="0" y="5"/>
                  </a:moveTo>
                  <a:lnTo>
                    <a:pt x="7" y="0"/>
                  </a:lnTo>
                  <a:lnTo>
                    <a:pt x="13" y="5"/>
                  </a:lnTo>
                  <a:lnTo>
                    <a:pt x="15" y="10"/>
                  </a:lnTo>
                  <a:lnTo>
                    <a:pt x="4" y="11"/>
                  </a:lnTo>
                  <a:lnTo>
                    <a:pt x="0" y="8"/>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06" name="Freeform 610"/>
            <p:cNvSpPr>
              <a:spLocks/>
            </p:cNvSpPr>
            <p:nvPr/>
          </p:nvSpPr>
          <p:spPr bwMode="auto">
            <a:xfrm>
              <a:off x="2761844" y="-2946746"/>
              <a:ext cx="23113" cy="17675"/>
            </a:xfrm>
            <a:custGeom>
              <a:avLst/>
              <a:gdLst/>
              <a:ahLst/>
              <a:cxnLst>
                <a:cxn ang="0">
                  <a:pos x="14" y="3"/>
                </a:cxn>
                <a:cxn ang="0">
                  <a:pos x="9" y="10"/>
                </a:cxn>
                <a:cxn ang="0">
                  <a:pos x="0" y="13"/>
                </a:cxn>
                <a:cxn ang="0">
                  <a:pos x="4" y="8"/>
                </a:cxn>
                <a:cxn ang="0">
                  <a:pos x="11" y="2"/>
                </a:cxn>
                <a:cxn ang="0">
                  <a:pos x="16" y="3"/>
                </a:cxn>
                <a:cxn ang="0">
                  <a:pos x="17" y="0"/>
                </a:cxn>
                <a:cxn ang="0">
                  <a:pos x="14" y="0"/>
                </a:cxn>
                <a:cxn ang="0">
                  <a:pos x="12" y="2"/>
                </a:cxn>
                <a:cxn ang="0">
                  <a:pos x="14" y="3"/>
                </a:cxn>
                <a:cxn ang="0">
                  <a:pos x="14" y="3"/>
                </a:cxn>
              </a:cxnLst>
              <a:rect l="0" t="0" r="r" b="b"/>
              <a:pathLst>
                <a:path w="17" h="13">
                  <a:moveTo>
                    <a:pt x="14" y="3"/>
                  </a:moveTo>
                  <a:lnTo>
                    <a:pt x="9" y="10"/>
                  </a:lnTo>
                  <a:lnTo>
                    <a:pt x="0" y="13"/>
                  </a:lnTo>
                  <a:lnTo>
                    <a:pt x="4" y="8"/>
                  </a:lnTo>
                  <a:lnTo>
                    <a:pt x="11" y="2"/>
                  </a:lnTo>
                  <a:lnTo>
                    <a:pt x="16" y="3"/>
                  </a:lnTo>
                  <a:lnTo>
                    <a:pt x="17" y="0"/>
                  </a:lnTo>
                  <a:lnTo>
                    <a:pt x="14" y="0"/>
                  </a:lnTo>
                  <a:lnTo>
                    <a:pt x="12" y="2"/>
                  </a:lnTo>
                  <a:lnTo>
                    <a:pt x="14" y="3"/>
                  </a:lnTo>
                  <a:lnTo>
                    <a:pt x="14"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07" name="Freeform 611"/>
            <p:cNvSpPr>
              <a:spLocks/>
            </p:cNvSpPr>
            <p:nvPr/>
          </p:nvSpPr>
          <p:spPr bwMode="auto">
            <a:xfrm>
              <a:off x="2750967" y="-2964420"/>
              <a:ext cx="16315" cy="13596"/>
            </a:xfrm>
            <a:custGeom>
              <a:avLst/>
              <a:gdLst/>
              <a:ahLst/>
              <a:cxnLst>
                <a:cxn ang="0">
                  <a:pos x="3" y="0"/>
                </a:cxn>
                <a:cxn ang="0">
                  <a:pos x="12" y="2"/>
                </a:cxn>
                <a:cxn ang="0">
                  <a:pos x="6" y="7"/>
                </a:cxn>
                <a:cxn ang="0">
                  <a:pos x="4" y="5"/>
                </a:cxn>
                <a:cxn ang="0">
                  <a:pos x="3" y="10"/>
                </a:cxn>
                <a:cxn ang="0">
                  <a:pos x="0" y="0"/>
                </a:cxn>
                <a:cxn ang="0">
                  <a:pos x="3" y="0"/>
                </a:cxn>
                <a:cxn ang="0">
                  <a:pos x="3" y="0"/>
                </a:cxn>
              </a:cxnLst>
              <a:rect l="0" t="0" r="r" b="b"/>
              <a:pathLst>
                <a:path w="12" h="10">
                  <a:moveTo>
                    <a:pt x="3" y="0"/>
                  </a:moveTo>
                  <a:lnTo>
                    <a:pt x="12" y="2"/>
                  </a:lnTo>
                  <a:lnTo>
                    <a:pt x="6" y="7"/>
                  </a:lnTo>
                  <a:lnTo>
                    <a:pt x="4" y="5"/>
                  </a:lnTo>
                  <a:lnTo>
                    <a:pt x="3" y="10"/>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08" name="Freeform 612"/>
            <p:cNvSpPr>
              <a:spLocks/>
            </p:cNvSpPr>
            <p:nvPr/>
          </p:nvSpPr>
          <p:spPr bwMode="auto">
            <a:xfrm>
              <a:off x="2741450" y="-2744172"/>
              <a:ext cx="17675" cy="10876"/>
            </a:xfrm>
            <a:custGeom>
              <a:avLst/>
              <a:gdLst/>
              <a:ahLst/>
              <a:cxnLst>
                <a:cxn ang="0">
                  <a:pos x="0" y="2"/>
                </a:cxn>
                <a:cxn ang="0">
                  <a:pos x="11" y="0"/>
                </a:cxn>
                <a:cxn ang="0">
                  <a:pos x="13" y="5"/>
                </a:cxn>
                <a:cxn ang="0">
                  <a:pos x="8" y="8"/>
                </a:cxn>
                <a:cxn ang="0">
                  <a:pos x="0" y="2"/>
                </a:cxn>
                <a:cxn ang="0">
                  <a:pos x="0" y="2"/>
                </a:cxn>
              </a:cxnLst>
              <a:rect l="0" t="0" r="r" b="b"/>
              <a:pathLst>
                <a:path w="13" h="8">
                  <a:moveTo>
                    <a:pt x="0" y="2"/>
                  </a:moveTo>
                  <a:lnTo>
                    <a:pt x="11" y="0"/>
                  </a:lnTo>
                  <a:lnTo>
                    <a:pt x="13" y="5"/>
                  </a:lnTo>
                  <a:lnTo>
                    <a:pt x="8" y="8"/>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09" name="Freeform 613"/>
            <p:cNvSpPr>
              <a:spLocks/>
            </p:cNvSpPr>
            <p:nvPr/>
          </p:nvSpPr>
          <p:spPr bwMode="auto">
            <a:xfrm>
              <a:off x="2763203" y="-2752329"/>
              <a:ext cx="13596" cy="10876"/>
            </a:xfrm>
            <a:custGeom>
              <a:avLst/>
              <a:gdLst/>
              <a:ahLst/>
              <a:cxnLst>
                <a:cxn ang="0">
                  <a:pos x="0" y="0"/>
                </a:cxn>
                <a:cxn ang="0">
                  <a:pos x="8" y="3"/>
                </a:cxn>
                <a:cxn ang="0">
                  <a:pos x="10" y="8"/>
                </a:cxn>
                <a:cxn ang="0">
                  <a:pos x="3" y="6"/>
                </a:cxn>
                <a:cxn ang="0">
                  <a:pos x="0" y="0"/>
                </a:cxn>
                <a:cxn ang="0">
                  <a:pos x="0" y="0"/>
                </a:cxn>
              </a:cxnLst>
              <a:rect l="0" t="0" r="r" b="b"/>
              <a:pathLst>
                <a:path w="10" h="8">
                  <a:moveTo>
                    <a:pt x="0" y="0"/>
                  </a:moveTo>
                  <a:lnTo>
                    <a:pt x="8" y="3"/>
                  </a:lnTo>
                  <a:lnTo>
                    <a:pt x="10" y="8"/>
                  </a:lnTo>
                  <a:lnTo>
                    <a:pt x="3" y="6"/>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10" name="Freeform 614"/>
            <p:cNvSpPr>
              <a:spLocks/>
            </p:cNvSpPr>
            <p:nvPr/>
          </p:nvSpPr>
          <p:spPr bwMode="auto">
            <a:xfrm>
              <a:off x="2661237" y="-3820941"/>
              <a:ext cx="546542" cy="556059"/>
            </a:xfrm>
            <a:custGeom>
              <a:avLst/>
              <a:gdLst/>
              <a:ahLst/>
              <a:cxnLst>
                <a:cxn ang="0">
                  <a:pos x="59" y="398"/>
                </a:cxn>
                <a:cxn ang="0">
                  <a:pos x="80" y="398"/>
                </a:cxn>
                <a:cxn ang="0">
                  <a:pos x="94" y="395"/>
                </a:cxn>
                <a:cxn ang="0">
                  <a:pos x="131" y="391"/>
                </a:cxn>
                <a:cxn ang="0">
                  <a:pos x="128" y="374"/>
                </a:cxn>
                <a:cxn ang="0">
                  <a:pos x="122" y="363"/>
                </a:cxn>
                <a:cxn ang="0">
                  <a:pos x="107" y="351"/>
                </a:cxn>
                <a:cxn ang="0">
                  <a:pos x="154" y="337"/>
                </a:cxn>
                <a:cxn ang="0">
                  <a:pos x="195" y="308"/>
                </a:cxn>
                <a:cxn ang="0">
                  <a:pos x="187" y="279"/>
                </a:cxn>
                <a:cxn ang="0">
                  <a:pos x="170" y="265"/>
                </a:cxn>
                <a:cxn ang="0">
                  <a:pos x="211" y="261"/>
                </a:cxn>
                <a:cxn ang="0">
                  <a:pos x="205" y="253"/>
                </a:cxn>
                <a:cxn ang="0">
                  <a:pos x="229" y="231"/>
                </a:cxn>
                <a:cxn ang="0">
                  <a:pos x="264" y="213"/>
                </a:cxn>
                <a:cxn ang="0">
                  <a:pos x="269" y="199"/>
                </a:cxn>
                <a:cxn ang="0">
                  <a:pos x="341" y="122"/>
                </a:cxn>
                <a:cxn ang="0">
                  <a:pos x="301" y="119"/>
                </a:cxn>
                <a:cxn ang="0">
                  <a:pos x="401" y="53"/>
                </a:cxn>
                <a:cxn ang="0">
                  <a:pos x="378" y="19"/>
                </a:cxn>
                <a:cxn ang="0">
                  <a:pos x="353" y="21"/>
                </a:cxn>
                <a:cxn ang="0">
                  <a:pos x="279" y="0"/>
                </a:cxn>
                <a:cxn ang="0">
                  <a:pos x="236" y="45"/>
                </a:cxn>
                <a:cxn ang="0">
                  <a:pos x="179" y="19"/>
                </a:cxn>
                <a:cxn ang="0">
                  <a:pos x="159" y="53"/>
                </a:cxn>
                <a:cxn ang="0">
                  <a:pos x="139" y="72"/>
                </a:cxn>
                <a:cxn ang="0">
                  <a:pos x="110" y="58"/>
                </a:cxn>
                <a:cxn ang="0">
                  <a:pos x="117" y="92"/>
                </a:cxn>
                <a:cxn ang="0">
                  <a:pos x="94" y="93"/>
                </a:cxn>
                <a:cxn ang="0">
                  <a:pos x="66" y="104"/>
                </a:cxn>
                <a:cxn ang="0">
                  <a:pos x="66" y="117"/>
                </a:cxn>
                <a:cxn ang="0">
                  <a:pos x="67" y="141"/>
                </a:cxn>
                <a:cxn ang="0">
                  <a:pos x="54" y="165"/>
                </a:cxn>
                <a:cxn ang="0">
                  <a:pos x="85" y="186"/>
                </a:cxn>
                <a:cxn ang="0">
                  <a:pos x="112" y="178"/>
                </a:cxn>
                <a:cxn ang="0">
                  <a:pos x="138" y="172"/>
                </a:cxn>
                <a:cxn ang="0">
                  <a:pos x="167" y="160"/>
                </a:cxn>
                <a:cxn ang="0">
                  <a:pos x="179" y="146"/>
                </a:cxn>
                <a:cxn ang="0">
                  <a:pos x="160" y="180"/>
                </a:cxn>
                <a:cxn ang="0">
                  <a:pos x="149" y="237"/>
                </a:cxn>
                <a:cxn ang="0">
                  <a:pos x="78" y="202"/>
                </a:cxn>
                <a:cxn ang="0">
                  <a:pos x="88" y="237"/>
                </a:cxn>
                <a:cxn ang="0">
                  <a:pos x="85" y="271"/>
                </a:cxn>
                <a:cxn ang="0">
                  <a:pos x="107" y="292"/>
                </a:cxn>
                <a:cxn ang="0">
                  <a:pos x="53" y="297"/>
                </a:cxn>
                <a:cxn ang="0">
                  <a:pos x="58" y="318"/>
                </a:cxn>
                <a:cxn ang="0">
                  <a:pos x="80" y="308"/>
                </a:cxn>
                <a:cxn ang="0">
                  <a:pos x="64" y="334"/>
                </a:cxn>
                <a:cxn ang="0">
                  <a:pos x="85" y="346"/>
                </a:cxn>
                <a:cxn ang="0">
                  <a:pos x="70" y="353"/>
                </a:cxn>
                <a:cxn ang="0">
                  <a:pos x="25" y="343"/>
                </a:cxn>
                <a:cxn ang="0">
                  <a:pos x="35" y="364"/>
                </a:cxn>
                <a:cxn ang="0">
                  <a:pos x="8" y="398"/>
                </a:cxn>
                <a:cxn ang="0">
                  <a:pos x="21" y="399"/>
                </a:cxn>
                <a:cxn ang="0">
                  <a:pos x="34" y="399"/>
                </a:cxn>
              </a:cxnLst>
              <a:rect l="0" t="0" r="r" b="b"/>
              <a:pathLst>
                <a:path w="402" h="409">
                  <a:moveTo>
                    <a:pt x="34" y="399"/>
                  </a:moveTo>
                  <a:lnTo>
                    <a:pt x="48" y="406"/>
                  </a:lnTo>
                  <a:lnTo>
                    <a:pt x="59" y="404"/>
                  </a:lnTo>
                  <a:lnTo>
                    <a:pt x="54" y="396"/>
                  </a:lnTo>
                  <a:lnTo>
                    <a:pt x="54" y="391"/>
                  </a:lnTo>
                  <a:lnTo>
                    <a:pt x="59" y="398"/>
                  </a:lnTo>
                  <a:lnTo>
                    <a:pt x="64" y="395"/>
                  </a:lnTo>
                  <a:lnTo>
                    <a:pt x="66" y="388"/>
                  </a:lnTo>
                  <a:lnTo>
                    <a:pt x="74" y="398"/>
                  </a:lnTo>
                  <a:lnTo>
                    <a:pt x="77" y="396"/>
                  </a:lnTo>
                  <a:lnTo>
                    <a:pt x="78" y="391"/>
                  </a:lnTo>
                  <a:lnTo>
                    <a:pt x="80" y="398"/>
                  </a:lnTo>
                  <a:lnTo>
                    <a:pt x="82" y="399"/>
                  </a:lnTo>
                  <a:lnTo>
                    <a:pt x="88" y="398"/>
                  </a:lnTo>
                  <a:lnTo>
                    <a:pt x="91" y="393"/>
                  </a:lnTo>
                  <a:lnTo>
                    <a:pt x="88" y="387"/>
                  </a:lnTo>
                  <a:lnTo>
                    <a:pt x="93" y="388"/>
                  </a:lnTo>
                  <a:lnTo>
                    <a:pt x="94" y="395"/>
                  </a:lnTo>
                  <a:lnTo>
                    <a:pt x="104" y="395"/>
                  </a:lnTo>
                  <a:lnTo>
                    <a:pt x="106" y="399"/>
                  </a:lnTo>
                  <a:lnTo>
                    <a:pt x="101" y="406"/>
                  </a:lnTo>
                  <a:lnTo>
                    <a:pt x="102" y="409"/>
                  </a:lnTo>
                  <a:lnTo>
                    <a:pt x="120" y="403"/>
                  </a:lnTo>
                  <a:lnTo>
                    <a:pt x="131" y="391"/>
                  </a:lnTo>
                  <a:lnTo>
                    <a:pt x="131" y="396"/>
                  </a:lnTo>
                  <a:lnTo>
                    <a:pt x="143" y="390"/>
                  </a:lnTo>
                  <a:lnTo>
                    <a:pt x="146" y="382"/>
                  </a:lnTo>
                  <a:lnTo>
                    <a:pt x="144" y="372"/>
                  </a:lnTo>
                  <a:lnTo>
                    <a:pt x="135" y="380"/>
                  </a:lnTo>
                  <a:lnTo>
                    <a:pt x="128" y="374"/>
                  </a:lnTo>
                  <a:lnTo>
                    <a:pt x="131" y="372"/>
                  </a:lnTo>
                  <a:lnTo>
                    <a:pt x="136" y="367"/>
                  </a:lnTo>
                  <a:lnTo>
                    <a:pt x="131" y="363"/>
                  </a:lnTo>
                  <a:lnTo>
                    <a:pt x="120" y="369"/>
                  </a:lnTo>
                  <a:lnTo>
                    <a:pt x="118" y="369"/>
                  </a:lnTo>
                  <a:lnTo>
                    <a:pt x="122" y="363"/>
                  </a:lnTo>
                  <a:lnTo>
                    <a:pt x="112" y="361"/>
                  </a:lnTo>
                  <a:lnTo>
                    <a:pt x="101" y="369"/>
                  </a:lnTo>
                  <a:lnTo>
                    <a:pt x="99" y="361"/>
                  </a:lnTo>
                  <a:lnTo>
                    <a:pt x="110" y="359"/>
                  </a:lnTo>
                  <a:lnTo>
                    <a:pt x="107" y="356"/>
                  </a:lnTo>
                  <a:lnTo>
                    <a:pt x="107" y="351"/>
                  </a:lnTo>
                  <a:lnTo>
                    <a:pt x="118" y="359"/>
                  </a:lnTo>
                  <a:lnTo>
                    <a:pt x="147" y="356"/>
                  </a:lnTo>
                  <a:lnTo>
                    <a:pt x="152" y="346"/>
                  </a:lnTo>
                  <a:lnTo>
                    <a:pt x="157" y="343"/>
                  </a:lnTo>
                  <a:lnTo>
                    <a:pt x="154" y="340"/>
                  </a:lnTo>
                  <a:lnTo>
                    <a:pt x="154" y="337"/>
                  </a:lnTo>
                  <a:lnTo>
                    <a:pt x="152" y="334"/>
                  </a:lnTo>
                  <a:lnTo>
                    <a:pt x="152" y="327"/>
                  </a:lnTo>
                  <a:lnTo>
                    <a:pt x="181" y="327"/>
                  </a:lnTo>
                  <a:lnTo>
                    <a:pt x="187" y="319"/>
                  </a:lnTo>
                  <a:lnTo>
                    <a:pt x="187" y="316"/>
                  </a:lnTo>
                  <a:lnTo>
                    <a:pt x="195" y="308"/>
                  </a:lnTo>
                  <a:lnTo>
                    <a:pt x="181" y="300"/>
                  </a:lnTo>
                  <a:lnTo>
                    <a:pt x="203" y="295"/>
                  </a:lnTo>
                  <a:lnTo>
                    <a:pt x="202" y="294"/>
                  </a:lnTo>
                  <a:lnTo>
                    <a:pt x="203" y="282"/>
                  </a:lnTo>
                  <a:lnTo>
                    <a:pt x="202" y="281"/>
                  </a:lnTo>
                  <a:lnTo>
                    <a:pt x="187" y="279"/>
                  </a:lnTo>
                  <a:lnTo>
                    <a:pt x="192" y="276"/>
                  </a:lnTo>
                  <a:lnTo>
                    <a:pt x="192" y="273"/>
                  </a:lnTo>
                  <a:lnTo>
                    <a:pt x="168" y="278"/>
                  </a:lnTo>
                  <a:lnTo>
                    <a:pt x="171" y="273"/>
                  </a:lnTo>
                  <a:lnTo>
                    <a:pt x="170" y="271"/>
                  </a:lnTo>
                  <a:lnTo>
                    <a:pt x="170" y="265"/>
                  </a:lnTo>
                  <a:lnTo>
                    <a:pt x="189" y="263"/>
                  </a:lnTo>
                  <a:lnTo>
                    <a:pt x="194" y="271"/>
                  </a:lnTo>
                  <a:lnTo>
                    <a:pt x="207" y="273"/>
                  </a:lnTo>
                  <a:lnTo>
                    <a:pt x="210" y="268"/>
                  </a:lnTo>
                  <a:lnTo>
                    <a:pt x="208" y="265"/>
                  </a:lnTo>
                  <a:lnTo>
                    <a:pt x="211" y="261"/>
                  </a:lnTo>
                  <a:lnTo>
                    <a:pt x="178" y="260"/>
                  </a:lnTo>
                  <a:lnTo>
                    <a:pt x="181" y="257"/>
                  </a:lnTo>
                  <a:lnTo>
                    <a:pt x="179" y="250"/>
                  </a:lnTo>
                  <a:lnTo>
                    <a:pt x="181" y="250"/>
                  </a:lnTo>
                  <a:lnTo>
                    <a:pt x="183" y="245"/>
                  </a:lnTo>
                  <a:lnTo>
                    <a:pt x="205" y="253"/>
                  </a:lnTo>
                  <a:lnTo>
                    <a:pt x="207" y="252"/>
                  </a:lnTo>
                  <a:lnTo>
                    <a:pt x="207" y="249"/>
                  </a:lnTo>
                  <a:lnTo>
                    <a:pt x="224" y="245"/>
                  </a:lnTo>
                  <a:lnTo>
                    <a:pt x="226" y="242"/>
                  </a:lnTo>
                  <a:lnTo>
                    <a:pt x="226" y="234"/>
                  </a:lnTo>
                  <a:lnTo>
                    <a:pt x="229" y="231"/>
                  </a:lnTo>
                  <a:lnTo>
                    <a:pt x="229" y="236"/>
                  </a:lnTo>
                  <a:lnTo>
                    <a:pt x="231" y="237"/>
                  </a:lnTo>
                  <a:lnTo>
                    <a:pt x="245" y="237"/>
                  </a:lnTo>
                  <a:lnTo>
                    <a:pt x="256" y="228"/>
                  </a:lnTo>
                  <a:lnTo>
                    <a:pt x="252" y="225"/>
                  </a:lnTo>
                  <a:lnTo>
                    <a:pt x="264" y="213"/>
                  </a:lnTo>
                  <a:lnTo>
                    <a:pt x="242" y="217"/>
                  </a:lnTo>
                  <a:lnTo>
                    <a:pt x="247" y="212"/>
                  </a:lnTo>
                  <a:lnTo>
                    <a:pt x="271" y="209"/>
                  </a:lnTo>
                  <a:lnTo>
                    <a:pt x="268" y="197"/>
                  </a:lnTo>
                  <a:lnTo>
                    <a:pt x="269" y="193"/>
                  </a:lnTo>
                  <a:lnTo>
                    <a:pt x="269" y="199"/>
                  </a:lnTo>
                  <a:lnTo>
                    <a:pt x="280" y="197"/>
                  </a:lnTo>
                  <a:lnTo>
                    <a:pt x="287" y="183"/>
                  </a:lnTo>
                  <a:lnTo>
                    <a:pt x="296" y="173"/>
                  </a:lnTo>
                  <a:lnTo>
                    <a:pt x="353" y="127"/>
                  </a:lnTo>
                  <a:lnTo>
                    <a:pt x="354" y="119"/>
                  </a:lnTo>
                  <a:lnTo>
                    <a:pt x="341" y="122"/>
                  </a:lnTo>
                  <a:lnTo>
                    <a:pt x="282" y="152"/>
                  </a:lnTo>
                  <a:lnTo>
                    <a:pt x="284" y="148"/>
                  </a:lnTo>
                  <a:lnTo>
                    <a:pt x="284" y="146"/>
                  </a:lnTo>
                  <a:lnTo>
                    <a:pt x="325" y="122"/>
                  </a:lnTo>
                  <a:lnTo>
                    <a:pt x="300" y="124"/>
                  </a:lnTo>
                  <a:lnTo>
                    <a:pt x="301" y="119"/>
                  </a:lnTo>
                  <a:lnTo>
                    <a:pt x="306" y="117"/>
                  </a:lnTo>
                  <a:lnTo>
                    <a:pt x="308" y="117"/>
                  </a:lnTo>
                  <a:lnTo>
                    <a:pt x="362" y="104"/>
                  </a:lnTo>
                  <a:lnTo>
                    <a:pt x="401" y="71"/>
                  </a:lnTo>
                  <a:lnTo>
                    <a:pt x="402" y="59"/>
                  </a:lnTo>
                  <a:lnTo>
                    <a:pt x="401" y="53"/>
                  </a:lnTo>
                  <a:lnTo>
                    <a:pt x="391" y="48"/>
                  </a:lnTo>
                  <a:lnTo>
                    <a:pt x="378" y="55"/>
                  </a:lnTo>
                  <a:lnTo>
                    <a:pt x="383" y="43"/>
                  </a:lnTo>
                  <a:lnTo>
                    <a:pt x="375" y="29"/>
                  </a:lnTo>
                  <a:lnTo>
                    <a:pt x="378" y="27"/>
                  </a:lnTo>
                  <a:lnTo>
                    <a:pt x="378" y="19"/>
                  </a:lnTo>
                  <a:lnTo>
                    <a:pt x="369" y="26"/>
                  </a:lnTo>
                  <a:lnTo>
                    <a:pt x="365" y="15"/>
                  </a:lnTo>
                  <a:lnTo>
                    <a:pt x="356" y="24"/>
                  </a:lnTo>
                  <a:lnTo>
                    <a:pt x="359" y="27"/>
                  </a:lnTo>
                  <a:lnTo>
                    <a:pt x="357" y="31"/>
                  </a:lnTo>
                  <a:lnTo>
                    <a:pt x="353" y="21"/>
                  </a:lnTo>
                  <a:lnTo>
                    <a:pt x="314" y="40"/>
                  </a:lnTo>
                  <a:lnTo>
                    <a:pt x="346" y="13"/>
                  </a:lnTo>
                  <a:lnTo>
                    <a:pt x="314" y="11"/>
                  </a:lnTo>
                  <a:lnTo>
                    <a:pt x="305" y="0"/>
                  </a:lnTo>
                  <a:lnTo>
                    <a:pt x="285" y="10"/>
                  </a:lnTo>
                  <a:lnTo>
                    <a:pt x="279" y="0"/>
                  </a:lnTo>
                  <a:lnTo>
                    <a:pt x="269" y="2"/>
                  </a:lnTo>
                  <a:lnTo>
                    <a:pt x="260" y="15"/>
                  </a:lnTo>
                  <a:lnTo>
                    <a:pt x="263" y="31"/>
                  </a:lnTo>
                  <a:lnTo>
                    <a:pt x="252" y="8"/>
                  </a:lnTo>
                  <a:lnTo>
                    <a:pt x="216" y="10"/>
                  </a:lnTo>
                  <a:lnTo>
                    <a:pt x="236" y="45"/>
                  </a:lnTo>
                  <a:lnTo>
                    <a:pt x="224" y="56"/>
                  </a:lnTo>
                  <a:lnTo>
                    <a:pt x="228" y="48"/>
                  </a:lnTo>
                  <a:lnTo>
                    <a:pt x="226" y="43"/>
                  </a:lnTo>
                  <a:lnTo>
                    <a:pt x="218" y="21"/>
                  </a:lnTo>
                  <a:lnTo>
                    <a:pt x="186" y="15"/>
                  </a:lnTo>
                  <a:lnTo>
                    <a:pt x="179" y="19"/>
                  </a:lnTo>
                  <a:lnTo>
                    <a:pt x="189" y="35"/>
                  </a:lnTo>
                  <a:lnTo>
                    <a:pt x="165" y="29"/>
                  </a:lnTo>
                  <a:lnTo>
                    <a:pt x="173" y="51"/>
                  </a:lnTo>
                  <a:lnTo>
                    <a:pt x="155" y="40"/>
                  </a:lnTo>
                  <a:lnTo>
                    <a:pt x="151" y="47"/>
                  </a:lnTo>
                  <a:lnTo>
                    <a:pt x="159" y="53"/>
                  </a:lnTo>
                  <a:lnTo>
                    <a:pt x="146" y="58"/>
                  </a:lnTo>
                  <a:lnTo>
                    <a:pt x="146" y="66"/>
                  </a:lnTo>
                  <a:lnTo>
                    <a:pt x="165" y="80"/>
                  </a:lnTo>
                  <a:lnTo>
                    <a:pt x="163" y="83"/>
                  </a:lnTo>
                  <a:lnTo>
                    <a:pt x="144" y="69"/>
                  </a:lnTo>
                  <a:lnTo>
                    <a:pt x="139" y="72"/>
                  </a:lnTo>
                  <a:lnTo>
                    <a:pt x="144" y="82"/>
                  </a:lnTo>
                  <a:lnTo>
                    <a:pt x="136" y="82"/>
                  </a:lnTo>
                  <a:lnTo>
                    <a:pt x="138" y="77"/>
                  </a:lnTo>
                  <a:lnTo>
                    <a:pt x="136" y="66"/>
                  </a:lnTo>
                  <a:lnTo>
                    <a:pt x="118" y="55"/>
                  </a:lnTo>
                  <a:lnTo>
                    <a:pt x="110" y="58"/>
                  </a:lnTo>
                  <a:lnTo>
                    <a:pt x="114" y="66"/>
                  </a:lnTo>
                  <a:lnTo>
                    <a:pt x="112" y="69"/>
                  </a:lnTo>
                  <a:lnTo>
                    <a:pt x="98" y="77"/>
                  </a:lnTo>
                  <a:lnTo>
                    <a:pt x="120" y="87"/>
                  </a:lnTo>
                  <a:lnTo>
                    <a:pt x="117" y="88"/>
                  </a:lnTo>
                  <a:lnTo>
                    <a:pt x="117" y="92"/>
                  </a:lnTo>
                  <a:lnTo>
                    <a:pt x="110" y="88"/>
                  </a:lnTo>
                  <a:lnTo>
                    <a:pt x="110" y="95"/>
                  </a:lnTo>
                  <a:lnTo>
                    <a:pt x="102" y="85"/>
                  </a:lnTo>
                  <a:lnTo>
                    <a:pt x="96" y="85"/>
                  </a:lnTo>
                  <a:lnTo>
                    <a:pt x="94" y="90"/>
                  </a:lnTo>
                  <a:lnTo>
                    <a:pt x="94" y="93"/>
                  </a:lnTo>
                  <a:lnTo>
                    <a:pt x="93" y="85"/>
                  </a:lnTo>
                  <a:lnTo>
                    <a:pt x="82" y="82"/>
                  </a:lnTo>
                  <a:lnTo>
                    <a:pt x="69" y="92"/>
                  </a:lnTo>
                  <a:lnTo>
                    <a:pt x="70" y="100"/>
                  </a:lnTo>
                  <a:lnTo>
                    <a:pt x="67" y="95"/>
                  </a:lnTo>
                  <a:lnTo>
                    <a:pt x="66" y="104"/>
                  </a:lnTo>
                  <a:lnTo>
                    <a:pt x="61" y="95"/>
                  </a:lnTo>
                  <a:lnTo>
                    <a:pt x="40" y="108"/>
                  </a:lnTo>
                  <a:lnTo>
                    <a:pt x="35" y="116"/>
                  </a:lnTo>
                  <a:lnTo>
                    <a:pt x="42" y="122"/>
                  </a:lnTo>
                  <a:lnTo>
                    <a:pt x="59" y="112"/>
                  </a:lnTo>
                  <a:lnTo>
                    <a:pt x="66" y="117"/>
                  </a:lnTo>
                  <a:lnTo>
                    <a:pt x="48" y="130"/>
                  </a:lnTo>
                  <a:lnTo>
                    <a:pt x="51" y="135"/>
                  </a:lnTo>
                  <a:lnTo>
                    <a:pt x="80" y="119"/>
                  </a:lnTo>
                  <a:lnTo>
                    <a:pt x="78" y="124"/>
                  </a:lnTo>
                  <a:lnTo>
                    <a:pt x="56" y="136"/>
                  </a:lnTo>
                  <a:lnTo>
                    <a:pt x="67" y="141"/>
                  </a:lnTo>
                  <a:lnTo>
                    <a:pt x="53" y="144"/>
                  </a:lnTo>
                  <a:lnTo>
                    <a:pt x="51" y="152"/>
                  </a:lnTo>
                  <a:lnTo>
                    <a:pt x="54" y="157"/>
                  </a:lnTo>
                  <a:lnTo>
                    <a:pt x="82" y="156"/>
                  </a:lnTo>
                  <a:lnTo>
                    <a:pt x="90" y="159"/>
                  </a:lnTo>
                  <a:lnTo>
                    <a:pt x="54" y="165"/>
                  </a:lnTo>
                  <a:lnTo>
                    <a:pt x="77" y="185"/>
                  </a:lnTo>
                  <a:lnTo>
                    <a:pt x="90" y="167"/>
                  </a:lnTo>
                  <a:lnTo>
                    <a:pt x="102" y="156"/>
                  </a:lnTo>
                  <a:lnTo>
                    <a:pt x="101" y="160"/>
                  </a:lnTo>
                  <a:lnTo>
                    <a:pt x="86" y="180"/>
                  </a:lnTo>
                  <a:lnTo>
                    <a:pt x="85" y="186"/>
                  </a:lnTo>
                  <a:lnTo>
                    <a:pt x="90" y="188"/>
                  </a:lnTo>
                  <a:lnTo>
                    <a:pt x="99" y="183"/>
                  </a:lnTo>
                  <a:lnTo>
                    <a:pt x="96" y="189"/>
                  </a:lnTo>
                  <a:lnTo>
                    <a:pt x="109" y="191"/>
                  </a:lnTo>
                  <a:lnTo>
                    <a:pt x="112" y="185"/>
                  </a:lnTo>
                  <a:lnTo>
                    <a:pt x="112" y="178"/>
                  </a:lnTo>
                  <a:lnTo>
                    <a:pt x="120" y="172"/>
                  </a:lnTo>
                  <a:lnTo>
                    <a:pt x="115" y="181"/>
                  </a:lnTo>
                  <a:lnTo>
                    <a:pt x="120" y="181"/>
                  </a:lnTo>
                  <a:lnTo>
                    <a:pt x="139" y="164"/>
                  </a:lnTo>
                  <a:lnTo>
                    <a:pt x="138" y="167"/>
                  </a:lnTo>
                  <a:lnTo>
                    <a:pt x="138" y="172"/>
                  </a:lnTo>
                  <a:lnTo>
                    <a:pt x="141" y="170"/>
                  </a:lnTo>
                  <a:lnTo>
                    <a:pt x="118" y="185"/>
                  </a:lnTo>
                  <a:lnTo>
                    <a:pt x="120" y="191"/>
                  </a:lnTo>
                  <a:lnTo>
                    <a:pt x="163" y="168"/>
                  </a:lnTo>
                  <a:lnTo>
                    <a:pt x="168" y="162"/>
                  </a:lnTo>
                  <a:lnTo>
                    <a:pt x="167" y="160"/>
                  </a:lnTo>
                  <a:lnTo>
                    <a:pt x="170" y="152"/>
                  </a:lnTo>
                  <a:lnTo>
                    <a:pt x="167" y="144"/>
                  </a:lnTo>
                  <a:lnTo>
                    <a:pt x="173" y="151"/>
                  </a:lnTo>
                  <a:lnTo>
                    <a:pt x="183" y="136"/>
                  </a:lnTo>
                  <a:lnTo>
                    <a:pt x="200" y="125"/>
                  </a:lnTo>
                  <a:lnTo>
                    <a:pt x="179" y="146"/>
                  </a:lnTo>
                  <a:lnTo>
                    <a:pt x="171" y="159"/>
                  </a:lnTo>
                  <a:lnTo>
                    <a:pt x="171" y="165"/>
                  </a:lnTo>
                  <a:lnTo>
                    <a:pt x="205" y="164"/>
                  </a:lnTo>
                  <a:lnTo>
                    <a:pt x="205" y="168"/>
                  </a:lnTo>
                  <a:lnTo>
                    <a:pt x="186" y="168"/>
                  </a:lnTo>
                  <a:lnTo>
                    <a:pt x="160" y="180"/>
                  </a:lnTo>
                  <a:lnTo>
                    <a:pt x="117" y="199"/>
                  </a:lnTo>
                  <a:lnTo>
                    <a:pt x="125" y="218"/>
                  </a:lnTo>
                  <a:lnTo>
                    <a:pt x="133" y="223"/>
                  </a:lnTo>
                  <a:lnTo>
                    <a:pt x="130" y="225"/>
                  </a:lnTo>
                  <a:lnTo>
                    <a:pt x="131" y="236"/>
                  </a:lnTo>
                  <a:lnTo>
                    <a:pt x="149" y="237"/>
                  </a:lnTo>
                  <a:lnTo>
                    <a:pt x="138" y="245"/>
                  </a:lnTo>
                  <a:lnTo>
                    <a:pt x="127" y="244"/>
                  </a:lnTo>
                  <a:lnTo>
                    <a:pt x="125" y="229"/>
                  </a:lnTo>
                  <a:lnTo>
                    <a:pt x="107" y="204"/>
                  </a:lnTo>
                  <a:lnTo>
                    <a:pt x="82" y="199"/>
                  </a:lnTo>
                  <a:lnTo>
                    <a:pt x="78" y="202"/>
                  </a:lnTo>
                  <a:lnTo>
                    <a:pt x="75" y="210"/>
                  </a:lnTo>
                  <a:lnTo>
                    <a:pt x="75" y="217"/>
                  </a:lnTo>
                  <a:lnTo>
                    <a:pt x="77" y="220"/>
                  </a:lnTo>
                  <a:lnTo>
                    <a:pt x="75" y="220"/>
                  </a:lnTo>
                  <a:lnTo>
                    <a:pt x="74" y="228"/>
                  </a:lnTo>
                  <a:lnTo>
                    <a:pt x="88" y="237"/>
                  </a:lnTo>
                  <a:lnTo>
                    <a:pt x="93" y="252"/>
                  </a:lnTo>
                  <a:lnTo>
                    <a:pt x="91" y="265"/>
                  </a:lnTo>
                  <a:lnTo>
                    <a:pt x="98" y="261"/>
                  </a:lnTo>
                  <a:lnTo>
                    <a:pt x="94" y="266"/>
                  </a:lnTo>
                  <a:lnTo>
                    <a:pt x="88" y="268"/>
                  </a:lnTo>
                  <a:lnTo>
                    <a:pt x="85" y="271"/>
                  </a:lnTo>
                  <a:lnTo>
                    <a:pt x="85" y="274"/>
                  </a:lnTo>
                  <a:lnTo>
                    <a:pt x="107" y="281"/>
                  </a:lnTo>
                  <a:lnTo>
                    <a:pt x="123" y="276"/>
                  </a:lnTo>
                  <a:lnTo>
                    <a:pt x="117" y="286"/>
                  </a:lnTo>
                  <a:lnTo>
                    <a:pt x="112" y="290"/>
                  </a:lnTo>
                  <a:lnTo>
                    <a:pt x="107" y="292"/>
                  </a:lnTo>
                  <a:lnTo>
                    <a:pt x="109" y="298"/>
                  </a:lnTo>
                  <a:lnTo>
                    <a:pt x="93" y="282"/>
                  </a:lnTo>
                  <a:lnTo>
                    <a:pt x="78" y="279"/>
                  </a:lnTo>
                  <a:lnTo>
                    <a:pt x="58" y="287"/>
                  </a:lnTo>
                  <a:lnTo>
                    <a:pt x="51" y="297"/>
                  </a:lnTo>
                  <a:lnTo>
                    <a:pt x="53" y="297"/>
                  </a:lnTo>
                  <a:lnTo>
                    <a:pt x="43" y="306"/>
                  </a:lnTo>
                  <a:lnTo>
                    <a:pt x="43" y="316"/>
                  </a:lnTo>
                  <a:lnTo>
                    <a:pt x="42" y="319"/>
                  </a:lnTo>
                  <a:lnTo>
                    <a:pt x="54" y="319"/>
                  </a:lnTo>
                  <a:lnTo>
                    <a:pt x="64" y="308"/>
                  </a:lnTo>
                  <a:lnTo>
                    <a:pt x="58" y="318"/>
                  </a:lnTo>
                  <a:lnTo>
                    <a:pt x="58" y="321"/>
                  </a:lnTo>
                  <a:lnTo>
                    <a:pt x="66" y="321"/>
                  </a:lnTo>
                  <a:lnTo>
                    <a:pt x="72" y="314"/>
                  </a:lnTo>
                  <a:lnTo>
                    <a:pt x="82" y="297"/>
                  </a:lnTo>
                  <a:lnTo>
                    <a:pt x="77" y="306"/>
                  </a:lnTo>
                  <a:lnTo>
                    <a:pt x="80" y="308"/>
                  </a:lnTo>
                  <a:lnTo>
                    <a:pt x="74" y="316"/>
                  </a:lnTo>
                  <a:lnTo>
                    <a:pt x="72" y="319"/>
                  </a:lnTo>
                  <a:lnTo>
                    <a:pt x="69" y="322"/>
                  </a:lnTo>
                  <a:lnTo>
                    <a:pt x="72" y="324"/>
                  </a:lnTo>
                  <a:lnTo>
                    <a:pt x="61" y="329"/>
                  </a:lnTo>
                  <a:lnTo>
                    <a:pt x="64" y="334"/>
                  </a:lnTo>
                  <a:lnTo>
                    <a:pt x="67" y="334"/>
                  </a:lnTo>
                  <a:lnTo>
                    <a:pt x="64" y="338"/>
                  </a:lnTo>
                  <a:lnTo>
                    <a:pt x="67" y="343"/>
                  </a:lnTo>
                  <a:lnTo>
                    <a:pt x="72" y="337"/>
                  </a:lnTo>
                  <a:lnTo>
                    <a:pt x="69" y="348"/>
                  </a:lnTo>
                  <a:lnTo>
                    <a:pt x="85" y="346"/>
                  </a:lnTo>
                  <a:lnTo>
                    <a:pt x="99" y="324"/>
                  </a:lnTo>
                  <a:lnTo>
                    <a:pt x="102" y="322"/>
                  </a:lnTo>
                  <a:lnTo>
                    <a:pt x="91" y="342"/>
                  </a:lnTo>
                  <a:lnTo>
                    <a:pt x="82" y="350"/>
                  </a:lnTo>
                  <a:lnTo>
                    <a:pt x="83" y="354"/>
                  </a:lnTo>
                  <a:lnTo>
                    <a:pt x="70" y="353"/>
                  </a:lnTo>
                  <a:lnTo>
                    <a:pt x="70" y="358"/>
                  </a:lnTo>
                  <a:lnTo>
                    <a:pt x="56" y="351"/>
                  </a:lnTo>
                  <a:lnTo>
                    <a:pt x="56" y="345"/>
                  </a:lnTo>
                  <a:lnTo>
                    <a:pt x="51" y="332"/>
                  </a:lnTo>
                  <a:lnTo>
                    <a:pt x="27" y="335"/>
                  </a:lnTo>
                  <a:lnTo>
                    <a:pt x="25" y="343"/>
                  </a:lnTo>
                  <a:lnTo>
                    <a:pt x="32" y="350"/>
                  </a:lnTo>
                  <a:lnTo>
                    <a:pt x="30" y="356"/>
                  </a:lnTo>
                  <a:lnTo>
                    <a:pt x="40" y="356"/>
                  </a:lnTo>
                  <a:lnTo>
                    <a:pt x="35" y="359"/>
                  </a:lnTo>
                  <a:lnTo>
                    <a:pt x="38" y="361"/>
                  </a:lnTo>
                  <a:lnTo>
                    <a:pt x="35" y="364"/>
                  </a:lnTo>
                  <a:lnTo>
                    <a:pt x="17" y="371"/>
                  </a:lnTo>
                  <a:lnTo>
                    <a:pt x="3" y="383"/>
                  </a:lnTo>
                  <a:lnTo>
                    <a:pt x="0" y="391"/>
                  </a:lnTo>
                  <a:lnTo>
                    <a:pt x="1" y="398"/>
                  </a:lnTo>
                  <a:lnTo>
                    <a:pt x="9" y="391"/>
                  </a:lnTo>
                  <a:lnTo>
                    <a:pt x="8" y="398"/>
                  </a:lnTo>
                  <a:lnTo>
                    <a:pt x="11" y="393"/>
                  </a:lnTo>
                  <a:lnTo>
                    <a:pt x="11" y="383"/>
                  </a:lnTo>
                  <a:lnTo>
                    <a:pt x="14" y="382"/>
                  </a:lnTo>
                  <a:lnTo>
                    <a:pt x="11" y="398"/>
                  </a:lnTo>
                  <a:lnTo>
                    <a:pt x="16" y="401"/>
                  </a:lnTo>
                  <a:lnTo>
                    <a:pt x="21" y="399"/>
                  </a:lnTo>
                  <a:lnTo>
                    <a:pt x="22" y="393"/>
                  </a:lnTo>
                  <a:lnTo>
                    <a:pt x="30" y="401"/>
                  </a:lnTo>
                  <a:lnTo>
                    <a:pt x="35" y="395"/>
                  </a:lnTo>
                  <a:lnTo>
                    <a:pt x="35" y="390"/>
                  </a:lnTo>
                  <a:lnTo>
                    <a:pt x="37" y="395"/>
                  </a:lnTo>
                  <a:lnTo>
                    <a:pt x="34" y="399"/>
                  </a:lnTo>
                  <a:lnTo>
                    <a:pt x="34" y="39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11" name="Freeform 615"/>
            <p:cNvSpPr>
              <a:spLocks/>
            </p:cNvSpPr>
            <p:nvPr/>
          </p:nvSpPr>
          <p:spPr bwMode="auto">
            <a:xfrm>
              <a:off x="2772720" y="-3135725"/>
              <a:ext cx="80214" cy="47585"/>
            </a:xfrm>
            <a:custGeom>
              <a:avLst/>
              <a:gdLst/>
              <a:ahLst/>
              <a:cxnLst>
                <a:cxn ang="0">
                  <a:pos x="28" y="3"/>
                </a:cxn>
                <a:cxn ang="0">
                  <a:pos x="36" y="1"/>
                </a:cxn>
                <a:cxn ang="0">
                  <a:pos x="48" y="8"/>
                </a:cxn>
                <a:cxn ang="0">
                  <a:pos x="59" y="28"/>
                </a:cxn>
                <a:cxn ang="0">
                  <a:pos x="53" y="30"/>
                </a:cxn>
                <a:cxn ang="0">
                  <a:pos x="32" y="28"/>
                </a:cxn>
                <a:cxn ang="0">
                  <a:pos x="16" y="35"/>
                </a:cxn>
                <a:cxn ang="0">
                  <a:pos x="8" y="30"/>
                </a:cxn>
                <a:cxn ang="0">
                  <a:pos x="9" y="17"/>
                </a:cxn>
                <a:cxn ang="0">
                  <a:pos x="0" y="12"/>
                </a:cxn>
                <a:cxn ang="0">
                  <a:pos x="4" y="3"/>
                </a:cxn>
                <a:cxn ang="0">
                  <a:pos x="9" y="0"/>
                </a:cxn>
                <a:cxn ang="0">
                  <a:pos x="28" y="3"/>
                </a:cxn>
                <a:cxn ang="0">
                  <a:pos x="28" y="3"/>
                </a:cxn>
              </a:cxnLst>
              <a:rect l="0" t="0" r="r" b="b"/>
              <a:pathLst>
                <a:path w="59" h="35">
                  <a:moveTo>
                    <a:pt x="28" y="3"/>
                  </a:moveTo>
                  <a:lnTo>
                    <a:pt x="36" y="1"/>
                  </a:lnTo>
                  <a:lnTo>
                    <a:pt x="48" y="8"/>
                  </a:lnTo>
                  <a:lnTo>
                    <a:pt x="59" y="28"/>
                  </a:lnTo>
                  <a:lnTo>
                    <a:pt x="53" y="30"/>
                  </a:lnTo>
                  <a:lnTo>
                    <a:pt x="32" y="28"/>
                  </a:lnTo>
                  <a:lnTo>
                    <a:pt x="16" y="35"/>
                  </a:lnTo>
                  <a:lnTo>
                    <a:pt x="8" y="30"/>
                  </a:lnTo>
                  <a:lnTo>
                    <a:pt x="9" y="17"/>
                  </a:lnTo>
                  <a:lnTo>
                    <a:pt x="0" y="12"/>
                  </a:lnTo>
                  <a:lnTo>
                    <a:pt x="4" y="3"/>
                  </a:lnTo>
                  <a:lnTo>
                    <a:pt x="9" y="0"/>
                  </a:lnTo>
                  <a:lnTo>
                    <a:pt x="28" y="3"/>
                  </a:lnTo>
                  <a:lnTo>
                    <a:pt x="28"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12" name="Freeform 616"/>
            <p:cNvSpPr>
              <a:spLocks/>
            </p:cNvSpPr>
            <p:nvPr/>
          </p:nvSpPr>
          <p:spPr bwMode="auto">
            <a:xfrm>
              <a:off x="2635405" y="-2729217"/>
              <a:ext cx="38068" cy="27191"/>
            </a:xfrm>
            <a:custGeom>
              <a:avLst/>
              <a:gdLst/>
              <a:ahLst/>
              <a:cxnLst>
                <a:cxn ang="0">
                  <a:pos x="22" y="0"/>
                </a:cxn>
                <a:cxn ang="0">
                  <a:pos x="11" y="5"/>
                </a:cxn>
                <a:cxn ang="0">
                  <a:pos x="0" y="20"/>
                </a:cxn>
                <a:cxn ang="0">
                  <a:pos x="9" y="18"/>
                </a:cxn>
                <a:cxn ang="0">
                  <a:pos x="16" y="15"/>
                </a:cxn>
                <a:cxn ang="0">
                  <a:pos x="17" y="10"/>
                </a:cxn>
                <a:cxn ang="0">
                  <a:pos x="25" y="7"/>
                </a:cxn>
                <a:cxn ang="0">
                  <a:pos x="28" y="2"/>
                </a:cxn>
                <a:cxn ang="0">
                  <a:pos x="22" y="0"/>
                </a:cxn>
                <a:cxn ang="0">
                  <a:pos x="22" y="0"/>
                </a:cxn>
              </a:cxnLst>
              <a:rect l="0" t="0" r="r" b="b"/>
              <a:pathLst>
                <a:path w="28" h="20">
                  <a:moveTo>
                    <a:pt x="22" y="0"/>
                  </a:moveTo>
                  <a:lnTo>
                    <a:pt x="11" y="5"/>
                  </a:lnTo>
                  <a:lnTo>
                    <a:pt x="0" y="20"/>
                  </a:lnTo>
                  <a:lnTo>
                    <a:pt x="9" y="18"/>
                  </a:lnTo>
                  <a:lnTo>
                    <a:pt x="16" y="15"/>
                  </a:lnTo>
                  <a:lnTo>
                    <a:pt x="17" y="10"/>
                  </a:lnTo>
                  <a:lnTo>
                    <a:pt x="25" y="7"/>
                  </a:lnTo>
                  <a:lnTo>
                    <a:pt x="28" y="2"/>
                  </a:lnTo>
                  <a:lnTo>
                    <a:pt x="22" y="0"/>
                  </a:lnTo>
                  <a:lnTo>
                    <a:pt x="2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13" name="Freeform 617"/>
            <p:cNvSpPr>
              <a:spLocks/>
            </p:cNvSpPr>
            <p:nvPr/>
          </p:nvSpPr>
          <p:spPr bwMode="auto">
            <a:xfrm>
              <a:off x="2697944" y="-2711543"/>
              <a:ext cx="21753" cy="24472"/>
            </a:xfrm>
            <a:custGeom>
              <a:avLst/>
              <a:gdLst/>
              <a:ahLst/>
              <a:cxnLst>
                <a:cxn ang="0">
                  <a:pos x="7" y="0"/>
                </a:cxn>
                <a:cxn ang="0">
                  <a:pos x="3" y="4"/>
                </a:cxn>
                <a:cxn ang="0">
                  <a:pos x="0" y="13"/>
                </a:cxn>
                <a:cxn ang="0">
                  <a:pos x="7" y="18"/>
                </a:cxn>
                <a:cxn ang="0">
                  <a:pos x="16" y="2"/>
                </a:cxn>
                <a:cxn ang="0">
                  <a:pos x="7" y="0"/>
                </a:cxn>
                <a:cxn ang="0">
                  <a:pos x="7" y="0"/>
                </a:cxn>
              </a:cxnLst>
              <a:rect l="0" t="0" r="r" b="b"/>
              <a:pathLst>
                <a:path w="16" h="18">
                  <a:moveTo>
                    <a:pt x="7" y="0"/>
                  </a:moveTo>
                  <a:lnTo>
                    <a:pt x="3" y="4"/>
                  </a:lnTo>
                  <a:lnTo>
                    <a:pt x="0" y="13"/>
                  </a:lnTo>
                  <a:lnTo>
                    <a:pt x="7" y="18"/>
                  </a:lnTo>
                  <a:lnTo>
                    <a:pt x="16" y="2"/>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14" name="Freeform 618"/>
            <p:cNvSpPr>
              <a:spLocks/>
            </p:cNvSpPr>
            <p:nvPr/>
          </p:nvSpPr>
          <p:spPr bwMode="auto">
            <a:xfrm>
              <a:off x="2915473" y="-2661239"/>
              <a:ext cx="9517" cy="9517"/>
            </a:xfrm>
            <a:custGeom>
              <a:avLst/>
              <a:gdLst/>
              <a:ahLst/>
              <a:cxnLst>
                <a:cxn ang="0">
                  <a:pos x="2" y="2"/>
                </a:cxn>
                <a:cxn ang="0">
                  <a:pos x="0" y="7"/>
                </a:cxn>
                <a:cxn ang="0">
                  <a:pos x="7" y="3"/>
                </a:cxn>
                <a:cxn ang="0">
                  <a:pos x="7" y="0"/>
                </a:cxn>
                <a:cxn ang="0">
                  <a:pos x="2" y="2"/>
                </a:cxn>
                <a:cxn ang="0">
                  <a:pos x="2" y="2"/>
                </a:cxn>
              </a:cxnLst>
              <a:rect l="0" t="0" r="r" b="b"/>
              <a:pathLst>
                <a:path w="7" h="7">
                  <a:moveTo>
                    <a:pt x="2" y="2"/>
                  </a:moveTo>
                  <a:lnTo>
                    <a:pt x="0" y="7"/>
                  </a:lnTo>
                  <a:lnTo>
                    <a:pt x="7" y="3"/>
                  </a:lnTo>
                  <a:lnTo>
                    <a:pt x="7" y="0"/>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15" name="Freeform 619"/>
            <p:cNvSpPr>
              <a:spLocks/>
            </p:cNvSpPr>
            <p:nvPr/>
          </p:nvSpPr>
          <p:spPr bwMode="auto">
            <a:xfrm>
              <a:off x="2972575" y="-2693868"/>
              <a:ext cx="14956" cy="10876"/>
            </a:xfrm>
            <a:custGeom>
              <a:avLst/>
              <a:gdLst/>
              <a:ahLst/>
              <a:cxnLst>
                <a:cxn ang="0">
                  <a:pos x="7" y="0"/>
                </a:cxn>
                <a:cxn ang="0">
                  <a:pos x="11" y="3"/>
                </a:cxn>
                <a:cxn ang="0">
                  <a:pos x="10" y="8"/>
                </a:cxn>
                <a:cxn ang="0">
                  <a:pos x="0" y="3"/>
                </a:cxn>
                <a:cxn ang="0">
                  <a:pos x="0" y="2"/>
                </a:cxn>
                <a:cxn ang="0">
                  <a:pos x="7" y="0"/>
                </a:cxn>
                <a:cxn ang="0">
                  <a:pos x="7" y="0"/>
                </a:cxn>
              </a:cxnLst>
              <a:rect l="0" t="0" r="r" b="b"/>
              <a:pathLst>
                <a:path w="11" h="8">
                  <a:moveTo>
                    <a:pt x="7" y="0"/>
                  </a:moveTo>
                  <a:lnTo>
                    <a:pt x="11" y="3"/>
                  </a:lnTo>
                  <a:lnTo>
                    <a:pt x="10" y="8"/>
                  </a:lnTo>
                  <a:lnTo>
                    <a:pt x="0" y="3"/>
                  </a:lnTo>
                  <a:lnTo>
                    <a:pt x="0" y="2"/>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16" name="Freeform 620"/>
            <p:cNvSpPr>
              <a:spLocks/>
            </p:cNvSpPr>
            <p:nvPr/>
          </p:nvSpPr>
          <p:spPr bwMode="auto">
            <a:xfrm>
              <a:off x="2593259" y="-3142522"/>
              <a:ext cx="479924" cy="444576"/>
            </a:xfrm>
            <a:custGeom>
              <a:avLst/>
              <a:gdLst/>
              <a:ahLst/>
              <a:cxnLst>
                <a:cxn ang="0">
                  <a:pos x="23" y="29"/>
                </a:cxn>
                <a:cxn ang="0">
                  <a:pos x="8" y="58"/>
                </a:cxn>
                <a:cxn ang="0">
                  <a:pos x="2" y="85"/>
                </a:cxn>
                <a:cxn ang="0">
                  <a:pos x="13" y="112"/>
                </a:cxn>
                <a:cxn ang="0">
                  <a:pos x="43" y="125"/>
                </a:cxn>
                <a:cxn ang="0">
                  <a:pos x="101" y="126"/>
                </a:cxn>
                <a:cxn ang="0">
                  <a:pos x="122" y="125"/>
                </a:cxn>
                <a:cxn ang="0">
                  <a:pos x="148" y="120"/>
                </a:cxn>
                <a:cxn ang="0">
                  <a:pos x="173" y="146"/>
                </a:cxn>
                <a:cxn ang="0">
                  <a:pos x="175" y="155"/>
                </a:cxn>
                <a:cxn ang="0">
                  <a:pos x="191" y="162"/>
                </a:cxn>
                <a:cxn ang="0">
                  <a:pos x="209" y="199"/>
                </a:cxn>
                <a:cxn ang="0">
                  <a:pos x="185" y="242"/>
                </a:cxn>
                <a:cxn ang="0">
                  <a:pos x="160" y="252"/>
                </a:cxn>
                <a:cxn ang="0">
                  <a:pos x="122" y="260"/>
                </a:cxn>
                <a:cxn ang="0">
                  <a:pos x="152" y="266"/>
                </a:cxn>
                <a:cxn ang="0">
                  <a:pos x="164" y="264"/>
                </a:cxn>
                <a:cxn ang="0">
                  <a:pos x="175" y="264"/>
                </a:cxn>
                <a:cxn ang="0">
                  <a:pos x="196" y="284"/>
                </a:cxn>
                <a:cxn ang="0">
                  <a:pos x="197" y="290"/>
                </a:cxn>
                <a:cxn ang="0">
                  <a:pos x="225" y="308"/>
                </a:cxn>
                <a:cxn ang="0">
                  <a:pos x="237" y="314"/>
                </a:cxn>
                <a:cxn ang="0">
                  <a:pos x="268" y="327"/>
                </a:cxn>
                <a:cxn ang="0">
                  <a:pos x="253" y="301"/>
                </a:cxn>
                <a:cxn ang="0">
                  <a:pos x="255" y="290"/>
                </a:cxn>
                <a:cxn ang="0">
                  <a:pos x="279" y="304"/>
                </a:cxn>
                <a:cxn ang="0">
                  <a:pos x="294" y="312"/>
                </a:cxn>
                <a:cxn ang="0">
                  <a:pos x="292" y="296"/>
                </a:cxn>
                <a:cxn ang="0">
                  <a:pos x="292" y="276"/>
                </a:cxn>
                <a:cxn ang="0">
                  <a:pos x="292" y="263"/>
                </a:cxn>
                <a:cxn ang="0">
                  <a:pos x="274" y="261"/>
                </a:cxn>
                <a:cxn ang="0">
                  <a:pos x="270" y="245"/>
                </a:cxn>
                <a:cxn ang="0">
                  <a:pos x="263" y="226"/>
                </a:cxn>
                <a:cxn ang="0">
                  <a:pos x="273" y="221"/>
                </a:cxn>
                <a:cxn ang="0">
                  <a:pos x="290" y="229"/>
                </a:cxn>
                <a:cxn ang="0">
                  <a:pos x="305" y="245"/>
                </a:cxn>
                <a:cxn ang="0">
                  <a:pos x="314" y="253"/>
                </a:cxn>
                <a:cxn ang="0">
                  <a:pos x="334" y="239"/>
                </a:cxn>
                <a:cxn ang="0">
                  <a:pos x="340" y="224"/>
                </a:cxn>
                <a:cxn ang="0">
                  <a:pos x="329" y="210"/>
                </a:cxn>
                <a:cxn ang="0">
                  <a:pos x="308" y="184"/>
                </a:cxn>
                <a:cxn ang="0">
                  <a:pos x="287" y="175"/>
                </a:cxn>
                <a:cxn ang="0">
                  <a:pos x="270" y="147"/>
                </a:cxn>
                <a:cxn ang="0">
                  <a:pos x="290" y="141"/>
                </a:cxn>
                <a:cxn ang="0">
                  <a:pos x="289" y="133"/>
                </a:cxn>
                <a:cxn ang="0">
                  <a:pos x="278" y="120"/>
                </a:cxn>
                <a:cxn ang="0">
                  <a:pos x="273" y="110"/>
                </a:cxn>
                <a:cxn ang="0">
                  <a:pos x="245" y="106"/>
                </a:cxn>
                <a:cxn ang="0">
                  <a:pos x="247" y="86"/>
                </a:cxn>
                <a:cxn ang="0">
                  <a:pos x="213" y="82"/>
                </a:cxn>
                <a:cxn ang="0">
                  <a:pos x="202" y="72"/>
                </a:cxn>
                <a:cxn ang="0">
                  <a:pos x="201" y="53"/>
                </a:cxn>
                <a:cxn ang="0">
                  <a:pos x="156" y="48"/>
                </a:cxn>
                <a:cxn ang="0">
                  <a:pos x="133" y="56"/>
                </a:cxn>
                <a:cxn ang="0">
                  <a:pos x="135" y="38"/>
                </a:cxn>
                <a:cxn ang="0">
                  <a:pos x="127" y="5"/>
                </a:cxn>
                <a:cxn ang="0">
                  <a:pos x="95" y="14"/>
                </a:cxn>
                <a:cxn ang="0">
                  <a:pos x="80" y="24"/>
                </a:cxn>
                <a:cxn ang="0">
                  <a:pos x="66" y="50"/>
                </a:cxn>
                <a:cxn ang="0">
                  <a:pos x="67" y="85"/>
                </a:cxn>
                <a:cxn ang="0">
                  <a:pos x="42" y="94"/>
                </a:cxn>
                <a:cxn ang="0">
                  <a:pos x="51" y="62"/>
                </a:cxn>
                <a:cxn ang="0">
                  <a:pos x="84" y="5"/>
                </a:cxn>
              </a:cxnLst>
              <a:rect l="0" t="0" r="r" b="b"/>
              <a:pathLst>
                <a:path w="353" h="327">
                  <a:moveTo>
                    <a:pt x="82" y="3"/>
                  </a:moveTo>
                  <a:lnTo>
                    <a:pt x="66" y="0"/>
                  </a:lnTo>
                  <a:lnTo>
                    <a:pt x="51" y="5"/>
                  </a:lnTo>
                  <a:lnTo>
                    <a:pt x="34" y="14"/>
                  </a:lnTo>
                  <a:lnTo>
                    <a:pt x="24" y="25"/>
                  </a:lnTo>
                  <a:lnTo>
                    <a:pt x="23" y="29"/>
                  </a:lnTo>
                  <a:lnTo>
                    <a:pt x="24" y="30"/>
                  </a:lnTo>
                  <a:lnTo>
                    <a:pt x="21" y="32"/>
                  </a:lnTo>
                  <a:lnTo>
                    <a:pt x="19" y="37"/>
                  </a:lnTo>
                  <a:lnTo>
                    <a:pt x="16" y="38"/>
                  </a:lnTo>
                  <a:lnTo>
                    <a:pt x="8" y="51"/>
                  </a:lnTo>
                  <a:lnTo>
                    <a:pt x="8" y="58"/>
                  </a:lnTo>
                  <a:lnTo>
                    <a:pt x="11" y="58"/>
                  </a:lnTo>
                  <a:lnTo>
                    <a:pt x="3" y="64"/>
                  </a:lnTo>
                  <a:lnTo>
                    <a:pt x="5" y="70"/>
                  </a:lnTo>
                  <a:lnTo>
                    <a:pt x="2" y="75"/>
                  </a:lnTo>
                  <a:lnTo>
                    <a:pt x="0" y="82"/>
                  </a:lnTo>
                  <a:lnTo>
                    <a:pt x="2" y="85"/>
                  </a:lnTo>
                  <a:lnTo>
                    <a:pt x="26" y="88"/>
                  </a:lnTo>
                  <a:lnTo>
                    <a:pt x="35" y="96"/>
                  </a:lnTo>
                  <a:lnTo>
                    <a:pt x="21" y="98"/>
                  </a:lnTo>
                  <a:lnTo>
                    <a:pt x="7" y="93"/>
                  </a:lnTo>
                  <a:lnTo>
                    <a:pt x="5" y="99"/>
                  </a:lnTo>
                  <a:lnTo>
                    <a:pt x="13" y="112"/>
                  </a:lnTo>
                  <a:lnTo>
                    <a:pt x="18" y="115"/>
                  </a:lnTo>
                  <a:lnTo>
                    <a:pt x="32" y="117"/>
                  </a:lnTo>
                  <a:lnTo>
                    <a:pt x="37" y="115"/>
                  </a:lnTo>
                  <a:lnTo>
                    <a:pt x="39" y="112"/>
                  </a:lnTo>
                  <a:lnTo>
                    <a:pt x="39" y="117"/>
                  </a:lnTo>
                  <a:lnTo>
                    <a:pt x="43" y="125"/>
                  </a:lnTo>
                  <a:lnTo>
                    <a:pt x="53" y="126"/>
                  </a:lnTo>
                  <a:lnTo>
                    <a:pt x="53" y="123"/>
                  </a:lnTo>
                  <a:lnTo>
                    <a:pt x="75" y="128"/>
                  </a:lnTo>
                  <a:lnTo>
                    <a:pt x="82" y="125"/>
                  </a:lnTo>
                  <a:lnTo>
                    <a:pt x="96" y="131"/>
                  </a:lnTo>
                  <a:lnTo>
                    <a:pt x="101" y="126"/>
                  </a:lnTo>
                  <a:lnTo>
                    <a:pt x="108" y="133"/>
                  </a:lnTo>
                  <a:lnTo>
                    <a:pt x="109" y="133"/>
                  </a:lnTo>
                  <a:lnTo>
                    <a:pt x="109" y="130"/>
                  </a:lnTo>
                  <a:lnTo>
                    <a:pt x="100" y="123"/>
                  </a:lnTo>
                  <a:lnTo>
                    <a:pt x="101" y="122"/>
                  </a:lnTo>
                  <a:lnTo>
                    <a:pt x="122" y="125"/>
                  </a:lnTo>
                  <a:lnTo>
                    <a:pt x="125" y="130"/>
                  </a:lnTo>
                  <a:lnTo>
                    <a:pt x="136" y="128"/>
                  </a:lnTo>
                  <a:lnTo>
                    <a:pt x="140" y="126"/>
                  </a:lnTo>
                  <a:lnTo>
                    <a:pt x="136" y="115"/>
                  </a:lnTo>
                  <a:lnTo>
                    <a:pt x="140" y="114"/>
                  </a:lnTo>
                  <a:lnTo>
                    <a:pt x="148" y="120"/>
                  </a:lnTo>
                  <a:lnTo>
                    <a:pt x="154" y="118"/>
                  </a:lnTo>
                  <a:lnTo>
                    <a:pt x="152" y="130"/>
                  </a:lnTo>
                  <a:lnTo>
                    <a:pt x="162" y="130"/>
                  </a:lnTo>
                  <a:lnTo>
                    <a:pt x="162" y="133"/>
                  </a:lnTo>
                  <a:lnTo>
                    <a:pt x="159" y="136"/>
                  </a:lnTo>
                  <a:lnTo>
                    <a:pt x="173" y="146"/>
                  </a:lnTo>
                  <a:lnTo>
                    <a:pt x="175" y="151"/>
                  </a:lnTo>
                  <a:lnTo>
                    <a:pt x="168" y="154"/>
                  </a:lnTo>
                  <a:lnTo>
                    <a:pt x="160" y="152"/>
                  </a:lnTo>
                  <a:lnTo>
                    <a:pt x="160" y="157"/>
                  </a:lnTo>
                  <a:lnTo>
                    <a:pt x="159" y="163"/>
                  </a:lnTo>
                  <a:lnTo>
                    <a:pt x="175" y="155"/>
                  </a:lnTo>
                  <a:lnTo>
                    <a:pt x="185" y="155"/>
                  </a:lnTo>
                  <a:lnTo>
                    <a:pt x="185" y="155"/>
                  </a:lnTo>
                  <a:lnTo>
                    <a:pt x="183" y="159"/>
                  </a:lnTo>
                  <a:lnTo>
                    <a:pt x="191" y="167"/>
                  </a:lnTo>
                  <a:lnTo>
                    <a:pt x="193" y="165"/>
                  </a:lnTo>
                  <a:lnTo>
                    <a:pt x="191" y="162"/>
                  </a:lnTo>
                  <a:lnTo>
                    <a:pt x="196" y="162"/>
                  </a:lnTo>
                  <a:lnTo>
                    <a:pt x="194" y="170"/>
                  </a:lnTo>
                  <a:lnTo>
                    <a:pt x="196" y="171"/>
                  </a:lnTo>
                  <a:lnTo>
                    <a:pt x="202" y="173"/>
                  </a:lnTo>
                  <a:lnTo>
                    <a:pt x="205" y="178"/>
                  </a:lnTo>
                  <a:lnTo>
                    <a:pt x="209" y="199"/>
                  </a:lnTo>
                  <a:lnTo>
                    <a:pt x="210" y="200"/>
                  </a:lnTo>
                  <a:lnTo>
                    <a:pt x="199" y="208"/>
                  </a:lnTo>
                  <a:lnTo>
                    <a:pt x="199" y="215"/>
                  </a:lnTo>
                  <a:lnTo>
                    <a:pt x="194" y="216"/>
                  </a:lnTo>
                  <a:lnTo>
                    <a:pt x="177" y="229"/>
                  </a:lnTo>
                  <a:lnTo>
                    <a:pt x="185" y="242"/>
                  </a:lnTo>
                  <a:lnTo>
                    <a:pt x="185" y="247"/>
                  </a:lnTo>
                  <a:lnTo>
                    <a:pt x="177" y="244"/>
                  </a:lnTo>
                  <a:lnTo>
                    <a:pt x="168" y="248"/>
                  </a:lnTo>
                  <a:lnTo>
                    <a:pt x="164" y="248"/>
                  </a:lnTo>
                  <a:lnTo>
                    <a:pt x="162" y="250"/>
                  </a:lnTo>
                  <a:lnTo>
                    <a:pt x="160" y="252"/>
                  </a:lnTo>
                  <a:lnTo>
                    <a:pt x="133" y="247"/>
                  </a:lnTo>
                  <a:lnTo>
                    <a:pt x="135" y="248"/>
                  </a:lnTo>
                  <a:lnTo>
                    <a:pt x="132" y="248"/>
                  </a:lnTo>
                  <a:lnTo>
                    <a:pt x="132" y="253"/>
                  </a:lnTo>
                  <a:lnTo>
                    <a:pt x="124" y="256"/>
                  </a:lnTo>
                  <a:lnTo>
                    <a:pt x="122" y="260"/>
                  </a:lnTo>
                  <a:lnTo>
                    <a:pt x="120" y="266"/>
                  </a:lnTo>
                  <a:lnTo>
                    <a:pt x="124" y="271"/>
                  </a:lnTo>
                  <a:lnTo>
                    <a:pt x="136" y="276"/>
                  </a:lnTo>
                  <a:lnTo>
                    <a:pt x="149" y="271"/>
                  </a:lnTo>
                  <a:lnTo>
                    <a:pt x="149" y="268"/>
                  </a:lnTo>
                  <a:lnTo>
                    <a:pt x="152" y="266"/>
                  </a:lnTo>
                  <a:lnTo>
                    <a:pt x="156" y="266"/>
                  </a:lnTo>
                  <a:lnTo>
                    <a:pt x="157" y="269"/>
                  </a:lnTo>
                  <a:lnTo>
                    <a:pt x="165" y="271"/>
                  </a:lnTo>
                  <a:lnTo>
                    <a:pt x="165" y="269"/>
                  </a:lnTo>
                  <a:lnTo>
                    <a:pt x="168" y="269"/>
                  </a:lnTo>
                  <a:lnTo>
                    <a:pt x="164" y="264"/>
                  </a:lnTo>
                  <a:lnTo>
                    <a:pt x="164" y="261"/>
                  </a:lnTo>
                  <a:lnTo>
                    <a:pt x="168" y="260"/>
                  </a:lnTo>
                  <a:lnTo>
                    <a:pt x="167" y="264"/>
                  </a:lnTo>
                  <a:lnTo>
                    <a:pt x="170" y="263"/>
                  </a:lnTo>
                  <a:lnTo>
                    <a:pt x="172" y="266"/>
                  </a:lnTo>
                  <a:lnTo>
                    <a:pt x="175" y="264"/>
                  </a:lnTo>
                  <a:lnTo>
                    <a:pt x="178" y="268"/>
                  </a:lnTo>
                  <a:lnTo>
                    <a:pt x="183" y="266"/>
                  </a:lnTo>
                  <a:lnTo>
                    <a:pt x="183" y="274"/>
                  </a:lnTo>
                  <a:lnTo>
                    <a:pt x="186" y="276"/>
                  </a:lnTo>
                  <a:lnTo>
                    <a:pt x="186" y="282"/>
                  </a:lnTo>
                  <a:lnTo>
                    <a:pt x="196" y="284"/>
                  </a:lnTo>
                  <a:lnTo>
                    <a:pt x="197" y="288"/>
                  </a:lnTo>
                  <a:lnTo>
                    <a:pt x="201" y="284"/>
                  </a:lnTo>
                  <a:lnTo>
                    <a:pt x="205" y="288"/>
                  </a:lnTo>
                  <a:lnTo>
                    <a:pt x="207" y="288"/>
                  </a:lnTo>
                  <a:lnTo>
                    <a:pt x="199" y="293"/>
                  </a:lnTo>
                  <a:lnTo>
                    <a:pt x="197" y="290"/>
                  </a:lnTo>
                  <a:lnTo>
                    <a:pt x="201" y="300"/>
                  </a:lnTo>
                  <a:lnTo>
                    <a:pt x="205" y="303"/>
                  </a:lnTo>
                  <a:lnTo>
                    <a:pt x="218" y="308"/>
                  </a:lnTo>
                  <a:lnTo>
                    <a:pt x="223" y="304"/>
                  </a:lnTo>
                  <a:lnTo>
                    <a:pt x="223" y="308"/>
                  </a:lnTo>
                  <a:lnTo>
                    <a:pt x="225" y="308"/>
                  </a:lnTo>
                  <a:lnTo>
                    <a:pt x="229" y="306"/>
                  </a:lnTo>
                  <a:lnTo>
                    <a:pt x="229" y="311"/>
                  </a:lnTo>
                  <a:lnTo>
                    <a:pt x="233" y="311"/>
                  </a:lnTo>
                  <a:lnTo>
                    <a:pt x="234" y="316"/>
                  </a:lnTo>
                  <a:lnTo>
                    <a:pt x="236" y="316"/>
                  </a:lnTo>
                  <a:lnTo>
                    <a:pt x="237" y="314"/>
                  </a:lnTo>
                  <a:lnTo>
                    <a:pt x="237" y="316"/>
                  </a:lnTo>
                  <a:lnTo>
                    <a:pt x="241" y="319"/>
                  </a:lnTo>
                  <a:lnTo>
                    <a:pt x="252" y="321"/>
                  </a:lnTo>
                  <a:lnTo>
                    <a:pt x="257" y="324"/>
                  </a:lnTo>
                  <a:lnTo>
                    <a:pt x="263" y="322"/>
                  </a:lnTo>
                  <a:lnTo>
                    <a:pt x="268" y="327"/>
                  </a:lnTo>
                  <a:lnTo>
                    <a:pt x="273" y="327"/>
                  </a:lnTo>
                  <a:lnTo>
                    <a:pt x="271" y="324"/>
                  </a:lnTo>
                  <a:lnTo>
                    <a:pt x="273" y="317"/>
                  </a:lnTo>
                  <a:lnTo>
                    <a:pt x="255" y="303"/>
                  </a:lnTo>
                  <a:lnTo>
                    <a:pt x="255" y="300"/>
                  </a:lnTo>
                  <a:lnTo>
                    <a:pt x="253" y="301"/>
                  </a:lnTo>
                  <a:lnTo>
                    <a:pt x="244" y="290"/>
                  </a:lnTo>
                  <a:lnTo>
                    <a:pt x="241" y="287"/>
                  </a:lnTo>
                  <a:lnTo>
                    <a:pt x="244" y="285"/>
                  </a:lnTo>
                  <a:lnTo>
                    <a:pt x="252" y="292"/>
                  </a:lnTo>
                  <a:lnTo>
                    <a:pt x="255" y="292"/>
                  </a:lnTo>
                  <a:lnTo>
                    <a:pt x="255" y="290"/>
                  </a:lnTo>
                  <a:lnTo>
                    <a:pt x="257" y="290"/>
                  </a:lnTo>
                  <a:lnTo>
                    <a:pt x="261" y="296"/>
                  </a:lnTo>
                  <a:lnTo>
                    <a:pt x="266" y="298"/>
                  </a:lnTo>
                  <a:lnTo>
                    <a:pt x="268" y="301"/>
                  </a:lnTo>
                  <a:lnTo>
                    <a:pt x="276" y="301"/>
                  </a:lnTo>
                  <a:lnTo>
                    <a:pt x="279" y="304"/>
                  </a:lnTo>
                  <a:lnTo>
                    <a:pt x="286" y="303"/>
                  </a:lnTo>
                  <a:lnTo>
                    <a:pt x="287" y="306"/>
                  </a:lnTo>
                  <a:lnTo>
                    <a:pt x="289" y="306"/>
                  </a:lnTo>
                  <a:lnTo>
                    <a:pt x="287" y="309"/>
                  </a:lnTo>
                  <a:lnTo>
                    <a:pt x="290" y="312"/>
                  </a:lnTo>
                  <a:lnTo>
                    <a:pt x="294" y="312"/>
                  </a:lnTo>
                  <a:lnTo>
                    <a:pt x="290" y="304"/>
                  </a:lnTo>
                  <a:lnTo>
                    <a:pt x="298" y="306"/>
                  </a:lnTo>
                  <a:lnTo>
                    <a:pt x="298" y="303"/>
                  </a:lnTo>
                  <a:lnTo>
                    <a:pt x="297" y="301"/>
                  </a:lnTo>
                  <a:lnTo>
                    <a:pt x="294" y="303"/>
                  </a:lnTo>
                  <a:lnTo>
                    <a:pt x="292" y="296"/>
                  </a:lnTo>
                  <a:lnTo>
                    <a:pt x="294" y="292"/>
                  </a:lnTo>
                  <a:lnTo>
                    <a:pt x="298" y="296"/>
                  </a:lnTo>
                  <a:lnTo>
                    <a:pt x="298" y="293"/>
                  </a:lnTo>
                  <a:lnTo>
                    <a:pt x="302" y="287"/>
                  </a:lnTo>
                  <a:lnTo>
                    <a:pt x="300" y="279"/>
                  </a:lnTo>
                  <a:lnTo>
                    <a:pt x="292" y="276"/>
                  </a:lnTo>
                  <a:lnTo>
                    <a:pt x="292" y="272"/>
                  </a:lnTo>
                  <a:lnTo>
                    <a:pt x="295" y="272"/>
                  </a:lnTo>
                  <a:lnTo>
                    <a:pt x="297" y="269"/>
                  </a:lnTo>
                  <a:lnTo>
                    <a:pt x="297" y="266"/>
                  </a:lnTo>
                  <a:lnTo>
                    <a:pt x="294" y="268"/>
                  </a:lnTo>
                  <a:lnTo>
                    <a:pt x="292" y="263"/>
                  </a:lnTo>
                  <a:lnTo>
                    <a:pt x="289" y="266"/>
                  </a:lnTo>
                  <a:lnTo>
                    <a:pt x="289" y="260"/>
                  </a:lnTo>
                  <a:lnTo>
                    <a:pt x="279" y="261"/>
                  </a:lnTo>
                  <a:lnTo>
                    <a:pt x="284" y="258"/>
                  </a:lnTo>
                  <a:lnTo>
                    <a:pt x="276" y="258"/>
                  </a:lnTo>
                  <a:lnTo>
                    <a:pt x="274" y="261"/>
                  </a:lnTo>
                  <a:lnTo>
                    <a:pt x="273" y="252"/>
                  </a:lnTo>
                  <a:lnTo>
                    <a:pt x="270" y="252"/>
                  </a:lnTo>
                  <a:lnTo>
                    <a:pt x="271" y="248"/>
                  </a:lnTo>
                  <a:lnTo>
                    <a:pt x="270" y="247"/>
                  </a:lnTo>
                  <a:lnTo>
                    <a:pt x="271" y="247"/>
                  </a:lnTo>
                  <a:lnTo>
                    <a:pt x="270" y="245"/>
                  </a:lnTo>
                  <a:lnTo>
                    <a:pt x="271" y="242"/>
                  </a:lnTo>
                  <a:lnTo>
                    <a:pt x="261" y="242"/>
                  </a:lnTo>
                  <a:lnTo>
                    <a:pt x="263" y="236"/>
                  </a:lnTo>
                  <a:lnTo>
                    <a:pt x="273" y="234"/>
                  </a:lnTo>
                  <a:lnTo>
                    <a:pt x="270" y="228"/>
                  </a:lnTo>
                  <a:lnTo>
                    <a:pt x="263" y="226"/>
                  </a:lnTo>
                  <a:lnTo>
                    <a:pt x="261" y="223"/>
                  </a:lnTo>
                  <a:lnTo>
                    <a:pt x="266" y="223"/>
                  </a:lnTo>
                  <a:lnTo>
                    <a:pt x="265" y="221"/>
                  </a:lnTo>
                  <a:lnTo>
                    <a:pt x="268" y="221"/>
                  </a:lnTo>
                  <a:lnTo>
                    <a:pt x="274" y="224"/>
                  </a:lnTo>
                  <a:lnTo>
                    <a:pt x="273" y="221"/>
                  </a:lnTo>
                  <a:lnTo>
                    <a:pt x="274" y="221"/>
                  </a:lnTo>
                  <a:lnTo>
                    <a:pt x="271" y="219"/>
                  </a:lnTo>
                  <a:lnTo>
                    <a:pt x="274" y="216"/>
                  </a:lnTo>
                  <a:lnTo>
                    <a:pt x="279" y="219"/>
                  </a:lnTo>
                  <a:lnTo>
                    <a:pt x="278" y="224"/>
                  </a:lnTo>
                  <a:lnTo>
                    <a:pt x="290" y="229"/>
                  </a:lnTo>
                  <a:lnTo>
                    <a:pt x="290" y="234"/>
                  </a:lnTo>
                  <a:lnTo>
                    <a:pt x="298" y="232"/>
                  </a:lnTo>
                  <a:lnTo>
                    <a:pt x="297" y="236"/>
                  </a:lnTo>
                  <a:lnTo>
                    <a:pt x="297" y="240"/>
                  </a:lnTo>
                  <a:lnTo>
                    <a:pt x="302" y="247"/>
                  </a:lnTo>
                  <a:lnTo>
                    <a:pt x="305" y="245"/>
                  </a:lnTo>
                  <a:lnTo>
                    <a:pt x="305" y="247"/>
                  </a:lnTo>
                  <a:lnTo>
                    <a:pt x="303" y="250"/>
                  </a:lnTo>
                  <a:lnTo>
                    <a:pt x="305" y="252"/>
                  </a:lnTo>
                  <a:lnTo>
                    <a:pt x="310" y="250"/>
                  </a:lnTo>
                  <a:lnTo>
                    <a:pt x="311" y="255"/>
                  </a:lnTo>
                  <a:lnTo>
                    <a:pt x="314" y="253"/>
                  </a:lnTo>
                  <a:lnTo>
                    <a:pt x="318" y="258"/>
                  </a:lnTo>
                  <a:lnTo>
                    <a:pt x="321" y="250"/>
                  </a:lnTo>
                  <a:lnTo>
                    <a:pt x="324" y="248"/>
                  </a:lnTo>
                  <a:lnTo>
                    <a:pt x="322" y="239"/>
                  </a:lnTo>
                  <a:lnTo>
                    <a:pt x="330" y="242"/>
                  </a:lnTo>
                  <a:lnTo>
                    <a:pt x="334" y="239"/>
                  </a:lnTo>
                  <a:lnTo>
                    <a:pt x="337" y="237"/>
                  </a:lnTo>
                  <a:lnTo>
                    <a:pt x="337" y="232"/>
                  </a:lnTo>
                  <a:lnTo>
                    <a:pt x="342" y="232"/>
                  </a:lnTo>
                  <a:lnTo>
                    <a:pt x="340" y="229"/>
                  </a:lnTo>
                  <a:lnTo>
                    <a:pt x="335" y="229"/>
                  </a:lnTo>
                  <a:lnTo>
                    <a:pt x="340" y="224"/>
                  </a:lnTo>
                  <a:lnTo>
                    <a:pt x="348" y="226"/>
                  </a:lnTo>
                  <a:lnTo>
                    <a:pt x="350" y="224"/>
                  </a:lnTo>
                  <a:lnTo>
                    <a:pt x="346" y="223"/>
                  </a:lnTo>
                  <a:lnTo>
                    <a:pt x="353" y="216"/>
                  </a:lnTo>
                  <a:lnTo>
                    <a:pt x="343" y="207"/>
                  </a:lnTo>
                  <a:lnTo>
                    <a:pt x="329" y="210"/>
                  </a:lnTo>
                  <a:lnTo>
                    <a:pt x="334" y="199"/>
                  </a:lnTo>
                  <a:lnTo>
                    <a:pt x="318" y="202"/>
                  </a:lnTo>
                  <a:lnTo>
                    <a:pt x="318" y="199"/>
                  </a:lnTo>
                  <a:lnTo>
                    <a:pt x="322" y="195"/>
                  </a:lnTo>
                  <a:lnTo>
                    <a:pt x="316" y="186"/>
                  </a:lnTo>
                  <a:lnTo>
                    <a:pt x="308" y="184"/>
                  </a:lnTo>
                  <a:lnTo>
                    <a:pt x="311" y="179"/>
                  </a:lnTo>
                  <a:lnTo>
                    <a:pt x="297" y="183"/>
                  </a:lnTo>
                  <a:lnTo>
                    <a:pt x="294" y="181"/>
                  </a:lnTo>
                  <a:lnTo>
                    <a:pt x="297" y="178"/>
                  </a:lnTo>
                  <a:lnTo>
                    <a:pt x="295" y="175"/>
                  </a:lnTo>
                  <a:lnTo>
                    <a:pt x="287" y="175"/>
                  </a:lnTo>
                  <a:lnTo>
                    <a:pt x="290" y="170"/>
                  </a:lnTo>
                  <a:lnTo>
                    <a:pt x="270" y="163"/>
                  </a:lnTo>
                  <a:lnTo>
                    <a:pt x="278" y="162"/>
                  </a:lnTo>
                  <a:lnTo>
                    <a:pt x="273" y="155"/>
                  </a:lnTo>
                  <a:lnTo>
                    <a:pt x="279" y="154"/>
                  </a:lnTo>
                  <a:lnTo>
                    <a:pt x="270" y="147"/>
                  </a:lnTo>
                  <a:lnTo>
                    <a:pt x="276" y="147"/>
                  </a:lnTo>
                  <a:lnTo>
                    <a:pt x="276" y="144"/>
                  </a:lnTo>
                  <a:lnTo>
                    <a:pt x="284" y="149"/>
                  </a:lnTo>
                  <a:lnTo>
                    <a:pt x="295" y="149"/>
                  </a:lnTo>
                  <a:lnTo>
                    <a:pt x="297" y="146"/>
                  </a:lnTo>
                  <a:lnTo>
                    <a:pt x="290" y="141"/>
                  </a:lnTo>
                  <a:lnTo>
                    <a:pt x="276" y="139"/>
                  </a:lnTo>
                  <a:lnTo>
                    <a:pt x="274" y="141"/>
                  </a:lnTo>
                  <a:lnTo>
                    <a:pt x="270" y="136"/>
                  </a:lnTo>
                  <a:lnTo>
                    <a:pt x="266" y="138"/>
                  </a:lnTo>
                  <a:lnTo>
                    <a:pt x="281" y="131"/>
                  </a:lnTo>
                  <a:lnTo>
                    <a:pt x="289" y="133"/>
                  </a:lnTo>
                  <a:lnTo>
                    <a:pt x="292" y="130"/>
                  </a:lnTo>
                  <a:lnTo>
                    <a:pt x="290" y="126"/>
                  </a:lnTo>
                  <a:lnTo>
                    <a:pt x="284" y="117"/>
                  </a:lnTo>
                  <a:lnTo>
                    <a:pt x="279" y="115"/>
                  </a:lnTo>
                  <a:lnTo>
                    <a:pt x="278" y="118"/>
                  </a:lnTo>
                  <a:lnTo>
                    <a:pt x="278" y="120"/>
                  </a:lnTo>
                  <a:lnTo>
                    <a:pt x="271" y="126"/>
                  </a:lnTo>
                  <a:lnTo>
                    <a:pt x="266" y="125"/>
                  </a:lnTo>
                  <a:lnTo>
                    <a:pt x="273" y="118"/>
                  </a:lnTo>
                  <a:lnTo>
                    <a:pt x="260" y="120"/>
                  </a:lnTo>
                  <a:lnTo>
                    <a:pt x="271" y="115"/>
                  </a:lnTo>
                  <a:lnTo>
                    <a:pt x="273" y="110"/>
                  </a:lnTo>
                  <a:lnTo>
                    <a:pt x="276" y="114"/>
                  </a:lnTo>
                  <a:lnTo>
                    <a:pt x="278" y="107"/>
                  </a:lnTo>
                  <a:lnTo>
                    <a:pt x="263" y="101"/>
                  </a:lnTo>
                  <a:lnTo>
                    <a:pt x="250" y="109"/>
                  </a:lnTo>
                  <a:lnTo>
                    <a:pt x="260" y="99"/>
                  </a:lnTo>
                  <a:lnTo>
                    <a:pt x="245" y="106"/>
                  </a:lnTo>
                  <a:lnTo>
                    <a:pt x="252" y="96"/>
                  </a:lnTo>
                  <a:lnTo>
                    <a:pt x="250" y="93"/>
                  </a:lnTo>
                  <a:lnTo>
                    <a:pt x="241" y="96"/>
                  </a:lnTo>
                  <a:lnTo>
                    <a:pt x="233" y="93"/>
                  </a:lnTo>
                  <a:lnTo>
                    <a:pt x="244" y="90"/>
                  </a:lnTo>
                  <a:lnTo>
                    <a:pt x="247" y="86"/>
                  </a:lnTo>
                  <a:lnTo>
                    <a:pt x="244" y="78"/>
                  </a:lnTo>
                  <a:lnTo>
                    <a:pt x="229" y="72"/>
                  </a:lnTo>
                  <a:lnTo>
                    <a:pt x="225" y="78"/>
                  </a:lnTo>
                  <a:lnTo>
                    <a:pt x="218" y="77"/>
                  </a:lnTo>
                  <a:lnTo>
                    <a:pt x="218" y="85"/>
                  </a:lnTo>
                  <a:lnTo>
                    <a:pt x="213" y="82"/>
                  </a:lnTo>
                  <a:lnTo>
                    <a:pt x="215" y="77"/>
                  </a:lnTo>
                  <a:lnTo>
                    <a:pt x="209" y="80"/>
                  </a:lnTo>
                  <a:lnTo>
                    <a:pt x="217" y="69"/>
                  </a:lnTo>
                  <a:lnTo>
                    <a:pt x="207" y="70"/>
                  </a:lnTo>
                  <a:lnTo>
                    <a:pt x="201" y="75"/>
                  </a:lnTo>
                  <a:lnTo>
                    <a:pt x="202" y="72"/>
                  </a:lnTo>
                  <a:lnTo>
                    <a:pt x="207" y="67"/>
                  </a:lnTo>
                  <a:lnTo>
                    <a:pt x="209" y="66"/>
                  </a:lnTo>
                  <a:lnTo>
                    <a:pt x="209" y="61"/>
                  </a:lnTo>
                  <a:lnTo>
                    <a:pt x="197" y="59"/>
                  </a:lnTo>
                  <a:lnTo>
                    <a:pt x="201" y="56"/>
                  </a:lnTo>
                  <a:lnTo>
                    <a:pt x="201" y="53"/>
                  </a:lnTo>
                  <a:lnTo>
                    <a:pt x="197" y="48"/>
                  </a:lnTo>
                  <a:lnTo>
                    <a:pt x="199" y="45"/>
                  </a:lnTo>
                  <a:lnTo>
                    <a:pt x="194" y="43"/>
                  </a:lnTo>
                  <a:lnTo>
                    <a:pt x="170" y="38"/>
                  </a:lnTo>
                  <a:lnTo>
                    <a:pt x="156" y="45"/>
                  </a:lnTo>
                  <a:lnTo>
                    <a:pt x="156" y="48"/>
                  </a:lnTo>
                  <a:lnTo>
                    <a:pt x="159" y="51"/>
                  </a:lnTo>
                  <a:lnTo>
                    <a:pt x="149" y="54"/>
                  </a:lnTo>
                  <a:lnTo>
                    <a:pt x="144" y="51"/>
                  </a:lnTo>
                  <a:lnTo>
                    <a:pt x="140" y="53"/>
                  </a:lnTo>
                  <a:lnTo>
                    <a:pt x="140" y="46"/>
                  </a:lnTo>
                  <a:lnTo>
                    <a:pt x="133" y="56"/>
                  </a:lnTo>
                  <a:lnTo>
                    <a:pt x="132" y="56"/>
                  </a:lnTo>
                  <a:lnTo>
                    <a:pt x="122" y="66"/>
                  </a:lnTo>
                  <a:lnTo>
                    <a:pt x="122" y="62"/>
                  </a:lnTo>
                  <a:lnTo>
                    <a:pt x="127" y="59"/>
                  </a:lnTo>
                  <a:lnTo>
                    <a:pt x="124" y="58"/>
                  </a:lnTo>
                  <a:lnTo>
                    <a:pt x="135" y="38"/>
                  </a:lnTo>
                  <a:lnTo>
                    <a:pt x="130" y="32"/>
                  </a:lnTo>
                  <a:lnTo>
                    <a:pt x="133" y="27"/>
                  </a:lnTo>
                  <a:lnTo>
                    <a:pt x="125" y="21"/>
                  </a:lnTo>
                  <a:lnTo>
                    <a:pt x="128" y="17"/>
                  </a:lnTo>
                  <a:lnTo>
                    <a:pt x="128" y="8"/>
                  </a:lnTo>
                  <a:lnTo>
                    <a:pt x="127" y="5"/>
                  </a:lnTo>
                  <a:lnTo>
                    <a:pt x="111" y="5"/>
                  </a:lnTo>
                  <a:lnTo>
                    <a:pt x="100" y="9"/>
                  </a:lnTo>
                  <a:lnTo>
                    <a:pt x="95" y="13"/>
                  </a:lnTo>
                  <a:lnTo>
                    <a:pt x="98" y="16"/>
                  </a:lnTo>
                  <a:lnTo>
                    <a:pt x="96" y="19"/>
                  </a:lnTo>
                  <a:lnTo>
                    <a:pt x="95" y="14"/>
                  </a:lnTo>
                  <a:lnTo>
                    <a:pt x="87" y="14"/>
                  </a:lnTo>
                  <a:lnTo>
                    <a:pt x="85" y="17"/>
                  </a:lnTo>
                  <a:lnTo>
                    <a:pt x="87" y="22"/>
                  </a:lnTo>
                  <a:lnTo>
                    <a:pt x="79" y="17"/>
                  </a:lnTo>
                  <a:lnTo>
                    <a:pt x="77" y="21"/>
                  </a:lnTo>
                  <a:lnTo>
                    <a:pt x="80" y="24"/>
                  </a:lnTo>
                  <a:lnTo>
                    <a:pt x="71" y="27"/>
                  </a:lnTo>
                  <a:lnTo>
                    <a:pt x="77" y="33"/>
                  </a:lnTo>
                  <a:lnTo>
                    <a:pt x="67" y="33"/>
                  </a:lnTo>
                  <a:lnTo>
                    <a:pt x="66" y="45"/>
                  </a:lnTo>
                  <a:lnTo>
                    <a:pt x="66" y="46"/>
                  </a:lnTo>
                  <a:lnTo>
                    <a:pt x="66" y="50"/>
                  </a:lnTo>
                  <a:lnTo>
                    <a:pt x="75" y="51"/>
                  </a:lnTo>
                  <a:lnTo>
                    <a:pt x="58" y="64"/>
                  </a:lnTo>
                  <a:lnTo>
                    <a:pt x="63" y="74"/>
                  </a:lnTo>
                  <a:lnTo>
                    <a:pt x="71" y="75"/>
                  </a:lnTo>
                  <a:lnTo>
                    <a:pt x="71" y="77"/>
                  </a:lnTo>
                  <a:lnTo>
                    <a:pt x="67" y="85"/>
                  </a:lnTo>
                  <a:lnTo>
                    <a:pt x="66" y="93"/>
                  </a:lnTo>
                  <a:lnTo>
                    <a:pt x="63" y="98"/>
                  </a:lnTo>
                  <a:lnTo>
                    <a:pt x="63" y="96"/>
                  </a:lnTo>
                  <a:lnTo>
                    <a:pt x="64" y="91"/>
                  </a:lnTo>
                  <a:lnTo>
                    <a:pt x="64" y="90"/>
                  </a:lnTo>
                  <a:lnTo>
                    <a:pt x="42" y="94"/>
                  </a:lnTo>
                  <a:lnTo>
                    <a:pt x="51" y="90"/>
                  </a:lnTo>
                  <a:lnTo>
                    <a:pt x="66" y="86"/>
                  </a:lnTo>
                  <a:lnTo>
                    <a:pt x="64" y="82"/>
                  </a:lnTo>
                  <a:lnTo>
                    <a:pt x="61" y="80"/>
                  </a:lnTo>
                  <a:lnTo>
                    <a:pt x="51" y="67"/>
                  </a:lnTo>
                  <a:lnTo>
                    <a:pt x="51" y="62"/>
                  </a:lnTo>
                  <a:lnTo>
                    <a:pt x="56" y="51"/>
                  </a:lnTo>
                  <a:lnTo>
                    <a:pt x="53" y="43"/>
                  </a:lnTo>
                  <a:lnTo>
                    <a:pt x="55" y="37"/>
                  </a:lnTo>
                  <a:lnTo>
                    <a:pt x="61" y="29"/>
                  </a:lnTo>
                  <a:lnTo>
                    <a:pt x="63" y="24"/>
                  </a:lnTo>
                  <a:lnTo>
                    <a:pt x="84" y="5"/>
                  </a:lnTo>
                  <a:lnTo>
                    <a:pt x="82" y="3"/>
                  </a:lnTo>
                  <a:lnTo>
                    <a:pt x="82"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17" name="Freeform 621"/>
            <p:cNvSpPr>
              <a:spLocks/>
            </p:cNvSpPr>
            <p:nvPr/>
          </p:nvSpPr>
          <p:spPr bwMode="auto">
            <a:xfrm>
              <a:off x="2877406" y="-2723778"/>
              <a:ext cx="10876" cy="5438"/>
            </a:xfrm>
            <a:custGeom>
              <a:avLst/>
              <a:gdLst/>
              <a:ahLst/>
              <a:cxnLst>
                <a:cxn ang="0">
                  <a:pos x="0" y="0"/>
                </a:cxn>
                <a:cxn ang="0">
                  <a:pos x="8" y="3"/>
                </a:cxn>
                <a:cxn ang="0">
                  <a:pos x="4" y="4"/>
                </a:cxn>
                <a:cxn ang="0">
                  <a:pos x="0" y="0"/>
                </a:cxn>
                <a:cxn ang="0">
                  <a:pos x="0" y="0"/>
                </a:cxn>
              </a:cxnLst>
              <a:rect l="0" t="0" r="r" b="b"/>
              <a:pathLst>
                <a:path w="8" h="4">
                  <a:moveTo>
                    <a:pt x="0" y="0"/>
                  </a:moveTo>
                  <a:lnTo>
                    <a:pt x="8" y="3"/>
                  </a:lnTo>
                  <a:lnTo>
                    <a:pt x="4"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18" name="Freeform 622"/>
            <p:cNvSpPr>
              <a:spLocks/>
            </p:cNvSpPr>
            <p:nvPr/>
          </p:nvSpPr>
          <p:spPr bwMode="auto">
            <a:xfrm>
              <a:off x="1806075" y="-2084787"/>
              <a:ext cx="4079" cy="4079"/>
            </a:xfrm>
            <a:custGeom>
              <a:avLst/>
              <a:gdLst/>
              <a:ahLst/>
              <a:cxnLst>
                <a:cxn ang="0">
                  <a:pos x="0" y="0"/>
                </a:cxn>
                <a:cxn ang="0">
                  <a:pos x="3" y="1"/>
                </a:cxn>
                <a:cxn ang="0">
                  <a:pos x="2" y="3"/>
                </a:cxn>
                <a:cxn ang="0">
                  <a:pos x="0" y="0"/>
                </a:cxn>
                <a:cxn ang="0">
                  <a:pos x="0" y="0"/>
                </a:cxn>
              </a:cxnLst>
              <a:rect l="0" t="0" r="r" b="b"/>
              <a:pathLst>
                <a:path w="3" h="3">
                  <a:moveTo>
                    <a:pt x="0" y="0"/>
                  </a:moveTo>
                  <a:lnTo>
                    <a:pt x="3" y="1"/>
                  </a:lnTo>
                  <a:lnTo>
                    <a:pt x="2"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19" name="Freeform 623"/>
            <p:cNvSpPr>
              <a:spLocks/>
            </p:cNvSpPr>
            <p:nvPr/>
          </p:nvSpPr>
          <p:spPr bwMode="auto">
            <a:xfrm>
              <a:off x="899251" y="-1914842"/>
              <a:ext cx="10876" cy="5438"/>
            </a:xfrm>
            <a:custGeom>
              <a:avLst/>
              <a:gdLst/>
              <a:ahLst/>
              <a:cxnLst>
                <a:cxn ang="0">
                  <a:pos x="3" y="0"/>
                </a:cxn>
                <a:cxn ang="0">
                  <a:pos x="8" y="0"/>
                </a:cxn>
                <a:cxn ang="0">
                  <a:pos x="8" y="1"/>
                </a:cxn>
                <a:cxn ang="0">
                  <a:pos x="3" y="4"/>
                </a:cxn>
                <a:cxn ang="0">
                  <a:pos x="0" y="3"/>
                </a:cxn>
                <a:cxn ang="0">
                  <a:pos x="3" y="0"/>
                </a:cxn>
                <a:cxn ang="0">
                  <a:pos x="3" y="0"/>
                </a:cxn>
              </a:cxnLst>
              <a:rect l="0" t="0" r="r" b="b"/>
              <a:pathLst>
                <a:path w="8" h="4">
                  <a:moveTo>
                    <a:pt x="3" y="0"/>
                  </a:moveTo>
                  <a:lnTo>
                    <a:pt x="8" y="0"/>
                  </a:lnTo>
                  <a:lnTo>
                    <a:pt x="8" y="1"/>
                  </a:lnTo>
                  <a:lnTo>
                    <a:pt x="3" y="4"/>
                  </a:lnTo>
                  <a:lnTo>
                    <a:pt x="0" y="3"/>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20" name="Freeform 624"/>
            <p:cNvSpPr>
              <a:spLocks/>
            </p:cNvSpPr>
            <p:nvPr/>
          </p:nvSpPr>
          <p:spPr bwMode="auto">
            <a:xfrm>
              <a:off x="930520" y="-1906685"/>
              <a:ext cx="8157" cy="4079"/>
            </a:xfrm>
            <a:custGeom>
              <a:avLst/>
              <a:gdLst/>
              <a:ahLst/>
              <a:cxnLst>
                <a:cxn ang="0">
                  <a:pos x="0" y="2"/>
                </a:cxn>
                <a:cxn ang="0">
                  <a:pos x="1" y="0"/>
                </a:cxn>
                <a:cxn ang="0">
                  <a:pos x="6" y="3"/>
                </a:cxn>
                <a:cxn ang="0">
                  <a:pos x="1" y="3"/>
                </a:cxn>
                <a:cxn ang="0">
                  <a:pos x="0" y="2"/>
                </a:cxn>
                <a:cxn ang="0">
                  <a:pos x="0" y="2"/>
                </a:cxn>
              </a:cxnLst>
              <a:rect l="0" t="0" r="r" b="b"/>
              <a:pathLst>
                <a:path w="6" h="3">
                  <a:moveTo>
                    <a:pt x="0" y="2"/>
                  </a:moveTo>
                  <a:lnTo>
                    <a:pt x="1" y="0"/>
                  </a:lnTo>
                  <a:lnTo>
                    <a:pt x="6" y="3"/>
                  </a:lnTo>
                  <a:lnTo>
                    <a:pt x="1" y="3"/>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21" name="Freeform 625"/>
            <p:cNvSpPr>
              <a:spLocks/>
            </p:cNvSpPr>
            <p:nvPr/>
          </p:nvSpPr>
          <p:spPr bwMode="auto">
            <a:xfrm>
              <a:off x="945476" y="-1899887"/>
              <a:ext cx="10876" cy="1360"/>
            </a:xfrm>
            <a:custGeom>
              <a:avLst/>
              <a:gdLst/>
              <a:ahLst/>
              <a:cxnLst>
                <a:cxn ang="0">
                  <a:pos x="1" y="0"/>
                </a:cxn>
                <a:cxn ang="0">
                  <a:pos x="0" y="1"/>
                </a:cxn>
                <a:cxn ang="0">
                  <a:pos x="8" y="0"/>
                </a:cxn>
                <a:cxn ang="0">
                  <a:pos x="8" y="1"/>
                </a:cxn>
                <a:cxn ang="0">
                  <a:pos x="0" y="1"/>
                </a:cxn>
                <a:cxn ang="0">
                  <a:pos x="1" y="0"/>
                </a:cxn>
                <a:cxn ang="0">
                  <a:pos x="1" y="0"/>
                </a:cxn>
              </a:cxnLst>
              <a:rect l="0" t="0" r="r" b="b"/>
              <a:pathLst>
                <a:path w="8" h="1">
                  <a:moveTo>
                    <a:pt x="1" y="0"/>
                  </a:moveTo>
                  <a:lnTo>
                    <a:pt x="0" y="1"/>
                  </a:lnTo>
                  <a:lnTo>
                    <a:pt x="8" y="0"/>
                  </a:lnTo>
                  <a:lnTo>
                    <a:pt x="8" y="1"/>
                  </a:lnTo>
                  <a:lnTo>
                    <a:pt x="0" y="1"/>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22" name="Freeform 626"/>
            <p:cNvSpPr>
              <a:spLocks/>
            </p:cNvSpPr>
            <p:nvPr/>
          </p:nvSpPr>
          <p:spPr bwMode="auto">
            <a:xfrm>
              <a:off x="957711" y="-1895809"/>
              <a:ext cx="10876" cy="4079"/>
            </a:xfrm>
            <a:custGeom>
              <a:avLst/>
              <a:gdLst/>
              <a:ahLst/>
              <a:cxnLst>
                <a:cxn ang="0">
                  <a:pos x="4" y="0"/>
                </a:cxn>
                <a:cxn ang="0">
                  <a:pos x="5" y="0"/>
                </a:cxn>
                <a:cxn ang="0">
                  <a:pos x="8" y="3"/>
                </a:cxn>
                <a:cxn ang="0">
                  <a:pos x="4" y="3"/>
                </a:cxn>
                <a:cxn ang="0">
                  <a:pos x="0" y="0"/>
                </a:cxn>
                <a:cxn ang="0">
                  <a:pos x="4" y="0"/>
                </a:cxn>
                <a:cxn ang="0">
                  <a:pos x="4" y="0"/>
                </a:cxn>
              </a:cxnLst>
              <a:rect l="0" t="0" r="r" b="b"/>
              <a:pathLst>
                <a:path w="8" h="3">
                  <a:moveTo>
                    <a:pt x="4" y="0"/>
                  </a:moveTo>
                  <a:lnTo>
                    <a:pt x="5" y="0"/>
                  </a:lnTo>
                  <a:lnTo>
                    <a:pt x="8" y="3"/>
                  </a:lnTo>
                  <a:lnTo>
                    <a:pt x="4" y="3"/>
                  </a:lnTo>
                  <a:lnTo>
                    <a:pt x="0"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23" name="Freeform 627"/>
            <p:cNvSpPr>
              <a:spLocks/>
            </p:cNvSpPr>
            <p:nvPr/>
          </p:nvSpPr>
          <p:spPr bwMode="auto">
            <a:xfrm>
              <a:off x="964510" y="-1884932"/>
              <a:ext cx="21753" cy="17675"/>
            </a:xfrm>
            <a:custGeom>
              <a:avLst/>
              <a:gdLst/>
              <a:ahLst/>
              <a:cxnLst>
                <a:cxn ang="0">
                  <a:pos x="3" y="0"/>
                </a:cxn>
                <a:cxn ang="0">
                  <a:pos x="13" y="2"/>
                </a:cxn>
                <a:cxn ang="0">
                  <a:pos x="16" y="6"/>
                </a:cxn>
                <a:cxn ang="0">
                  <a:pos x="15" y="10"/>
                </a:cxn>
                <a:cxn ang="0">
                  <a:pos x="8" y="10"/>
                </a:cxn>
                <a:cxn ang="0">
                  <a:pos x="2" y="13"/>
                </a:cxn>
                <a:cxn ang="0">
                  <a:pos x="0" y="13"/>
                </a:cxn>
                <a:cxn ang="0">
                  <a:pos x="0" y="6"/>
                </a:cxn>
                <a:cxn ang="0">
                  <a:pos x="3" y="0"/>
                </a:cxn>
                <a:cxn ang="0">
                  <a:pos x="3" y="0"/>
                </a:cxn>
              </a:cxnLst>
              <a:rect l="0" t="0" r="r" b="b"/>
              <a:pathLst>
                <a:path w="16" h="13">
                  <a:moveTo>
                    <a:pt x="3" y="0"/>
                  </a:moveTo>
                  <a:lnTo>
                    <a:pt x="13" y="2"/>
                  </a:lnTo>
                  <a:lnTo>
                    <a:pt x="16" y="6"/>
                  </a:lnTo>
                  <a:lnTo>
                    <a:pt x="15" y="10"/>
                  </a:lnTo>
                  <a:lnTo>
                    <a:pt x="8" y="10"/>
                  </a:lnTo>
                  <a:lnTo>
                    <a:pt x="2" y="13"/>
                  </a:lnTo>
                  <a:lnTo>
                    <a:pt x="0" y="13"/>
                  </a:lnTo>
                  <a:lnTo>
                    <a:pt x="0" y="6"/>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24" name="Freeform 628"/>
            <p:cNvSpPr>
              <a:spLocks/>
            </p:cNvSpPr>
            <p:nvPr/>
          </p:nvSpPr>
          <p:spPr bwMode="auto">
            <a:xfrm>
              <a:off x="949554" y="-1895809"/>
              <a:ext cx="4079" cy="2719"/>
            </a:xfrm>
            <a:custGeom>
              <a:avLst/>
              <a:gdLst/>
              <a:ahLst/>
              <a:cxnLst>
                <a:cxn ang="0">
                  <a:pos x="0" y="0"/>
                </a:cxn>
                <a:cxn ang="0">
                  <a:pos x="3" y="2"/>
                </a:cxn>
                <a:cxn ang="0">
                  <a:pos x="2" y="2"/>
                </a:cxn>
                <a:cxn ang="0">
                  <a:pos x="0" y="0"/>
                </a:cxn>
                <a:cxn ang="0">
                  <a:pos x="0" y="0"/>
                </a:cxn>
              </a:cxnLst>
              <a:rect l="0" t="0" r="r" b="b"/>
              <a:pathLst>
                <a:path w="3" h="2">
                  <a:moveTo>
                    <a:pt x="0" y="0"/>
                  </a:moveTo>
                  <a:lnTo>
                    <a:pt x="3" y="2"/>
                  </a:ln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25" name="Freeform 629"/>
            <p:cNvSpPr>
              <a:spLocks/>
            </p:cNvSpPr>
            <p:nvPr/>
          </p:nvSpPr>
          <p:spPr bwMode="auto">
            <a:xfrm>
              <a:off x="1791120" y="-2024966"/>
              <a:ext cx="2719" cy="6798"/>
            </a:xfrm>
            <a:custGeom>
              <a:avLst/>
              <a:gdLst/>
              <a:ahLst/>
              <a:cxnLst>
                <a:cxn ang="0">
                  <a:pos x="0" y="2"/>
                </a:cxn>
                <a:cxn ang="0">
                  <a:pos x="2" y="0"/>
                </a:cxn>
                <a:cxn ang="0">
                  <a:pos x="2" y="5"/>
                </a:cxn>
                <a:cxn ang="0">
                  <a:pos x="0" y="2"/>
                </a:cxn>
                <a:cxn ang="0">
                  <a:pos x="0" y="2"/>
                </a:cxn>
              </a:cxnLst>
              <a:rect l="0" t="0" r="r" b="b"/>
              <a:pathLst>
                <a:path w="2" h="5">
                  <a:moveTo>
                    <a:pt x="0" y="2"/>
                  </a:moveTo>
                  <a:lnTo>
                    <a:pt x="2" y="0"/>
                  </a:lnTo>
                  <a:lnTo>
                    <a:pt x="2" y="5"/>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26" name="Freeform 630"/>
            <p:cNvSpPr>
              <a:spLocks/>
            </p:cNvSpPr>
            <p:nvPr/>
          </p:nvSpPr>
          <p:spPr bwMode="auto">
            <a:xfrm>
              <a:off x="2238414" y="-1610302"/>
              <a:ext cx="12236" cy="17675"/>
            </a:xfrm>
            <a:custGeom>
              <a:avLst/>
              <a:gdLst/>
              <a:ahLst/>
              <a:cxnLst>
                <a:cxn ang="0">
                  <a:pos x="5" y="0"/>
                </a:cxn>
                <a:cxn ang="0">
                  <a:pos x="5" y="3"/>
                </a:cxn>
                <a:cxn ang="0">
                  <a:pos x="8" y="7"/>
                </a:cxn>
                <a:cxn ang="0">
                  <a:pos x="9" y="10"/>
                </a:cxn>
                <a:cxn ang="0">
                  <a:pos x="6" y="11"/>
                </a:cxn>
                <a:cxn ang="0">
                  <a:pos x="3" y="13"/>
                </a:cxn>
                <a:cxn ang="0">
                  <a:pos x="0" y="11"/>
                </a:cxn>
                <a:cxn ang="0">
                  <a:pos x="0" y="10"/>
                </a:cxn>
                <a:cxn ang="0">
                  <a:pos x="5" y="7"/>
                </a:cxn>
                <a:cxn ang="0">
                  <a:pos x="0" y="2"/>
                </a:cxn>
                <a:cxn ang="0">
                  <a:pos x="1" y="0"/>
                </a:cxn>
                <a:cxn ang="0">
                  <a:pos x="5" y="0"/>
                </a:cxn>
                <a:cxn ang="0">
                  <a:pos x="5" y="0"/>
                </a:cxn>
              </a:cxnLst>
              <a:rect l="0" t="0" r="r" b="b"/>
              <a:pathLst>
                <a:path w="9" h="13">
                  <a:moveTo>
                    <a:pt x="5" y="0"/>
                  </a:moveTo>
                  <a:lnTo>
                    <a:pt x="5" y="3"/>
                  </a:lnTo>
                  <a:lnTo>
                    <a:pt x="8" y="7"/>
                  </a:lnTo>
                  <a:lnTo>
                    <a:pt x="9" y="10"/>
                  </a:lnTo>
                  <a:lnTo>
                    <a:pt x="6" y="11"/>
                  </a:lnTo>
                  <a:lnTo>
                    <a:pt x="3" y="13"/>
                  </a:lnTo>
                  <a:lnTo>
                    <a:pt x="0" y="11"/>
                  </a:lnTo>
                  <a:lnTo>
                    <a:pt x="0" y="10"/>
                  </a:lnTo>
                  <a:lnTo>
                    <a:pt x="5" y="7"/>
                  </a:lnTo>
                  <a:lnTo>
                    <a:pt x="0" y="2"/>
                  </a:lnTo>
                  <a:lnTo>
                    <a:pt x="1"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27" name="Freeform 631"/>
            <p:cNvSpPr>
              <a:spLocks/>
            </p:cNvSpPr>
            <p:nvPr/>
          </p:nvSpPr>
          <p:spPr bwMode="auto">
            <a:xfrm>
              <a:off x="2253370" y="-1606223"/>
              <a:ext cx="6798" cy="2719"/>
            </a:xfrm>
            <a:custGeom>
              <a:avLst/>
              <a:gdLst/>
              <a:ahLst/>
              <a:cxnLst>
                <a:cxn ang="0">
                  <a:pos x="3" y="0"/>
                </a:cxn>
                <a:cxn ang="0">
                  <a:pos x="2" y="0"/>
                </a:cxn>
                <a:cxn ang="0">
                  <a:pos x="0" y="2"/>
                </a:cxn>
                <a:cxn ang="0">
                  <a:pos x="3" y="2"/>
                </a:cxn>
                <a:cxn ang="0">
                  <a:pos x="5" y="0"/>
                </a:cxn>
                <a:cxn ang="0">
                  <a:pos x="3" y="0"/>
                </a:cxn>
                <a:cxn ang="0">
                  <a:pos x="3" y="0"/>
                </a:cxn>
              </a:cxnLst>
              <a:rect l="0" t="0" r="r" b="b"/>
              <a:pathLst>
                <a:path w="5" h="2">
                  <a:moveTo>
                    <a:pt x="3" y="0"/>
                  </a:moveTo>
                  <a:lnTo>
                    <a:pt x="2" y="0"/>
                  </a:lnTo>
                  <a:lnTo>
                    <a:pt x="0" y="2"/>
                  </a:lnTo>
                  <a:lnTo>
                    <a:pt x="3" y="2"/>
                  </a:lnTo>
                  <a:lnTo>
                    <a:pt x="5"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28" name="Freeform 632"/>
            <p:cNvSpPr>
              <a:spLocks/>
            </p:cNvSpPr>
            <p:nvPr/>
          </p:nvSpPr>
          <p:spPr bwMode="auto">
            <a:xfrm>
              <a:off x="2260167" y="-1600784"/>
              <a:ext cx="6798" cy="1360"/>
            </a:xfrm>
            <a:custGeom>
              <a:avLst/>
              <a:gdLst/>
              <a:ahLst/>
              <a:cxnLst>
                <a:cxn ang="0">
                  <a:pos x="5" y="0"/>
                </a:cxn>
                <a:cxn ang="0">
                  <a:pos x="3" y="1"/>
                </a:cxn>
                <a:cxn ang="0">
                  <a:pos x="0" y="1"/>
                </a:cxn>
                <a:cxn ang="0">
                  <a:pos x="1" y="0"/>
                </a:cxn>
                <a:cxn ang="0">
                  <a:pos x="5" y="0"/>
                </a:cxn>
                <a:cxn ang="0">
                  <a:pos x="5" y="0"/>
                </a:cxn>
              </a:cxnLst>
              <a:rect l="0" t="0" r="r" b="b"/>
              <a:pathLst>
                <a:path w="5" h="1">
                  <a:moveTo>
                    <a:pt x="5" y="0"/>
                  </a:moveTo>
                  <a:lnTo>
                    <a:pt x="3" y="1"/>
                  </a:lnTo>
                  <a:lnTo>
                    <a:pt x="0" y="1"/>
                  </a:lnTo>
                  <a:lnTo>
                    <a:pt x="1"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29" name="Freeform 633"/>
            <p:cNvSpPr>
              <a:spLocks/>
            </p:cNvSpPr>
            <p:nvPr/>
          </p:nvSpPr>
          <p:spPr bwMode="auto">
            <a:xfrm>
              <a:off x="2279201" y="-1599425"/>
              <a:ext cx="4079" cy="4079"/>
            </a:xfrm>
            <a:custGeom>
              <a:avLst/>
              <a:gdLst/>
              <a:ahLst/>
              <a:cxnLst>
                <a:cxn ang="0">
                  <a:pos x="3" y="0"/>
                </a:cxn>
                <a:cxn ang="0">
                  <a:pos x="2" y="3"/>
                </a:cxn>
                <a:cxn ang="0">
                  <a:pos x="0" y="3"/>
                </a:cxn>
                <a:cxn ang="0">
                  <a:pos x="3" y="0"/>
                </a:cxn>
                <a:cxn ang="0">
                  <a:pos x="3" y="0"/>
                </a:cxn>
              </a:cxnLst>
              <a:rect l="0" t="0" r="r" b="b"/>
              <a:pathLst>
                <a:path w="3" h="3">
                  <a:moveTo>
                    <a:pt x="3" y="0"/>
                  </a:moveTo>
                  <a:lnTo>
                    <a:pt x="2" y="3"/>
                  </a:lnTo>
                  <a:lnTo>
                    <a:pt x="0" y="3"/>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30" name="Freeform 634"/>
            <p:cNvSpPr>
              <a:spLocks/>
            </p:cNvSpPr>
            <p:nvPr/>
          </p:nvSpPr>
          <p:spPr bwMode="auto">
            <a:xfrm>
              <a:off x="892453" y="-1364221"/>
              <a:ext cx="6798" cy="6798"/>
            </a:xfrm>
            <a:custGeom>
              <a:avLst/>
              <a:gdLst/>
              <a:ahLst/>
              <a:cxnLst>
                <a:cxn ang="0">
                  <a:pos x="4" y="0"/>
                </a:cxn>
                <a:cxn ang="0">
                  <a:pos x="5" y="4"/>
                </a:cxn>
                <a:cxn ang="0">
                  <a:pos x="4" y="5"/>
                </a:cxn>
                <a:cxn ang="0">
                  <a:pos x="4" y="4"/>
                </a:cxn>
                <a:cxn ang="0">
                  <a:pos x="0" y="4"/>
                </a:cxn>
                <a:cxn ang="0">
                  <a:pos x="0" y="2"/>
                </a:cxn>
                <a:cxn ang="0">
                  <a:pos x="0" y="0"/>
                </a:cxn>
                <a:cxn ang="0">
                  <a:pos x="4" y="0"/>
                </a:cxn>
                <a:cxn ang="0">
                  <a:pos x="4" y="0"/>
                </a:cxn>
              </a:cxnLst>
              <a:rect l="0" t="0" r="r" b="b"/>
              <a:pathLst>
                <a:path w="5" h="5">
                  <a:moveTo>
                    <a:pt x="4" y="0"/>
                  </a:moveTo>
                  <a:lnTo>
                    <a:pt x="5" y="4"/>
                  </a:lnTo>
                  <a:lnTo>
                    <a:pt x="4" y="5"/>
                  </a:lnTo>
                  <a:lnTo>
                    <a:pt x="4" y="4"/>
                  </a:lnTo>
                  <a:lnTo>
                    <a:pt x="0" y="4"/>
                  </a:lnTo>
                  <a:lnTo>
                    <a:pt x="0" y="2"/>
                  </a:lnTo>
                  <a:lnTo>
                    <a:pt x="0"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31" name="Freeform 635"/>
            <p:cNvSpPr>
              <a:spLocks/>
            </p:cNvSpPr>
            <p:nvPr/>
          </p:nvSpPr>
          <p:spPr bwMode="auto">
            <a:xfrm>
              <a:off x="853026" y="-1375098"/>
              <a:ext cx="2719" cy="2719"/>
            </a:xfrm>
            <a:custGeom>
              <a:avLst/>
              <a:gdLst/>
              <a:ahLst/>
              <a:cxnLst>
                <a:cxn ang="0">
                  <a:pos x="0" y="0"/>
                </a:cxn>
                <a:cxn ang="0">
                  <a:pos x="2" y="0"/>
                </a:cxn>
                <a:cxn ang="0">
                  <a:pos x="2" y="2"/>
                </a:cxn>
                <a:cxn ang="0">
                  <a:pos x="0" y="0"/>
                </a:cxn>
                <a:cxn ang="0">
                  <a:pos x="0" y="0"/>
                </a:cxn>
              </a:cxnLst>
              <a:rect l="0" t="0" r="r" b="b"/>
              <a:pathLst>
                <a:path w="2" h="2">
                  <a:moveTo>
                    <a:pt x="0" y="0"/>
                  </a:moveTo>
                  <a:lnTo>
                    <a:pt x="2" y="0"/>
                  </a:ln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32" name="Freeform 636"/>
            <p:cNvSpPr>
              <a:spLocks/>
            </p:cNvSpPr>
            <p:nvPr/>
          </p:nvSpPr>
          <p:spPr bwMode="auto">
            <a:xfrm>
              <a:off x="982183" y="-1365581"/>
              <a:ext cx="2719" cy="1360"/>
            </a:xfrm>
            <a:custGeom>
              <a:avLst/>
              <a:gdLst/>
              <a:ahLst/>
              <a:cxnLst>
                <a:cxn ang="0">
                  <a:pos x="2" y="0"/>
                </a:cxn>
                <a:cxn ang="0">
                  <a:pos x="2" y="1"/>
                </a:cxn>
                <a:cxn ang="0">
                  <a:pos x="0" y="1"/>
                </a:cxn>
                <a:cxn ang="0">
                  <a:pos x="2" y="0"/>
                </a:cxn>
                <a:cxn ang="0">
                  <a:pos x="2" y="0"/>
                </a:cxn>
              </a:cxnLst>
              <a:rect l="0" t="0" r="r" b="b"/>
              <a:pathLst>
                <a:path w="2" h="1">
                  <a:moveTo>
                    <a:pt x="2" y="0"/>
                  </a:moveTo>
                  <a:lnTo>
                    <a:pt x="2" y="1"/>
                  </a:ln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33" name="Freeform 637"/>
            <p:cNvSpPr>
              <a:spLocks/>
            </p:cNvSpPr>
            <p:nvPr/>
          </p:nvSpPr>
          <p:spPr bwMode="auto">
            <a:xfrm>
              <a:off x="978105" y="-1407727"/>
              <a:ext cx="4079" cy="2719"/>
            </a:xfrm>
            <a:custGeom>
              <a:avLst/>
              <a:gdLst/>
              <a:ahLst/>
              <a:cxnLst>
                <a:cxn ang="0">
                  <a:pos x="3" y="0"/>
                </a:cxn>
                <a:cxn ang="0">
                  <a:pos x="0" y="2"/>
                </a:cxn>
                <a:cxn ang="0">
                  <a:pos x="3" y="0"/>
                </a:cxn>
                <a:cxn ang="0">
                  <a:pos x="3" y="0"/>
                </a:cxn>
              </a:cxnLst>
              <a:rect l="0" t="0" r="r" b="b"/>
              <a:pathLst>
                <a:path w="3" h="2">
                  <a:moveTo>
                    <a:pt x="3" y="0"/>
                  </a:moveTo>
                  <a:lnTo>
                    <a:pt x="0" y="2"/>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34" name="Freeform 638"/>
            <p:cNvSpPr>
              <a:spLocks/>
            </p:cNvSpPr>
            <p:nvPr/>
          </p:nvSpPr>
          <p:spPr bwMode="auto">
            <a:xfrm>
              <a:off x="986263" y="-1409087"/>
              <a:ext cx="4079" cy="1360"/>
            </a:xfrm>
            <a:custGeom>
              <a:avLst/>
              <a:gdLst/>
              <a:ahLst/>
              <a:cxnLst>
                <a:cxn ang="0">
                  <a:pos x="2" y="0"/>
                </a:cxn>
                <a:cxn ang="0">
                  <a:pos x="0" y="1"/>
                </a:cxn>
                <a:cxn ang="0">
                  <a:pos x="3" y="1"/>
                </a:cxn>
                <a:cxn ang="0">
                  <a:pos x="2" y="0"/>
                </a:cxn>
                <a:cxn ang="0">
                  <a:pos x="2" y="0"/>
                </a:cxn>
              </a:cxnLst>
              <a:rect l="0" t="0" r="r" b="b"/>
              <a:pathLst>
                <a:path w="3" h="1">
                  <a:moveTo>
                    <a:pt x="2" y="0"/>
                  </a:moveTo>
                  <a:lnTo>
                    <a:pt x="0" y="1"/>
                  </a:lnTo>
                  <a:lnTo>
                    <a:pt x="3"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35" name="Freeform 639"/>
            <p:cNvSpPr>
              <a:spLocks/>
            </p:cNvSpPr>
            <p:nvPr/>
          </p:nvSpPr>
          <p:spPr bwMode="auto">
            <a:xfrm>
              <a:off x="1108623" y="-1387334"/>
              <a:ext cx="2719" cy="1360"/>
            </a:xfrm>
            <a:custGeom>
              <a:avLst/>
              <a:gdLst/>
              <a:ahLst/>
              <a:cxnLst>
                <a:cxn ang="0">
                  <a:pos x="0" y="1"/>
                </a:cxn>
                <a:cxn ang="0">
                  <a:pos x="2" y="0"/>
                </a:cxn>
                <a:cxn ang="0">
                  <a:pos x="0" y="1"/>
                </a:cxn>
                <a:cxn ang="0">
                  <a:pos x="0" y="1"/>
                </a:cxn>
              </a:cxnLst>
              <a:rect l="0" t="0" r="r" b="b"/>
              <a:pathLst>
                <a:path w="2" h="1">
                  <a:moveTo>
                    <a:pt x="0" y="1"/>
                  </a:moveTo>
                  <a:lnTo>
                    <a:pt x="2" y="0"/>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36" name="Freeform 640"/>
            <p:cNvSpPr>
              <a:spLocks/>
            </p:cNvSpPr>
            <p:nvPr/>
          </p:nvSpPr>
          <p:spPr bwMode="auto">
            <a:xfrm>
              <a:off x="1067836" y="-1304401"/>
              <a:ext cx="1360" cy="1360"/>
            </a:xfrm>
            <a:custGeom>
              <a:avLst/>
              <a:gdLst/>
              <a:ahLst/>
              <a:cxnLst>
                <a:cxn ang="0">
                  <a:pos x="0" y="1"/>
                </a:cxn>
                <a:cxn ang="0">
                  <a:pos x="1" y="0"/>
                </a:cxn>
                <a:cxn ang="0">
                  <a:pos x="0" y="1"/>
                </a:cxn>
                <a:cxn ang="0">
                  <a:pos x="0" y="1"/>
                </a:cxn>
              </a:cxnLst>
              <a:rect l="0" t="0" r="r" b="b"/>
              <a:pathLst>
                <a:path w="1" h="1">
                  <a:moveTo>
                    <a:pt x="0" y="1"/>
                  </a:moveTo>
                  <a:lnTo>
                    <a:pt x="1" y="0"/>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37" name="Freeform 641"/>
            <p:cNvSpPr>
              <a:spLocks/>
            </p:cNvSpPr>
            <p:nvPr/>
          </p:nvSpPr>
          <p:spPr bwMode="auto">
            <a:xfrm>
              <a:off x="1082791" y="-1332952"/>
              <a:ext cx="1360" cy="1360"/>
            </a:xfrm>
            <a:custGeom>
              <a:avLst/>
              <a:gdLst/>
              <a:ahLst/>
              <a:cxnLst>
                <a:cxn ang="0">
                  <a:pos x="0" y="0"/>
                </a:cxn>
                <a:cxn ang="0">
                  <a:pos x="1" y="0"/>
                </a:cxn>
                <a:cxn ang="0">
                  <a:pos x="0" y="0"/>
                </a:cxn>
                <a:cxn ang="0">
                  <a:pos x="0" y="0"/>
                </a:cxn>
              </a:cxnLst>
              <a:rect l="0" t="0" r="r" b="b"/>
              <a:pathLst>
                <a:path w="1">
                  <a:moveTo>
                    <a:pt x="0" y="0"/>
                  </a:moveTo>
                  <a:lnTo>
                    <a:pt x="1"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38" name="Freeform 642"/>
            <p:cNvSpPr>
              <a:spLocks/>
            </p:cNvSpPr>
            <p:nvPr/>
          </p:nvSpPr>
          <p:spPr bwMode="auto">
            <a:xfrm>
              <a:off x="979464" y="-1331592"/>
              <a:ext cx="2719" cy="2719"/>
            </a:xfrm>
            <a:custGeom>
              <a:avLst/>
              <a:gdLst/>
              <a:ahLst/>
              <a:cxnLst>
                <a:cxn ang="0">
                  <a:pos x="2" y="0"/>
                </a:cxn>
                <a:cxn ang="0">
                  <a:pos x="0" y="2"/>
                </a:cxn>
                <a:cxn ang="0">
                  <a:pos x="2" y="0"/>
                </a:cxn>
                <a:cxn ang="0">
                  <a:pos x="2" y="0"/>
                </a:cxn>
              </a:cxnLst>
              <a:rect l="0" t="0" r="r" b="b"/>
              <a:pathLst>
                <a:path w="2" h="2">
                  <a:moveTo>
                    <a:pt x="2" y="0"/>
                  </a:moveTo>
                  <a:lnTo>
                    <a:pt x="0"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39" name="Freeform 643"/>
            <p:cNvSpPr>
              <a:spLocks/>
            </p:cNvSpPr>
            <p:nvPr/>
          </p:nvSpPr>
          <p:spPr bwMode="auto">
            <a:xfrm>
              <a:off x="1180679" y="-1307120"/>
              <a:ext cx="2719" cy="2719"/>
            </a:xfrm>
            <a:custGeom>
              <a:avLst/>
              <a:gdLst/>
              <a:ahLst/>
              <a:cxnLst>
                <a:cxn ang="0">
                  <a:pos x="2" y="0"/>
                </a:cxn>
                <a:cxn ang="0">
                  <a:pos x="0" y="2"/>
                </a:cxn>
                <a:cxn ang="0">
                  <a:pos x="2" y="2"/>
                </a:cxn>
                <a:cxn ang="0">
                  <a:pos x="2" y="0"/>
                </a:cxn>
                <a:cxn ang="0">
                  <a:pos x="2" y="0"/>
                </a:cxn>
              </a:cxnLst>
              <a:rect l="0" t="0" r="r" b="b"/>
              <a:pathLst>
                <a:path w="2" h="2">
                  <a:moveTo>
                    <a:pt x="2" y="0"/>
                  </a:moveTo>
                  <a:lnTo>
                    <a:pt x="0" y="2"/>
                  </a:lnTo>
                  <a:lnTo>
                    <a:pt x="2"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40" name="Freeform 644"/>
            <p:cNvSpPr>
              <a:spLocks/>
            </p:cNvSpPr>
            <p:nvPr/>
          </p:nvSpPr>
          <p:spPr bwMode="auto">
            <a:xfrm>
              <a:off x="1139892" y="-1282648"/>
              <a:ext cx="1360" cy="1360"/>
            </a:xfrm>
            <a:custGeom>
              <a:avLst/>
              <a:gdLst/>
              <a:ahLst/>
              <a:cxnLst>
                <a:cxn ang="0">
                  <a:pos x="0" y="0"/>
                </a:cxn>
                <a:cxn ang="0">
                  <a:pos x="0" y="1"/>
                </a:cxn>
                <a:cxn ang="0">
                  <a:pos x="0" y="0"/>
                </a:cxn>
                <a:cxn ang="0">
                  <a:pos x="0" y="0"/>
                </a:cxn>
              </a:cxnLst>
              <a:rect l="0" t="0" r="r" b="b"/>
              <a:pathLst>
                <a:path h="1">
                  <a:moveTo>
                    <a:pt x="0" y="0"/>
                  </a:moveTo>
                  <a:lnTo>
                    <a:pt x="0"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41" name="Freeform 645"/>
            <p:cNvSpPr>
              <a:spLocks/>
            </p:cNvSpPr>
            <p:nvPr/>
          </p:nvSpPr>
          <p:spPr bwMode="auto">
            <a:xfrm>
              <a:off x="1407725" y="-1260895"/>
              <a:ext cx="1360" cy="1360"/>
            </a:xfrm>
            <a:custGeom>
              <a:avLst/>
              <a:gdLst/>
              <a:ahLst/>
              <a:cxnLst>
                <a:cxn ang="0">
                  <a:pos x="0" y="0"/>
                </a:cxn>
                <a:cxn ang="0">
                  <a:pos x="0" y="1"/>
                </a:cxn>
                <a:cxn ang="0">
                  <a:pos x="0" y="0"/>
                </a:cxn>
                <a:cxn ang="0">
                  <a:pos x="0" y="0"/>
                </a:cxn>
              </a:cxnLst>
              <a:rect l="0" t="0" r="r" b="b"/>
              <a:pathLst>
                <a:path h="1">
                  <a:moveTo>
                    <a:pt x="0" y="0"/>
                  </a:moveTo>
                  <a:lnTo>
                    <a:pt x="0"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42" name="Freeform 646"/>
            <p:cNvSpPr>
              <a:spLocks/>
            </p:cNvSpPr>
            <p:nvPr/>
          </p:nvSpPr>
          <p:spPr bwMode="auto">
            <a:xfrm>
              <a:off x="1744895" y="-1224187"/>
              <a:ext cx="2719" cy="2719"/>
            </a:xfrm>
            <a:custGeom>
              <a:avLst/>
              <a:gdLst/>
              <a:ahLst/>
              <a:cxnLst>
                <a:cxn ang="0">
                  <a:pos x="0" y="2"/>
                </a:cxn>
                <a:cxn ang="0">
                  <a:pos x="2" y="0"/>
                </a:cxn>
                <a:cxn ang="0">
                  <a:pos x="0" y="0"/>
                </a:cxn>
                <a:cxn ang="0">
                  <a:pos x="0" y="2"/>
                </a:cxn>
                <a:cxn ang="0">
                  <a:pos x="0" y="2"/>
                </a:cxn>
              </a:cxnLst>
              <a:rect l="0" t="0" r="r" b="b"/>
              <a:pathLst>
                <a:path w="2" h="2">
                  <a:moveTo>
                    <a:pt x="0" y="2"/>
                  </a:moveTo>
                  <a:lnTo>
                    <a:pt x="2" y="0"/>
                  </a:lnTo>
                  <a:lnTo>
                    <a:pt x="0" y="0"/>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43" name="Freeform 647"/>
            <p:cNvSpPr>
              <a:spLocks/>
            </p:cNvSpPr>
            <p:nvPr/>
          </p:nvSpPr>
          <p:spPr bwMode="auto">
            <a:xfrm>
              <a:off x="887014" y="-1364221"/>
              <a:ext cx="1360" cy="1360"/>
            </a:xfrm>
            <a:custGeom>
              <a:avLst/>
              <a:gdLst/>
              <a:ahLst/>
              <a:cxnLst>
                <a:cxn ang="0">
                  <a:pos x="0" y="0"/>
                </a:cxn>
                <a:cxn ang="0">
                  <a:pos x="0" y="0"/>
                </a:cxn>
                <a:cxn ang="0">
                  <a:pos x="1" y="0"/>
                </a:cxn>
                <a:cxn ang="0">
                  <a:pos x="0" y="0"/>
                </a:cxn>
                <a:cxn ang="0">
                  <a:pos x="0" y="0"/>
                </a:cxn>
              </a:cxnLst>
              <a:rect l="0" t="0" r="r" b="b"/>
              <a:pathLst>
                <a:path w="1">
                  <a:moveTo>
                    <a:pt x="0" y="0"/>
                  </a:moveTo>
                  <a:lnTo>
                    <a:pt x="0" y="0"/>
                  </a:lnTo>
                  <a:lnTo>
                    <a:pt x="1"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44" name="Freeform 648"/>
            <p:cNvSpPr>
              <a:spLocks/>
            </p:cNvSpPr>
            <p:nvPr/>
          </p:nvSpPr>
          <p:spPr bwMode="auto">
            <a:xfrm>
              <a:off x="831273" y="-1634774"/>
              <a:ext cx="9517" cy="6798"/>
            </a:xfrm>
            <a:custGeom>
              <a:avLst/>
              <a:gdLst/>
              <a:ahLst/>
              <a:cxnLst>
                <a:cxn ang="0">
                  <a:pos x="2" y="0"/>
                </a:cxn>
                <a:cxn ang="0">
                  <a:pos x="7" y="5"/>
                </a:cxn>
                <a:cxn ang="0">
                  <a:pos x="0" y="4"/>
                </a:cxn>
                <a:cxn ang="0">
                  <a:pos x="2" y="2"/>
                </a:cxn>
                <a:cxn ang="0">
                  <a:pos x="2" y="0"/>
                </a:cxn>
                <a:cxn ang="0">
                  <a:pos x="2" y="0"/>
                </a:cxn>
              </a:cxnLst>
              <a:rect l="0" t="0" r="r" b="b"/>
              <a:pathLst>
                <a:path w="7" h="5">
                  <a:moveTo>
                    <a:pt x="2" y="0"/>
                  </a:moveTo>
                  <a:lnTo>
                    <a:pt x="7" y="5"/>
                  </a:lnTo>
                  <a:lnTo>
                    <a:pt x="0" y="4"/>
                  </a:lnTo>
                  <a:lnTo>
                    <a:pt x="2"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45" name="Freeform 649"/>
            <p:cNvSpPr>
              <a:spLocks/>
            </p:cNvSpPr>
            <p:nvPr/>
          </p:nvSpPr>
          <p:spPr bwMode="auto">
            <a:xfrm>
              <a:off x="685800" y="-1463469"/>
              <a:ext cx="2719" cy="1360"/>
            </a:xfrm>
            <a:custGeom>
              <a:avLst/>
              <a:gdLst/>
              <a:ahLst/>
              <a:cxnLst>
                <a:cxn ang="0">
                  <a:pos x="0" y="0"/>
                </a:cxn>
                <a:cxn ang="0">
                  <a:pos x="2" y="0"/>
                </a:cxn>
                <a:cxn ang="0">
                  <a:pos x="0" y="0"/>
                </a:cxn>
                <a:cxn ang="0">
                  <a:pos x="0" y="0"/>
                </a:cxn>
              </a:cxnLst>
              <a:rect l="0" t="0" r="r" b="b"/>
              <a:pathLst>
                <a:path w="2">
                  <a:moveTo>
                    <a:pt x="0" y="0"/>
                  </a:moveTo>
                  <a:lnTo>
                    <a:pt x="2"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46" name="Freeform 650"/>
            <p:cNvSpPr>
              <a:spLocks/>
            </p:cNvSpPr>
            <p:nvPr/>
          </p:nvSpPr>
          <p:spPr bwMode="auto">
            <a:xfrm>
              <a:off x="760576" y="-1483862"/>
              <a:ext cx="1360" cy="2719"/>
            </a:xfrm>
            <a:custGeom>
              <a:avLst/>
              <a:gdLst/>
              <a:ahLst/>
              <a:cxnLst>
                <a:cxn ang="0">
                  <a:pos x="0" y="0"/>
                </a:cxn>
                <a:cxn ang="0">
                  <a:pos x="1" y="2"/>
                </a:cxn>
                <a:cxn ang="0">
                  <a:pos x="0" y="0"/>
                </a:cxn>
                <a:cxn ang="0">
                  <a:pos x="0" y="0"/>
                </a:cxn>
              </a:cxnLst>
              <a:rect l="0" t="0" r="r" b="b"/>
              <a:pathLst>
                <a:path w="1" h="2">
                  <a:moveTo>
                    <a:pt x="0" y="0"/>
                  </a:move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47" name="Freeform 651"/>
            <p:cNvSpPr>
              <a:spLocks/>
            </p:cNvSpPr>
            <p:nvPr/>
          </p:nvSpPr>
          <p:spPr bwMode="auto">
            <a:xfrm>
              <a:off x="1150768" y="-1487941"/>
              <a:ext cx="1360" cy="4079"/>
            </a:xfrm>
            <a:custGeom>
              <a:avLst/>
              <a:gdLst/>
              <a:ahLst/>
              <a:cxnLst>
                <a:cxn ang="0">
                  <a:pos x="0" y="0"/>
                </a:cxn>
                <a:cxn ang="0">
                  <a:pos x="1" y="2"/>
                </a:cxn>
                <a:cxn ang="0">
                  <a:pos x="1" y="3"/>
                </a:cxn>
                <a:cxn ang="0">
                  <a:pos x="0" y="2"/>
                </a:cxn>
                <a:cxn ang="0">
                  <a:pos x="0" y="0"/>
                </a:cxn>
                <a:cxn ang="0">
                  <a:pos x="0" y="0"/>
                </a:cxn>
              </a:cxnLst>
              <a:rect l="0" t="0" r="r" b="b"/>
              <a:pathLst>
                <a:path w="1" h="3">
                  <a:moveTo>
                    <a:pt x="0" y="0"/>
                  </a:moveTo>
                  <a:lnTo>
                    <a:pt x="1" y="2"/>
                  </a:lnTo>
                  <a:lnTo>
                    <a:pt x="1" y="3"/>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48" name="Freeform 652"/>
            <p:cNvSpPr>
              <a:spLocks/>
            </p:cNvSpPr>
            <p:nvPr/>
          </p:nvSpPr>
          <p:spPr bwMode="auto">
            <a:xfrm>
              <a:off x="1169802" y="-1474346"/>
              <a:ext cx="6798" cy="1360"/>
            </a:xfrm>
            <a:custGeom>
              <a:avLst/>
              <a:gdLst/>
              <a:ahLst/>
              <a:cxnLst>
                <a:cxn ang="0">
                  <a:pos x="0" y="0"/>
                </a:cxn>
                <a:cxn ang="0">
                  <a:pos x="5" y="1"/>
                </a:cxn>
                <a:cxn ang="0">
                  <a:pos x="0" y="0"/>
                </a:cxn>
                <a:cxn ang="0">
                  <a:pos x="0" y="0"/>
                </a:cxn>
              </a:cxnLst>
              <a:rect l="0" t="0" r="r" b="b"/>
              <a:pathLst>
                <a:path w="5" h="1">
                  <a:moveTo>
                    <a:pt x="0" y="0"/>
                  </a:moveTo>
                  <a:lnTo>
                    <a:pt x="5"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49" name="Freeform 653"/>
            <p:cNvSpPr>
              <a:spLocks/>
            </p:cNvSpPr>
            <p:nvPr/>
          </p:nvSpPr>
          <p:spPr bwMode="auto">
            <a:xfrm>
              <a:off x="2889642" y="-2079348"/>
              <a:ext cx="4079" cy="2719"/>
            </a:xfrm>
            <a:custGeom>
              <a:avLst/>
              <a:gdLst/>
              <a:ahLst/>
              <a:cxnLst>
                <a:cxn ang="0">
                  <a:pos x="3" y="0"/>
                </a:cxn>
                <a:cxn ang="0">
                  <a:pos x="0" y="2"/>
                </a:cxn>
                <a:cxn ang="0">
                  <a:pos x="3" y="0"/>
                </a:cxn>
                <a:cxn ang="0">
                  <a:pos x="3" y="0"/>
                </a:cxn>
              </a:cxnLst>
              <a:rect l="0" t="0" r="r" b="b"/>
              <a:pathLst>
                <a:path w="3" h="2">
                  <a:moveTo>
                    <a:pt x="3" y="0"/>
                  </a:moveTo>
                  <a:lnTo>
                    <a:pt x="0" y="2"/>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50" name="Freeform 654"/>
            <p:cNvSpPr>
              <a:spLocks/>
            </p:cNvSpPr>
            <p:nvPr/>
          </p:nvSpPr>
          <p:spPr bwMode="auto">
            <a:xfrm>
              <a:off x="2585101" y="-1992337"/>
              <a:ext cx="21753" cy="5438"/>
            </a:xfrm>
            <a:custGeom>
              <a:avLst/>
              <a:gdLst/>
              <a:ahLst/>
              <a:cxnLst>
                <a:cxn ang="0">
                  <a:pos x="14" y="0"/>
                </a:cxn>
                <a:cxn ang="0">
                  <a:pos x="16" y="4"/>
                </a:cxn>
                <a:cxn ang="0">
                  <a:pos x="13" y="2"/>
                </a:cxn>
                <a:cxn ang="0">
                  <a:pos x="5" y="4"/>
                </a:cxn>
                <a:cxn ang="0">
                  <a:pos x="0" y="4"/>
                </a:cxn>
                <a:cxn ang="0">
                  <a:pos x="0" y="2"/>
                </a:cxn>
                <a:cxn ang="0">
                  <a:pos x="14" y="0"/>
                </a:cxn>
                <a:cxn ang="0">
                  <a:pos x="14" y="0"/>
                </a:cxn>
              </a:cxnLst>
              <a:rect l="0" t="0" r="r" b="b"/>
              <a:pathLst>
                <a:path w="16" h="4">
                  <a:moveTo>
                    <a:pt x="14" y="0"/>
                  </a:moveTo>
                  <a:lnTo>
                    <a:pt x="16" y="4"/>
                  </a:lnTo>
                  <a:lnTo>
                    <a:pt x="13" y="2"/>
                  </a:lnTo>
                  <a:lnTo>
                    <a:pt x="5" y="4"/>
                  </a:lnTo>
                  <a:lnTo>
                    <a:pt x="0" y="4"/>
                  </a:lnTo>
                  <a:lnTo>
                    <a:pt x="0" y="2"/>
                  </a:lnTo>
                  <a:lnTo>
                    <a:pt x="14" y="0"/>
                  </a:lnTo>
                  <a:lnTo>
                    <a:pt x="1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51" name="Freeform 655"/>
            <p:cNvSpPr>
              <a:spLocks/>
            </p:cNvSpPr>
            <p:nvPr/>
          </p:nvSpPr>
          <p:spPr bwMode="auto">
            <a:xfrm>
              <a:off x="2615012" y="-1986898"/>
              <a:ext cx="6798" cy="10876"/>
            </a:xfrm>
            <a:custGeom>
              <a:avLst/>
              <a:gdLst/>
              <a:ahLst/>
              <a:cxnLst>
                <a:cxn ang="0">
                  <a:pos x="5" y="3"/>
                </a:cxn>
                <a:cxn ang="0">
                  <a:pos x="2" y="8"/>
                </a:cxn>
                <a:cxn ang="0">
                  <a:pos x="0" y="6"/>
                </a:cxn>
                <a:cxn ang="0">
                  <a:pos x="2" y="3"/>
                </a:cxn>
                <a:cxn ang="0">
                  <a:pos x="5" y="0"/>
                </a:cxn>
                <a:cxn ang="0">
                  <a:pos x="5" y="3"/>
                </a:cxn>
                <a:cxn ang="0">
                  <a:pos x="5" y="3"/>
                </a:cxn>
              </a:cxnLst>
              <a:rect l="0" t="0" r="r" b="b"/>
              <a:pathLst>
                <a:path w="5" h="8">
                  <a:moveTo>
                    <a:pt x="5" y="3"/>
                  </a:moveTo>
                  <a:lnTo>
                    <a:pt x="2" y="8"/>
                  </a:lnTo>
                  <a:lnTo>
                    <a:pt x="0" y="6"/>
                  </a:lnTo>
                  <a:lnTo>
                    <a:pt x="2" y="3"/>
                  </a:lnTo>
                  <a:lnTo>
                    <a:pt x="5" y="0"/>
                  </a:lnTo>
                  <a:lnTo>
                    <a:pt x="5" y="3"/>
                  </a:lnTo>
                  <a:lnTo>
                    <a:pt x="5"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52" name="Freeform 656"/>
            <p:cNvSpPr>
              <a:spLocks/>
            </p:cNvSpPr>
            <p:nvPr/>
          </p:nvSpPr>
          <p:spPr bwMode="auto">
            <a:xfrm>
              <a:off x="2608214" y="-1965146"/>
              <a:ext cx="6798" cy="1360"/>
            </a:xfrm>
            <a:custGeom>
              <a:avLst/>
              <a:gdLst/>
              <a:ahLst/>
              <a:cxnLst>
                <a:cxn ang="0">
                  <a:pos x="4" y="1"/>
                </a:cxn>
                <a:cxn ang="0">
                  <a:pos x="5" y="0"/>
                </a:cxn>
                <a:cxn ang="0">
                  <a:pos x="4" y="0"/>
                </a:cxn>
                <a:cxn ang="0">
                  <a:pos x="0" y="1"/>
                </a:cxn>
                <a:cxn ang="0">
                  <a:pos x="4" y="1"/>
                </a:cxn>
                <a:cxn ang="0">
                  <a:pos x="4" y="1"/>
                </a:cxn>
              </a:cxnLst>
              <a:rect l="0" t="0" r="r" b="b"/>
              <a:pathLst>
                <a:path w="5" h="1">
                  <a:moveTo>
                    <a:pt x="4" y="1"/>
                  </a:moveTo>
                  <a:lnTo>
                    <a:pt x="5" y="0"/>
                  </a:lnTo>
                  <a:lnTo>
                    <a:pt x="4" y="0"/>
                  </a:lnTo>
                  <a:lnTo>
                    <a:pt x="0" y="1"/>
                  </a:lnTo>
                  <a:lnTo>
                    <a:pt x="4" y="1"/>
                  </a:lnTo>
                  <a:lnTo>
                    <a:pt x="4"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53" name="Freeform 657"/>
            <p:cNvSpPr>
              <a:spLocks/>
            </p:cNvSpPr>
            <p:nvPr/>
          </p:nvSpPr>
          <p:spPr bwMode="auto">
            <a:xfrm>
              <a:off x="2591899" y="-1965146"/>
              <a:ext cx="10876" cy="12236"/>
            </a:xfrm>
            <a:custGeom>
              <a:avLst/>
              <a:gdLst/>
              <a:ahLst/>
              <a:cxnLst>
                <a:cxn ang="0">
                  <a:pos x="4" y="1"/>
                </a:cxn>
                <a:cxn ang="0">
                  <a:pos x="8" y="5"/>
                </a:cxn>
                <a:cxn ang="0">
                  <a:pos x="6" y="9"/>
                </a:cxn>
                <a:cxn ang="0">
                  <a:pos x="3" y="9"/>
                </a:cxn>
                <a:cxn ang="0">
                  <a:pos x="0" y="5"/>
                </a:cxn>
                <a:cxn ang="0">
                  <a:pos x="1" y="0"/>
                </a:cxn>
                <a:cxn ang="0">
                  <a:pos x="4" y="0"/>
                </a:cxn>
                <a:cxn ang="0">
                  <a:pos x="4" y="1"/>
                </a:cxn>
                <a:cxn ang="0">
                  <a:pos x="4" y="1"/>
                </a:cxn>
              </a:cxnLst>
              <a:rect l="0" t="0" r="r" b="b"/>
              <a:pathLst>
                <a:path w="8" h="9">
                  <a:moveTo>
                    <a:pt x="4" y="1"/>
                  </a:moveTo>
                  <a:lnTo>
                    <a:pt x="8" y="5"/>
                  </a:lnTo>
                  <a:lnTo>
                    <a:pt x="6" y="9"/>
                  </a:lnTo>
                  <a:lnTo>
                    <a:pt x="3" y="9"/>
                  </a:lnTo>
                  <a:lnTo>
                    <a:pt x="0" y="5"/>
                  </a:lnTo>
                  <a:lnTo>
                    <a:pt x="1" y="0"/>
                  </a:lnTo>
                  <a:lnTo>
                    <a:pt x="4" y="0"/>
                  </a:lnTo>
                  <a:lnTo>
                    <a:pt x="4" y="1"/>
                  </a:lnTo>
                  <a:lnTo>
                    <a:pt x="4"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54" name="Freeform 658"/>
            <p:cNvSpPr>
              <a:spLocks/>
            </p:cNvSpPr>
            <p:nvPr/>
          </p:nvSpPr>
          <p:spPr bwMode="auto">
            <a:xfrm>
              <a:off x="2600056" y="-1952910"/>
              <a:ext cx="4079" cy="5438"/>
            </a:xfrm>
            <a:custGeom>
              <a:avLst/>
              <a:gdLst/>
              <a:ahLst/>
              <a:cxnLst>
                <a:cxn ang="0">
                  <a:pos x="2" y="0"/>
                </a:cxn>
                <a:cxn ang="0">
                  <a:pos x="0" y="4"/>
                </a:cxn>
                <a:cxn ang="0">
                  <a:pos x="3" y="0"/>
                </a:cxn>
                <a:cxn ang="0">
                  <a:pos x="2" y="0"/>
                </a:cxn>
                <a:cxn ang="0">
                  <a:pos x="2" y="0"/>
                </a:cxn>
              </a:cxnLst>
              <a:rect l="0" t="0" r="r" b="b"/>
              <a:pathLst>
                <a:path w="3" h="4">
                  <a:moveTo>
                    <a:pt x="2" y="0"/>
                  </a:moveTo>
                  <a:lnTo>
                    <a:pt x="0" y="4"/>
                  </a:lnTo>
                  <a:lnTo>
                    <a:pt x="3"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55" name="Freeform 659"/>
            <p:cNvSpPr>
              <a:spLocks/>
            </p:cNvSpPr>
            <p:nvPr/>
          </p:nvSpPr>
          <p:spPr bwMode="auto">
            <a:xfrm>
              <a:off x="2600056" y="-1950191"/>
              <a:ext cx="4079" cy="6798"/>
            </a:xfrm>
            <a:custGeom>
              <a:avLst/>
              <a:gdLst/>
              <a:ahLst/>
              <a:cxnLst>
                <a:cxn ang="0">
                  <a:pos x="0" y="2"/>
                </a:cxn>
                <a:cxn ang="0">
                  <a:pos x="3" y="0"/>
                </a:cxn>
                <a:cxn ang="0">
                  <a:pos x="3" y="5"/>
                </a:cxn>
                <a:cxn ang="0">
                  <a:pos x="2" y="3"/>
                </a:cxn>
                <a:cxn ang="0">
                  <a:pos x="0" y="2"/>
                </a:cxn>
                <a:cxn ang="0">
                  <a:pos x="0" y="2"/>
                </a:cxn>
              </a:cxnLst>
              <a:rect l="0" t="0" r="r" b="b"/>
              <a:pathLst>
                <a:path w="3" h="5">
                  <a:moveTo>
                    <a:pt x="0" y="2"/>
                  </a:moveTo>
                  <a:lnTo>
                    <a:pt x="3" y="0"/>
                  </a:lnTo>
                  <a:lnTo>
                    <a:pt x="3" y="5"/>
                  </a:lnTo>
                  <a:lnTo>
                    <a:pt x="2" y="3"/>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56" name="Freeform 660"/>
            <p:cNvSpPr>
              <a:spLocks/>
            </p:cNvSpPr>
            <p:nvPr/>
          </p:nvSpPr>
          <p:spPr bwMode="auto">
            <a:xfrm>
              <a:off x="2632686" y="-1965146"/>
              <a:ext cx="4079" cy="6798"/>
            </a:xfrm>
            <a:custGeom>
              <a:avLst/>
              <a:gdLst/>
              <a:ahLst/>
              <a:cxnLst>
                <a:cxn ang="0">
                  <a:pos x="3" y="0"/>
                </a:cxn>
                <a:cxn ang="0">
                  <a:pos x="3" y="5"/>
                </a:cxn>
                <a:cxn ang="0">
                  <a:pos x="0" y="3"/>
                </a:cxn>
                <a:cxn ang="0">
                  <a:pos x="3" y="0"/>
                </a:cxn>
                <a:cxn ang="0">
                  <a:pos x="3" y="0"/>
                </a:cxn>
              </a:cxnLst>
              <a:rect l="0" t="0" r="r" b="b"/>
              <a:pathLst>
                <a:path w="3" h="5">
                  <a:moveTo>
                    <a:pt x="3" y="0"/>
                  </a:moveTo>
                  <a:lnTo>
                    <a:pt x="3" y="5"/>
                  </a:lnTo>
                  <a:lnTo>
                    <a:pt x="0" y="3"/>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57" name="Freeform 661"/>
            <p:cNvSpPr>
              <a:spLocks/>
            </p:cNvSpPr>
            <p:nvPr/>
          </p:nvSpPr>
          <p:spPr bwMode="auto">
            <a:xfrm>
              <a:off x="2643562" y="-1958348"/>
              <a:ext cx="8157" cy="8157"/>
            </a:xfrm>
            <a:custGeom>
              <a:avLst/>
              <a:gdLst/>
              <a:ahLst/>
              <a:cxnLst>
                <a:cxn ang="0">
                  <a:pos x="5" y="4"/>
                </a:cxn>
                <a:cxn ang="0">
                  <a:pos x="6" y="6"/>
                </a:cxn>
                <a:cxn ang="0">
                  <a:pos x="3" y="6"/>
                </a:cxn>
                <a:cxn ang="0">
                  <a:pos x="5" y="4"/>
                </a:cxn>
                <a:cxn ang="0">
                  <a:pos x="0" y="0"/>
                </a:cxn>
                <a:cxn ang="0">
                  <a:pos x="5" y="4"/>
                </a:cxn>
                <a:cxn ang="0">
                  <a:pos x="5" y="4"/>
                </a:cxn>
              </a:cxnLst>
              <a:rect l="0" t="0" r="r" b="b"/>
              <a:pathLst>
                <a:path w="6" h="6">
                  <a:moveTo>
                    <a:pt x="5" y="4"/>
                  </a:moveTo>
                  <a:lnTo>
                    <a:pt x="6" y="6"/>
                  </a:lnTo>
                  <a:lnTo>
                    <a:pt x="3" y="6"/>
                  </a:lnTo>
                  <a:lnTo>
                    <a:pt x="5" y="4"/>
                  </a:lnTo>
                  <a:lnTo>
                    <a:pt x="0" y="0"/>
                  </a:lnTo>
                  <a:lnTo>
                    <a:pt x="5" y="4"/>
                  </a:lnTo>
                  <a:lnTo>
                    <a:pt x="5"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58" name="Freeform 662"/>
            <p:cNvSpPr>
              <a:spLocks/>
            </p:cNvSpPr>
            <p:nvPr/>
          </p:nvSpPr>
          <p:spPr bwMode="auto">
            <a:xfrm>
              <a:off x="2668034" y="-1950191"/>
              <a:ext cx="4079" cy="2719"/>
            </a:xfrm>
            <a:custGeom>
              <a:avLst/>
              <a:gdLst/>
              <a:ahLst/>
              <a:cxnLst>
                <a:cxn ang="0">
                  <a:pos x="1" y="0"/>
                </a:cxn>
                <a:cxn ang="0">
                  <a:pos x="0" y="2"/>
                </a:cxn>
                <a:cxn ang="0">
                  <a:pos x="1" y="2"/>
                </a:cxn>
                <a:cxn ang="0">
                  <a:pos x="3" y="0"/>
                </a:cxn>
                <a:cxn ang="0">
                  <a:pos x="1" y="0"/>
                </a:cxn>
                <a:cxn ang="0">
                  <a:pos x="1" y="0"/>
                </a:cxn>
              </a:cxnLst>
              <a:rect l="0" t="0" r="r" b="b"/>
              <a:pathLst>
                <a:path w="3" h="2">
                  <a:moveTo>
                    <a:pt x="1" y="0"/>
                  </a:moveTo>
                  <a:lnTo>
                    <a:pt x="0" y="2"/>
                  </a:lnTo>
                  <a:lnTo>
                    <a:pt x="1" y="2"/>
                  </a:lnTo>
                  <a:lnTo>
                    <a:pt x="3"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59" name="Freeform 663"/>
            <p:cNvSpPr>
              <a:spLocks/>
            </p:cNvSpPr>
            <p:nvPr/>
          </p:nvSpPr>
          <p:spPr bwMode="auto">
            <a:xfrm>
              <a:off x="2651719" y="-1942034"/>
              <a:ext cx="5438" cy="9517"/>
            </a:xfrm>
            <a:custGeom>
              <a:avLst/>
              <a:gdLst/>
              <a:ahLst/>
              <a:cxnLst>
                <a:cxn ang="0">
                  <a:pos x="0" y="0"/>
                </a:cxn>
                <a:cxn ang="0">
                  <a:pos x="4" y="7"/>
                </a:cxn>
                <a:cxn ang="0">
                  <a:pos x="2" y="5"/>
                </a:cxn>
                <a:cxn ang="0">
                  <a:pos x="0" y="0"/>
                </a:cxn>
                <a:cxn ang="0">
                  <a:pos x="0" y="0"/>
                </a:cxn>
              </a:cxnLst>
              <a:rect l="0" t="0" r="r" b="b"/>
              <a:pathLst>
                <a:path w="4" h="7">
                  <a:moveTo>
                    <a:pt x="0" y="0"/>
                  </a:moveTo>
                  <a:lnTo>
                    <a:pt x="4" y="7"/>
                  </a:lnTo>
                  <a:lnTo>
                    <a:pt x="2"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60" name="Freeform 664"/>
            <p:cNvSpPr>
              <a:spLocks/>
            </p:cNvSpPr>
            <p:nvPr/>
          </p:nvSpPr>
          <p:spPr bwMode="auto">
            <a:xfrm>
              <a:off x="2668034" y="-1931157"/>
              <a:ext cx="8157" cy="9517"/>
            </a:xfrm>
            <a:custGeom>
              <a:avLst/>
              <a:gdLst/>
              <a:ahLst/>
              <a:cxnLst>
                <a:cxn ang="0">
                  <a:pos x="4" y="2"/>
                </a:cxn>
                <a:cxn ang="0">
                  <a:pos x="0" y="0"/>
                </a:cxn>
                <a:cxn ang="0">
                  <a:pos x="6" y="2"/>
                </a:cxn>
                <a:cxn ang="0">
                  <a:pos x="6" y="4"/>
                </a:cxn>
                <a:cxn ang="0">
                  <a:pos x="1" y="7"/>
                </a:cxn>
                <a:cxn ang="0">
                  <a:pos x="1" y="5"/>
                </a:cxn>
                <a:cxn ang="0">
                  <a:pos x="4" y="4"/>
                </a:cxn>
                <a:cxn ang="0">
                  <a:pos x="4" y="2"/>
                </a:cxn>
                <a:cxn ang="0">
                  <a:pos x="4" y="2"/>
                </a:cxn>
              </a:cxnLst>
              <a:rect l="0" t="0" r="r" b="b"/>
              <a:pathLst>
                <a:path w="6" h="7">
                  <a:moveTo>
                    <a:pt x="4" y="2"/>
                  </a:moveTo>
                  <a:lnTo>
                    <a:pt x="0" y="0"/>
                  </a:lnTo>
                  <a:lnTo>
                    <a:pt x="6" y="2"/>
                  </a:lnTo>
                  <a:lnTo>
                    <a:pt x="6" y="4"/>
                  </a:lnTo>
                  <a:lnTo>
                    <a:pt x="1" y="7"/>
                  </a:lnTo>
                  <a:lnTo>
                    <a:pt x="1" y="5"/>
                  </a:lnTo>
                  <a:lnTo>
                    <a:pt x="4" y="4"/>
                  </a:lnTo>
                  <a:lnTo>
                    <a:pt x="4" y="2"/>
                  </a:lnTo>
                  <a:lnTo>
                    <a:pt x="4"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61" name="Freeform 665"/>
            <p:cNvSpPr>
              <a:spLocks/>
            </p:cNvSpPr>
            <p:nvPr/>
          </p:nvSpPr>
          <p:spPr bwMode="auto">
            <a:xfrm>
              <a:off x="2693866" y="-1924359"/>
              <a:ext cx="6798" cy="1360"/>
            </a:xfrm>
            <a:custGeom>
              <a:avLst/>
              <a:gdLst/>
              <a:ahLst/>
              <a:cxnLst>
                <a:cxn ang="0">
                  <a:pos x="5" y="0"/>
                </a:cxn>
                <a:cxn ang="0">
                  <a:pos x="5" y="0"/>
                </a:cxn>
                <a:cxn ang="0">
                  <a:pos x="0" y="0"/>
                </a:cxn>
                <a:cxn ang="0">
                  <a:pos x="5" y="0"/>
                </a:cxn>
                <a:cxn ang="0">
                  <a:pos x="5" y="0"/>
                </a:cxn>
              </a:cxnLst>
              <a:rect l="0" t="0" r="r" b="b"/>
              <a:pathLst>
                <a:path w="5">
                  <a:moveTo>
                    <a:pt x="5" y="0"/>
                  </a:moveTo>
                  <a:lnTo>
                    <a:pt x="5" y="0"/>
                  </a:lnTo>
                  <a:lnTo>
                    <a:pt x="0"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62" name="Freeform 666"/>
            <p:cNvSpPr>
              <a:spLocks/>
            </p:cNvSpPr>
            <p:nvPr/>
          </p:nvSpPr>
          <p:spPr bwMode="auto">
            <a:xfrm>
              <a:off x="2707462" y="-1920281"/>
              <a:ext cx="16315" cy="5438"/>
            </a:xfrm>
            <a:custGeom>
              <a:avLst/>
              <a:gdLst/>
              <a:ahLst/>
              <a:cxnLst>
                <a:cxn ang="0">
                  <a:pos x="3" y="2"/>
                </a:cxn>
                <a:cxn ang="0">
                  <a:pos x="4" y="0"/>
                </a:cxn>
                <a:cxn ang="0">
                  <a:pos x="12" y="4"/>
                </a:cxn>
                <a:cxn ang="0">
                  <a:pos x="4" y="2"/>
                </a:cxn>
                <a:cxn ang="0">
                  <a:pos x="0" y="4"/>
                </a:cxn>
                <a:cxn ang="0">
                  <a:pos x="3" y="2"/>
                </a:cxn>
                <a:cxn ang="0">
                  <a:pos x="3" y="2"/>
                </a:cxn>
              </a:cxnLst>
              <a:rect l="0" t="0" r="r" b="b"/>
              <a:pathLst>
                <a:path w="12" h="4">
                  <a:moveTo>
                    <a:pt x="3" y="2"/>
                  </a:moveTo>
                  <a:lnTo>
                    <a:pt x="4" y="0"/>
                  </a:lnTo>
                  <a:lnTo>
                    <a:pt x="12" y="4"/>
                  </a:lnTo>
                  <a:lnTo>
                    <a:pt x="4" y="2"/>
                  </a:lnTo>
                  <a:lnTo>
                    <a:pt x="0" y="4"/>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63" name="Freeform 667"/>
            <p:cNvSpPr>
              <a:spLocks/>
            </p:cNvSpPr>
            <p:nvPr/>
          </p:nvSpPr>
          <p:spPr bwMode="auto">
            <a:xfrm>
              <a:off x="2678910" y="-1909404"/>
              <a:ext cx="12236" cy="6798"/>
            </a:xfrm>
            <a:custGeom>
              <a:avLst/>
              <a:gdLst/>
              <a:ahLst/>
              <a:cxnLst>
                <a:cxn ang="0">
                  <a:pos x="9" y="0"/>
                </a:cxn>
                <a:cxn ang="0">
                  <a:pos x="8" y="4"/>
                </a:cxn>
                <a:cxn ang="0">
                  <a:pos x="0" y="5"/>
                </a:cxn>
                <a:cxn ang="0">
                  <a:pos x="0" y="2"/>
                </a:cxn>
                <a:cxn ang="0">
                  <a:pos x="6" y="2"/>
                </a:cxn>
                <a:cxn ang="0">
                  <a:pos x="9" y="0"/>
                </a:cxn>
                <a:cxn ang="0">
                  <a:pos x="9" y="0"/>
                </a:cxn>
              </a:cxnLst>
              <a:rect l="0" t="0" r="r" b="b"/>
              <a:pathLst>
                <a:path w="9" h="5">
                  <a:moveTo>
                    <a:pt x="9" y="0"/>
                  </a:moveTo>
                  <a:lnTo>
                    <a:pt x="8" y="4"/>
                  </a:lnTo>
                  <a:lnTo>
                    <a:pt x="0" y="5"/>
                  </a:lnTo>
                  <a:lnTo>
                    <a:pt x="0" y="2"/>
                  </a:lnTo>
                  <a:lnTo>
                    <a:pt x="6" y="2"/>
                  </a:lnTo>
                  <a:lnTo>
                    <a:pt x="9" y="0"/>
                  </a:lnTo>
                  <a:lnTo>
                    <a:pt x="9"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64" name="Freeform 668"/>
            <p:cNvSpPr>
              <a:spLocks/>
            </p:cNvSpPr>
            <p:nvPr/>
          </p:nvSpPr>
          <p:spPr bwMode="auto">
            <a:xfrm>
              <a:off x="2447786" y="-1935235"/>
              <a:ext cx="214810" cy="47585"/>
            </a:xfrm>
            <a:custGeom>
              <a:avLst/>
              <a:gdLst/>
              <a:ahLst/>
              <a:cxnLst>
                <a:cxn ang="0">
                  <a:pos x="115" y="16"/>
                </a:cxn>
                <a:cxn ang="0">
                  <a:pos x="123" y="19"/>
                </a:cxn>
                <a:cxn ang="0">
                  <a:pos x="131" y="21"/>
                </a:cxn>
                <a:cxn ang="0">
                  <a:pos x="138" y="21"/>
                </a:cxn>
                <a:cxn ang="0">
                  <a:pos x="138" y="26"/>
                </a:cxn>
                <a:cxn ang="0">
                  <a:pos x="149" y="26"/>
                </a:cxn>
                <a:cxn ang="0">
                  <a:pos x="155" y="31"/>
                </a:cxn>
                <a:cxn ang="0">
                  <a:pos x="158" y="31"/>
                </a:cxn>
                <a:cxn ang="0">
                  <a:pos x="158" y="32"/>
                </a:cxn>
                <a:cxn ang="0">
                  <a:pos x="141" y="35"/>
                </a:cxn>
                <a:cxn ang="0">
                  <a:pos x="118" y="34"/>
                </a:cxn>
                <a:cxn ang="0">
                  <a:pos x="106" y="35"/>
                </a:cxn>
                <a:cxn ang="0">
                  <a:pos x="104" y="35"/>
                </a:cxn>
                <a:cxn ang="0">
                  <a:pos x="115" y="31"/>
                </a:cxn>
                <a:cxn ang="0">
                  <a:pos x="117" y="29"/>
                </a:cxn>
                <a:cxn ang="0">
                  <a:pos x="101" y="27"/>
                </a:cxn>
                <a:cxn ang="0">
                  <a:pos x="96" y="23"/>
                </a:cxn>
                <a:cxn ang="0">
                  <a:pos x="93" y="18"/>
                </a:cxn>
                <a:cxn ang="0">
                  <a:pos x="75" y="16"/>
                </a:cxn>
                <a:cxn ang="0">
                  <a:pos x="65" y="13"/>
                </a:cxn>
                <a:cxn ang="0">
                  <a:pos x="45" y="11"/>
                </a:cxn>
                <a:cxn ang="0">
                  <a:pos x="43" y="8"/>
                </a:cxn>
                <a:cxn ang="0">
                  <a:pos x="49" y="7"/>
                </a:cxn>
                <a:cxn ang="0">
                  <a:pos x="46" y="7"/>
                </a:cxn>
                <a:cxn ang="0">
                  <a:pos x="33" y="5"/>
                </a:cxn>
                <a:cxn ang="0">
                  <a:pos x="27" y="10"/>
                </a:cxn>
                <a:cxn ang="0">
                  <a:pos x="16" y="11"/>
                </a:cxn>
                <a:cxn ang="0">
                  <a:pos x="6" y="16"/>
                </a:cxn>
                <a:cxn ang="0">
                  <a:pos x="0" y="15"/>
                </a:cxn>
                <a:cxn ang="0">
                  <a:pos x="8" y="13"/>
                </a:cxn>
                <a:cxn ang="0">
                  <a:pos x="9" y="7"/>
                </a:cxn>
                <a:cxn ang="0">
                  <a:pos x="19" y="3"/>
                </a:cxn>
                <a:cxn ang="0">
                  <a:pos x="40" y="0"/>
                </a:cxn>
                <a:cxn ang="0">
                  <a:pos x="51" y="0"/>
                </a:cxn>
                <a:cxn ang="0">
                  <a:pos x="75" y="2"/>
                </a:cxn>
                <a:cxn ang="0">
                  <a:pos x="83" y="8"/>
                </a:cxn>
                <a:cxn ang="0">
                  <a:pos x="96" y="8"/>
                </a:cxn>
                <a:cxn ang="0">
                  <a:pos x="96" y="10"/>
                </a:cxn>
                <a:cxn ang="0">
                  <a:pos x="102" y="11"/>
                </a:cxn>
                <a:cxn ang="0">
                  <a:pos x="106" y="13"/>
                </a:cxn>
                <a:cxn ang="0">
                  <a:pos x="115" y="16"/>
                </a:cxn>
                <a:cxn ang="0">
                  <a:pos x="115" y="16"/>
                </a:cxn>
              </a:cxnLst>
              <a:rect l="0" t="0" r="r" b="b"/>
              <a:pathLst>
                <a:path w="158" h="35">
                  <a:moveTo>
                    <a:pt x="115" y="16"/>
                  </a:moveTo>
                  <a:lnTo>
                    <a:pt x="123" y="19"/>
                  </a:lnTo>
                  <a:lnTo>
                    <a:pt x="131" y="21"/>
                  </a:lnTo>
                  <a:lnTo>
                    <a:pt x="138" y="21"/>
                  </a:lnTo>
                  <a:lnTo>
                    <a:pt x="138" y="26"/>
                  </a:lnTo>
                  <a:lnTo>
                    <a:pt x="149" y="26"/>
                  </a:lnTo>
                  <a:lnTo>
                    <a:pt x="155" y="31"/>
                  </a:lnTo>
                  <a:lnTo>
                    <a:pt x="158" y="31"/>
                  </a:lnTo>
                  <a:lnTo>
                    <a:pt x="158" y="32"/>
                  </a:lnTo>
                  <a:lnTo>
                    <a:pt x="141" y="35"/>
                  </a:lnTo>
                  <a:lnTo>
                    <a:pt x="118" y="34"/>
                  </a:lnTo>
                  <a:lnTo>
                    <a:pt x="106" y="35"/>
                  </a:lnTo>
                  <a:lnTo>
                    <a:pt x="104" y="35"/>
                  </a:lnTo>
                  <a:lnTo>
                    <a:pt x="115" y="31"/>
                  </a:lnTo>
                  <a:lnTo>
                    <a:pt x="117" y="29"/>
                  </a:lnTo>
                  <a:lnTo>
                    <a:pt x="101" y="27"/>
                  </a:lnTo>
                  <a:lnTo>
                    <a:pt x="96" y="23"/>
                  </a:lnTo>
                  <a:lnTo>
                    <a:pt x="93" y="18"/>
                  </a:lnTo>
                  <a:lnTo>
                    <a:pt x="75" y="16"/>
                  </a:lnTo>
                  <a:lnTo>
                    <a:pt x="65" y="13"/>
                  </a:lnTo>
                  <a:lnTo>
                    <a:pt x="45" y="11"/>
                  </a:lnTo>
                  <a:lnTo>
                    <a:pt x="43" y="8"/>
                  </a:lnTo>
                  <a:lnTo>
                    <a:pt x="49" y="7"/>
                  </a:lnTo>
                  <a:lnTo>
                    <a:pt x="46" y="7"/>
                  </a:lnTo>
                  <a:lnTo>
                    <a:pt x="33" y="5"/>
                  </a:lnTo>
                  <a:lnTo>
                    <a:pt x="27" y="10"/>
                  </a:lnTo>
                  <a:lnTo>
                    <a:pt x="16" y="11"/>
                  </a:lnTo>
                  <a:lnTo>
                    <a:pt x="6" y="16"/>
                  </a:lnTo>
                  <a:lnTo>
                    <a:pt x="0" y="15"/>
                  </a:lnTo>
                  <a:lnTo>
                    <a:pt x="8" y="13"/>
                  </a:lnTo>
                  <a:lnTo>
                    <a:pt x="9" y="7"/>
                  </a:lnTo>
                  <a:lnTo>
                    <a:pt x="19" y="3"/>
                  </a:lnTo>
                  <a:lnTo>
                    <a:pt x="40" y="0"/>
                  </a:lnTo>
                  <a:lnTo>
                    <a:pt x="51" y="0"/>
                  </a:lnTo>
                  <a:lnTo>
                    <a:pt x="75" y="2"/>
                  </a:lnTo>
                  <a:lnTo>
                    <a:pt x="83" y="8"/>
                  </a:lnTo>
                  <a:lnTo>
                    <a:pt x="96" y="8"/>
                  </a:lnTo>
                  <a:lnTo>
                    <a:pt x="96" y="10"/>
                  </a:lnTo>
                  <a:lnTo>
                    <a:pt x="102" y="11"/>
                  </a:lnTo>
                  <a:lnTo>
                    <a:pt x="106" y="13"/>
                  </a:lnTo>
                  <a:lnTo>
                    <a:pt x="115" y="16"/>
                  </a:lnTo>
                  <a:lnTo>
                    <a:pt x="115" y="1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65" name="Freeform 669"/>
            <p:cNvSpPr>
              <a:spLocks/>
            </p:cNvSpPr>
            <p:nvPr/>
          </p:nvSpPr>
          <p:spPr bwMode="auto">
            <a:xfrm>
              <a:off x="2481775" y="-1914842"/>
              <a:ext cx="10876" cy="4079"/>
            </a:xfrm>
            <a:custGeom>
              <a:avLst/>
              <a:gdLst/>
              <a:ahLst/>
              <a:cxnLst>
                <a:cxn ang="0">
                  <a:pos x="7" y="0"/>
                </a:cxn>
                <a:cxn ang="0">
                  <a:pos x="8" y="3"/>
                </a:cxn>
                <a:cxn ang="0">
                  <a:pos x="0" y="3"/>
                </a:cxn>
                <a:cxn ang="0">
                  <a:pos x="0" y="1"/>
                </a:cxn>
                <a:cxn ang="0">
                  <a:pos x="2" y="3"/>
                </a:cxn>
                <a:cxn ang="0">
                  <a:pos x="4" y="0"/>
                </a:cxn>
                <a:cxn ang="0">
                  <a:pos x="7" y="0"/>
                </a:cxn>
                <a:cxn ang="0">
                  <a:pos x="7" y="0"/>
                </a:cxn>
              </a:cxnLst>
              <a:rect l="0" t="0" r="r" b="b"/>
              <a:pathLst>
                <a:path w="8" h="3">
                  <a:moveTo>
                    <a:pt x="7" y="0"/>
                  </a:moveTo>
                  <a:lnTo>
                    <a:pt x="8" y="3"/>
                  </a:lnTo>
                  <a:lnTo>
                    <a:pt x="0" y="3"/>
                  </a:lnTo>
                  <a:lnTo>
                    <a:pt x="0" y="1"/>
                  </a:lnTo>
                  <a:lnTo>
                    <a:pt x="2" y="3"/>
                  </a:lnTo>
                  <a:lnTo>
                    <a:pt x="4" y="0"/>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66" name="Freeform 670"/>
            <p:cNvSpPr>
              <a:spLocks/>
            </p:cNvSpPr>
            <p:nvPr/>
          </p:nvSpPr>
          <p:spPr bwMode="auto">
            <a:xfrm>
              <a:off x="2578303" y="-1925719"/>
              <a:ext cx="19034" cy="8157"/>
            </a:xfrm>
            <a:custGeom>
              <a:avLst/>
              <a:gdLst/>
              <a:ahLst/>
              <a:cxnLst>
                <a:cxn ang="0">
                  <a:pos x="10" y="3"/>
                </a:cxn>
                <a:cxn ang="0">
                  <a:pos x="14" y="4"/>
                </a:cxn>
                <a:cxn ang="0">
                  <a:pos x="14" y="6"/>
                </a:cxn>
                <a:cxn ang="0">
                  <a:pos x="11" y="6"/>
                </a:cxn>
                <a:cxn ang="0">
                  <a:pos x="6" y="1"/>
                </a:cxn>
                <a:cxn ang="0">
                  <a:pos x="1" y="1"/>
                </a:cxn>
                <a:cxn ang="0">
                  <a:pos x="0" y="0"/>
                </a:cxn>
                <a:cxn ang="0">
                  <a:pos x="5" y="0"/>
                </a:cxn>
                <a:cxn ang="0">
                  <a:pos x="10" y="3"/>
                </a:cxn>
                <a:cxn ang="0">
                  <a:pos x="10" y="3"/>
                </a:cxn>
              </a:cxnLst>
              <a:rect l="0" t="0" r="r" b="b"/>
              <a:pathLst>
                <a:path w="14" h="6">
                  <a:moveTo>
                    <a:pt x="10" y="3"/>
                  </a:moveTo>
                  <a:lnTo>
                    <a:pt x="14" y="4"/>
                  </a:lnTo>
                  <a:lnTo>
                    <a:pt x="14" y="6"/>
                  </a:lnTo>
                  <a:lnTo>
                    <a:pt x="11" y="6"/>
                  </a:lnTo>
                  <a:lnTo>
                    <a:pt x="6" y="1"/>
                  </a:lnTo>
                  <a:lnTo>
                    <a:pt x="1" y="1"/>
                  </a:lnTo>
                  <a:lnTo>
                    <a:pt x="0" y="0"/>
                  </a:lnTo>
                  <a:lnTo>
                    <a:pt x="5" y="0"/>
                  </a:lnTo>
                  <a:lnTo>
                    <a:pt x="10" y="3"/>
                  </a:lnTo>
                  <a:lnTo>
                    <a:pt x="1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67" name="Freeform 671"/>
            <p:cNvSpPr>
              <a:spLocks/>
            </p:cNvSpPr>
            <p:nvPr/>
          </p:nvSpPr>
          <p:spPr bwMode="auto">
            <a:xfrm>
              <a:off x="2574225" y="-1867257"/>
              <a:ext cx="40787" cy="10876"/>
            </a:xfrm>
            <a:custGeom>
              <a:avLst/>
              <a:gdLst/>
              <a:ahLst/>
              <a:cxnLst>
                <a:cxn ang="0">
                  <a:pos x="19" y="0"/>
                </a:cxn>
                <a:cxn ang="0">
                  <a:pos x="24" y="3"/>
                </a:cxn>
                <a:cxn ang="0">
                  <a:pos x="29" y="3"/>
                </a:cxn>
                <a:cxn ang="0">
                  <a:pos x="30" y="6"/>
                </a:cxn>
                <a:cxn ang="0">
                  <a:pos x="24" y="6"/>
                </a:cxn>
                <a:cxn ang="0">
                  <a:pos x="17" y="6"/>
                </a:cxn>
                <a:cxn ang="0">
                  <a:pos x="17" y="8"/>
                </a:cxn>
                <a:cxn ang="0">
                  <a:pos x="8" y="6"/>
                </a:cxn>
                <a:cxn ang="0">
                  <a:pos x="0" y="1"/>
                </a:cxn>
                <a:cxn ang="0">
                  <a:pos x="8" y="0"/>
                </a:cxn>
                <a:cxn ang="0">
                  <a:pos x="19" y="0"/>
                </a:cxn>
                <a:cxn ang="0">
                  <a:pos x="19" y="0"/>
                </a:cxn>
              </a:cxnLst>
              <a:rect l="0" t="0" r="r" b="b"/>
              <a:pathLst>
                <a:path w="30" h="8">
                  <a:moveTo>
                    <a:pt x="19" y="0"/>
                  </a:moveTo>
                  <a:lnTo>
                    <a:pt x="24" y="3"/>
                  </a:lnTo>
                  <a:lnTo>
                    <a:pt x="29" y="3"/>
                  </a:lnTo>
                  <a:lnTo>
                    <a:pt x="30" y="6"/>
                  </a:lnTo>
                  <a:lnTo>
                    <a:pt x="24" y="6"/>
                  </a:lnTo>
                  <a:lnTo>
                    <a:pt x="17" y="6"/>
                  </a:lnTo>
                  <a:lnTo>
                    <a:pt x="17" y="8"/>
                  </a:lnTo>
                  <a:lnTo>
                    <a:pt x="8" y="6"/>
                  </a:lnTo>
                  <a:lnTo>
                    <a:pt x="0" y="1"/>
                  </a:lnTo>
                  <a:lnTo>
                    <a:pt x="8" y="0"/>
                  </a:lnTo>
                  <a:lnTo>
                    <a:pt x="19" y="0"/>
                  </a:lnTo>
                  <a:lnTo>
                    <a:pt x="19"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68" name="Freeform 672"/>
            <p:cNvSpPr>
              <a:spLocks/>
            </p:cNvSpPr>
            <p:nvPr/>
          </p:nvSpPr>
          <p:spPr bwMode="auto">
            <a:xfrm>
              <a:off x="2680270" y="-1874056"/>
              <a:ext cx="9517" cy="2719"/>
            </a:xfrm>
            <a:custGeom>
              <a:avLst/>
              <a:gdLst/>
              <a:ahLst/>
              <a:cxnLst>
                <a:cxn ang="0">
                  <a:pos x="3" y="0"/>
                </a:cxn>
                <a:cxn ang="0">
                  <a:pos x="7" y="0"/>
                </a:cxn>
                <a:cxn ang="0">
                  <a:pos x="7" y="2"/>
                </a:cxn>
                <a:cxn ang="0">
                  <a:pos x="0" y="2"/>
                </a:cxn>
                <a:cxn ang="0">
                  <a:pos x="0" y="0"/>
                </a:cxn>
                <a:cxn ang="0">
                  <a:pos x="3" y="0"/>
                </a:cxn>
                <a:cxn ang="0">
                  <a:pos x="3" y="0"/>
                </a:cxn>
              </a:cxnLst>
              <a:rect l="0" t="0" r="r" b="b"/>
              <a:pathLst>
                <a:path w="7" h="2">
                  <a:moveTo>
                    <a:pt x="3" y="0"/>
                  </a:moveTo>
                  <a:lnTo>
                    <a:pt x="7" y="0"/>
                  </a:lnTo>
                  <a:lnTo>
                    <a:pt x="7" y="2"/>
                  </a:lnTo>
                  <a:lnTo>
                    <a:pt x="0" y="2"/>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69" name="Freeform 673"/>
            <p:cNvSpPr>
              <a:spLocks/>
            </p:cNvSpPr>
            <p:nvPr/>
          </p:nvSpPr>
          <p:spPr bwMode="auto">
            <a:xfrm>
              <a:off x="2691147" y="-1891729"/>
              <a:ext cx="4079" cy="2719"/>
            </a:xfrm>
            <a:custGeom>
              <a:avLst/>
              <a:gdLst/>
              <a:ahLst/>
              <a:cxnLst>
                <a:cxn ang="0">
                  <a:pos x="2" y="0"/>
                </a:cxn>
                <a:cxn ang="0">
                  <a:pos x="3" y="2"/>
                </a:cxn>
                <a:cxn ang="0">
                  <a:pos x="0" y="2"/>
                </a:cxn>
                <a:cxn ang="0">
                  <a:pos x="2" y="0"/>
                </a:cxn>
                <a:cxn ang="0">
                  <a:pos x="2" y="0"/>
                </a:cxn>
              </a:cxnLst>
              <a:rect l="0" t="0" r="r" b="b"/>
              <a:pathLst>
                <a:path w="3" h="2">
                  <a:moveTo>
                    <a:pt x="2" y="0"/>
                  </a:moveTo>
                  <a:lnTo>
                    <a:pt x="3" y="2"/>
                  </a:lnTo>
                  <a:lnTo>
                    <a:pt x="0"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70" name="Freeform 674"/>
            <p:cNvSpPr>
              <a:spLocks/>
            </p:cNvSpPr>
            <p:nvPr/>
          </p:nvSpPr>
          <p:spPr bwMode="auto">
            <a:xfrm>
              <a:off x="2805350" y="-1867257"/>
              <a:ext cx="29910" cy="6798"/>
            </a:xfrm>
            <a:custGeom>
              <a:avLst/>
              <a:gdLst/>
              <a:ahLst/>
              <a:cxnLst>
                <a:cxn ang="0">
                  <a:pos x="21" y="0"/>
                </a:cxn>
                <a:cxn ang="0">
                  <a:pos x="22" y="3"/>
                </a:cxn>
                <a:cxn ang="0">
                  <a:pos x="19" y="5"/>
                </a:cxn>
                <a:cxn ang="0">
                  <a:pos x="12" y="5"/>
                </a:cxn>
                <a:cxn ang="0">
                  <a:pos x="1" y="5"/>
                </a:cxn>
                <a:cxn ang="0">
                  <a:pos x="0" y="1"/>
                </a:cxn>
                <a:cxn ang="0">
                  <a:pos x="1" y="0"/>
                </a:cxn>
                <a:cxn ang="0">
                  <a:pos x="21" y="0"/>
                </a:cxn>
                <a:cxn ang="0">
                  <a:pos x="21" y="0"/>
                </a:cxn>
              </a:cxnLst>
              <a:rect l="0" t="0" r="r" b="b"/>
              <a:pathLst>
                <a:path w="22" h="5">
                  <a:moveTo>
                    <a:pt x="21" y="0"/>
                  </a:moveTo>
                  <a:lnTo>
                    <a:pt x="22" y="3"/>
                  </a:lnTo>
                  <a:lnTo>
                    <a:pt x="19" y="5"/>
                  </a:lnTo>
                  <a:lnTo>
                    <a:pt x="12" y="5"/>
                  </a:lnTo>
                  <a:lnTo>
                    <a:pt x="1" y="5"/>
                  </a:lnTo>
                  <a:lnTo>
                    <a:pt x="0" y="1"/>
                  </a:lnTo>
                  <a:lnTo>
                    <a:pt x="1" y="0"/>
                  </a:lnTo>
                  <a:lnTo>
                    <a:pt x="21" y="0"/>
                  </a:lnTo>
                  <a:lnTo>
                    <a:pt x="2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71" name="Freeform 675"/>
            <p:cNvSpPr>
              <a:spLocks/>
            </p:cNvSpPr>
            <p:nvPr/>
          </p:nvSpPr>
          <p:spPr bwMode="auto">
            <a:xfrm>
              <a:off x="2850215" y="-1867257"/>
              <a:ext cx="2719" cy="1360"/>
            </a:xfrm>
            <a:custGeom>
              <a:avLst/>
              <a:gdLst/>
              <a:ahLst/>
              <a:cxnLst>
                <a:cxn ang="0">
                  <a:pos x="2" y="0"/>
                </a:cxn>
                <a:cxn ang="0">
                  <a:pos x="0" y="1"/>
                </a:cxn>
                <a:cxn ang="0">
                  <a:pos x="2" y="0"/>
                </a:cxn>
                <a:cxn ang="0">
                  <a:pos x="2" y="0"/>
                </a:cxn>
              </a:cxnLst>
              <a:rect l="0" t="0" r="r" b="b"/>
              <a:pathLst>
                <a:path w="2" h="1">
                  <a:moveTo>
                    <a:pt x="2" y="0"/>
                  </a:move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72" name="Freeform 676"/>
            <p:cNvSpPr>
              <a:spLocks/>
            </p:cNvSpPr>
            <p:nvPr/>
          </p:nvSpPr>
          <p:spPr bwMode="auto">
            <a:xfrm>
              <a:off x="2852934" y="-1856381"/>
              <a:ext cx="2719" cy="1360"/>
            </a:xfrm>
            <a:custGeom>
              <a:avLst/>
              <a:gdLst/>
              <a:ahLst/>
              <a:cxnLst>
                <a:cxn ang="0">
                  <a:pos x="0" y="0"/>
                </a:cxn>
                <a:cxn ang="0">
                  <a:pos x="0" y="0"/>
                </a:cxn>
                <a:cxn ang="0">
                  <a:pos x="2" y="0"/>
                </a:cxn>
                <a:cxn ang="0">
                  <a:pos x="0" y="0"/>
                </a:cxn>
                <a:cxn ang="0">
                  <a:pos x="0" y="0"/>
                </a:cxn>
              </a:cxnLst>
              <a:rect l="0" t="0" r="r" b="b"/>
              <a:pathLst>
                <a:path w="2">
                  <a:moveTo>
                    <a:pt x="0" y="0"/>
                  </a:moveTo>
                  <a:lnTo>
                    <a:pt x="0" y="0"/>
                  </a:lnTo>
                  <a:lnTo>
                    <a:pt x="2"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73" name="Freeform 677"/>
            <p:cNvSpPr>
              <a:spLocks/>
            </p:cNvSpPr>
            <p:nvPr/>
          </p:nvSpPr>
          <p:spPr bwMode="auto">
            <a:xfrm>
              <a:off x="2752327" y="-1780246"/>
              <a:ext cx="4079" cy="4079"/>
            </a:xfrm>
            <a:custGeom>
              <a:avLst/>
              <a:gdLst/>
              <a:ahLst/>
              <a:cxnLst>
                <a:cxn ang="0">
                  <a:pos x="0" y="0"/>
                </a:cxn>
                <a:cxn ang="0">
                  <a:pos x="0" y="0"/>
                </a:cxn>
                <a:cxn ang="0">
                  <a:pos x="0" y="2"/>
                </a:cxn>
                <a:cxn ang="0">
                  <a:pos x="3" y="3"/>
                </a:cxn>
                <a:cxn ang="0">
                  <a:pos x="0" y="0"/>
                </a:cxn>
                <a:cxn ang="0">
                  <a:pos x="0" y="0"/>
                </a:cxn>
              </a:cxnLst>
              <a:rect l="0" t="0" r="r" b="b"/>
              <a:pathLst>
                <a:path w="3" h="3">
                  <a:moveTo>
                    <a:pt x="0" y="0"/>
                  </a:moveTo>
                  <a:lnTo>
                    <a:pt x="0" y="0"/>
                  </a:lnTo>
                  <a:lnTo>
                    <a:pt x="0" y="2"/>
                  </a:lnTo>
                  <a:lnTo>
                    <a:pt x="3"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74" name="Freeform 678"/>
            <p:cNvSpPr>
              <a:spLocks/>
            </p:cNvSpPr>
            <p:nvPr/>
          </p:nvSpPr>
          <p:spPr bwMode="auto">
            <a:xfrm>
              <a:off x="2767282" y="-1780246"/>
              <a:ext cx="2719" cy="4079"/>
            </a:xfrm>
            <a:custGeom>
              <a:avLst/>
              <a:gdLst/>
              <a:ahLst/>
              <a:cxnLst>
                <a:cxn ang="0">
                  <a:pos x="0" y="0"/>
                </a:cxn>
                <a:cxn ang="0">
                  <a:pos x="2" y="3"/>
                </a:cxn>
                <a:cxn ang="0">
                  <a:pos x="2" y="2"/>
                </a:cxn>
                <a:cxn ang="0">
                  <a:pos x="0" y="0"/>
                </a:cxn>
                <a:cxn ang="0">
                  <a:pos x="0" y="0"/>
                </a:cxn>
              </a:cxnLst>
              <a:rect l="0" t="0" r="r" b="b"/>
              <a:pathLst>
                <a:path w="2" h="3">
                  <a:moveTo>
                    <a:pt x="0" y="0"/>
                  </a:moveTo>
                  <a:lnTo>
                    <a:pt x="2" y="3"/>
                  </a:ln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75" name="Freeform 679"/>
            <p:cNvSpPr>
              <a:spLocks/>
            </p:cNvSpPr>
            <p:nvPr/>
          </p:nvSpPr>
          <p:spPr bwMode="auto">
            <a:xfrm>
              <a:off x="2848856" y="-1765291"/>
              <a:ext cx="12236" cy="4079"/>
            </a:xfrm>
            <a:custGeom>
              <a:avLst/>
              <a:gdLst/>
              <a:ahLst/>
              <a:cxnLst>
                <a:cxn ang="0">
                  <a:pos x="8" y="0"/>
                </a:cxn>
                <a:cxn ang="0">
                  <a:pos x="9" y="3"/>
                </a:cxn>
                <a:cxn ang="0">
                  <a:pos x="5" y="3"/>
                </a:cxn>
                <a:cxn ang="0">
                  <a:pos x="0" y="3"/>
                </a:cxn>
                <a:cxn ang="0">
                  <a:pos x="0" y="2"/>
                </a:cxn>
                <a:cxn ang="0">
                  <a:pos x="5" y="2"/>
                </a:cxn>
                <a:cxn ang="0">
                  <a:pos x="8" y="0"/>
                </a:cxn>
                <a:cxn ang="0">
                  <a:pos x="8" y="0"/>
                </a:cxn>
              </a:cxnLst>
              <a:rect l="0" t="0" r="r" b="b"/>
              <a:pathLst>
                <a:path w="9" h="3">
                  <a:moveTo>
                    <a:pt x="8" y="0"/>
                  </a:moveTo>
                  <a:lnTo>
                    <a:pt x="9" y="3"/>
                  </a:lnTo>
                  <a:lnTo>
                    <a:pt x="5" y="3"/>
                  </a:lnTo>
                  <a:lnTo>
                    <a:pt x="0" y="3"/>
                  </a:lnTo>
                  <a:lnTo>
                    <a:pt x="0" y="2"/>
                  </a:lnTo>
                  <a:lnTo>
                    <a:pt x="5" y="2"/>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76" name="Freeform 680"/>
            <p:cNvSpPr>
              <a:spLocks/>
            </p:cNvSpPr>
            <p:nvPr/>
          </p:nvSpPr>
          <p:spPr bwMode="auto">
            <a:xfrm>
              <a:off x="2907316" y="-1777527"/>
              <a:ext cx="2719" cy="1360"/>
            </a:xfrm>
            <a:custGeom>
              <a:avLst/>
              <a:gdLst/>
              <a:ahLst/>
              <a:cxnLst>
                <a:cxn ang="0">
                  <a:pos x="2" y="0"/>
                </a:cxn>
                <a:cxn ang="0">
                  <a:pos x="0" y="1"/>
                </a:cxn>
                <a:cxn ang="0">
                  <a:pos x="2" y="0"/>
                </a:cxn>
                <a:cxn ang="0">
                  <a:pos x="2" y="0"/>
                </a:cxn>
              </a:cxnLst>
              <a:rect l="0" t="0" r="r" b="b"/>
              <a:pathLst>
                <a:path w="2" h="1">
                  <a:moveTo>
                    <a:pt x="2" y="0"/>
                  </a:move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77" name="Freeform 681"/>
            <p:cNvSpPr>
              <a:spLocks/>
            </p:cNvSpPr>
            <p:nvPr/>
          </p:nvSpPr>
          <p:spPr bwMode="auto">
            <a:xfrm>
              <a:off x="2922272" y="-1793841"/>
              <a:ext cx="2719" cy="2719"/>
            </a:xfrm>
            <a:custGeom>
              <a:avLst/>
              <a:gdLst/>
              <a:ahLst/>
              <a:cxnLst>
                <a:cxn ang="0">
                  <a:pos x="2" y="0"/>
                </a:cxn>
                <a:cxn ang="0">
                  <a:pos x="0" y="2"/>
                </a:cxn>
                <a:cxn ang="0">
                  <a:pos x="2" y="0"/>
                </a:cxn>
                <a:cxn ang="0">
                  <a:pos x="2" y="0"/>
                </a:cxn>
              </a:cxnLst>
              <a:rect l="0" t="0" r="r" b="b"/>
              <a:pathLst>
                <a:path w="2" h="2">
                  <a:moveTo>
                    <a:pt x="2" y="0"/>
                  </a:moveTo>
                  <a:lnTo>
                    <a:pt x="0"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78" name="Freeform 682"/>
            <p:cNvSpPr>
              <a:spLocks/>
            </p:cNvSpPr>
            <p:nvPr/>
          </p:nvSpPr>
          <p:spPr bwMode="auto">
            <a:xfrm>
              <a:off x="2924991" y="-1804718"/>
              <a:ext cx="1360" cy="5438"/>
            </a:xfrm>
            <a:custGeom>
              <a:avLst/>
              <a:gdLst/>
              <a:ahLst/>
              <a:cxnLst>
                <a:cxn ang="0">
                  <a:pos x="1" y="0"/>
                </a:cxn>
                <a:cxn ang="0">
                  <a:pos x="0" y="4"/>
                </a:cxn>
                <a:cxn ang="0">
                  <a:pos x="1" y="4"/>
                </a:cxn>
                <a:cxn ang="0">
                  <a:pos x="1" y="0"/>
                </a:cxn>
                <a:cxn ang="0">
                  <a:pos x="1" y="0"/>
                </a:cxn>
              </a:cxnLst>
              <a:rect l="0" t="0" r="r" b="b"/>
              <a:pathLst>
                <a:path w="1" h="4">
                  <a:moveTo>
                    <a:pt x="1" y="0"/>
                  </a:moveTo>
                  <a:lnTo>
                    <a:pt x="0" y="4"/>
                  </a:lnTo>
                  <a:lnTo>
                    <a:pt x="1" y="4"/>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79" name="Freeform 683"/>
            <p:cNvSpPr>
              <a:spLocks/>
            </p:cNvSpPr>
            <p:nvPr/>
          </p:nvSpPr>
          <p:spPr bwMode="auto">
            <a:xfrm>
              <a:off x="2924991" y="-1816954"/>
              <a:ext cx="4079" cy="6798"/>
            </a:xfrm>
            <a:custGeom>
              <a:avLst/>
              <a:gdLst/>
              <a:ahLst/>
              <a:cxnLst>
                <a:cxn ang="0">
                  <a:pos x="0" y="0"/>
                </a:cxn>
                <a:cxn ang="0">
                  <a:pos x="1" y="1"/>
                </a:cxn>
                <a:cxn ang="0">
                  <a:pos x="3" y="5"/>
                </a:cxn>
                <a:cxn ang="0">
                  <a:pos x="0" y="5"/>
                </a:cxn>
                <a:cxn ang="0">
                  <a:pos x="0" y="0"/>
                </a:cxn>
                <a:cxn ang="0">
                  <a:pos x="0" y="0"/>
                </a:cxn>
              </a:cxnLst>
              <a:rect l="0" t="0" r="r" b="b"/>
              <a:pathLst>
                <a:path w="3" h="5">
                  <a:moveTo>
                    <a:pt x="0" y="0"/>
                  </a:moveTo>
                  <a:lnTo>
                    <a:pt x="1" y="1"/>
                  </a:lnTo>
                  <a:lnTo>
                    <a:pt x="3" y="5"/>
                  </a:lnTo>
                  <a:lnTo>
                    <a:pt x="0"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80" name="Freeform 684"/>
            <p:cNvSpPr>
              <a:spLocks/>
            </p:cNvSpPr>
            <p:nvPr/>
          </p:nvSpPr>
          <p:spPr bwMode="auto">
            <a:xfrm>
              <a:off x="2920912" y="-1826471"/>
              <a:ext cx="4079" cy="5438"/>
            </a:xfrm>
            <a:custGeom>
              <a:avLst/>
              <a:gdLst/>
              <a:ahLst/>
              <a:cxnLst>
                <a:cxn ang="0">
                  <a:pos x="1" y="0"/>
                </a:cxn>
                <a:cxn ang="0">
                  <a:pos x="0" y="2"/>
                </a:cxn>
                <a:cxn ang="0">
                  <a:pos x="1" y="4"/>
                </a:cxn>
                <a:cxn ang="0">
                  <a:pos x="3" y="0"/>
                </a:cxn>
                <a:cxn ang="0">
                  <a:pos x="1" y="0"/>
                </a:cxn>
                <a:cxn ang="0">
                  <a:pos x="1" y="0"/>
                </a:cxn>
              </a:cxnLst>
              <a:rect l="0" t="0" r="r" b="b"/>
              <a:pathLst>
                <a:path w="3" h="4">
                  <a:moveTo>
                    <a:pt x="1" y="0"/>
                  </a:moveTo>
                  <a:lnTo>
                    <a:pt x="0" y="2"/>
                  </a:lnTo>
                  <a:lnTo>
                    <a:pt x="1" y="4"/>
                  </a:lnTo>
                  <a:lnTo>
                    <a:pt x="3"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81" name="Freeform 685"/>
            <p:cNvSpPr>
              <a:spLocks/>
            </p:cNvSpPr>
            <p:nvPr/>
          </p:nvSpPr>
          <p:spPr bwMode="auto">
            <a:xfrm>
              <a:off x="2914114" y="-1838707"/>
              <a:ext cx="10876" cy="6798"/>
            </a:xfrm>
            <a:custGeom>
              <a:avLst/>
              <a:gdLst/>
              <a:ahLst/>
              <a:cxnLst>
                <a:cxn ang="0">
                  <a:pos x="6" y="0"/>
                </a:cxn>
                <a:cxn ang="0">
                  <a:pos x="3" y="1"/>
                </a:cxn>
                <a:cxn ang="0">
                  <a:pos x="1" y="1"/>
                </a:cxn>
                <a:cxn ang="0">
                  <a:pos x="0" y="5"/>
                </a:cxn>
                <a:cxn ang="0">
                  <a:pos x="1" y="5"/>
                </a:cxn>
                <a:cxn ang="0">
                  <a:pos x="3" y="3"/>
                </a:cxn>
                <a:cxn ang="0">
                  <a:pos x="8" y="1"/>
                </a:cxn>
                <a:cxn ang="0">
                  <a:pos x="6" y="0"/>
                </a:cxn>
                <a:cxn ang="0">
                  <a:pos x="6" y="0"/>
                </a:cxn>
              </a:cxnLst>
              <a:rect l="0" t="0" r="r" b="b"/>
              <a:pathLst>
                <a:path w="8" h="5">
                  <a:moveTo>
                    <a:pt x="6" y="0"/>
                  </a:moveTo>
                  <a:lnTo>
                    <a:pt x="3" y="1"/>
                  </a:lnTo>
                  <a:lnTo>
                    <a:pt x="1" y="1"/>
                  </a:lnTo>
                  <a:lnTo>
                    <a:pt x="0" y="5"/>
                  </a:lnTo>
                  <a:lnTo>
                    <a:pt x="1" y="5"/>
                  </a:lnTo>
                  <a:lnTo>
                    <a:pt x="3" y="3"/>
                  </a:lnTo>
                  <a:lnTo>
                    <a:pt x="8" y="1"/>
                  </a:lnTo>
                  <a:lnTo>
                    <a:pt x="6" y="0"/>
                  </a:lnTo>
                  <a:lnTo>
                    <a:pt x="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82" name="Freeform 686"/>
            <p:cNvSpPr>
              <a:spLocks/>
            </p:cNvSpPr>
            <p:nvPr/>
          </p:nvSpPr>
          <p:spPr bwMode="auto">
            <a:xfrm>
              <a:off x="2915473" y="-1848224"/>
              <a:ext cx="2719" cy="2719"/>
            </a:xfrm>
            <a:custGeom>
              <a:avLst/>
              <a:gdLst/>
              <a:ahLst/>
              <a:cxnLst>
                <a:cxn ang="0">
                  <a:pos x="0" y="0"/>
                </a:cxn>
                <a:cxn ang="0">
                  <a:pos x="0" y="2"/>
                </a:cxn>
                <a:cxn ang="0">
                  <a:pos x="2" y="0"/>
                </a:cxn>
                <a:cxn ang="0">
                  <a:pos x="0" y="0"/>
                </a:cxn>
                <a:cxn ang="0">
                  <a:pos x="0" y="0"/>
                </a:cxn>
              </a:cxnLst>
              <a:rect l="0" t="0" r="r" b="b"/>
              <a:pathLst>
                <a:path w="2" h="2">
                  <a:moveTo>
                    <a:pt x="0" y="0"/>
                  </a:moveTo>
                  <a:lnTo>
                    <a:pt x="0" y="2"/>
                  </a:lnTo>
                  <a:lnTo>
                    <a:pt x="2"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83" name="Freeform 687"/>
            <p:cNvSpPr>
              <a:spLocks/>
            </p:cNvSpPr>
            <p:nvPr/>
          </p:nvSpPr>
          <p:spPr bwMode="auto">
            <a:xfrm>
              <a:off x="2893720" y="-1852303"/>
              <a:ext cx="2719" cy="2719"/>
            </a:xfrm>
            <a:custGeom>
              <a:avLst/>
              <a:gdLst/>
              <a:ahLst/>
              <a:cxnLst>
                <a:cxn ang="0">
                  <a:pos x="2" y="0"/>
                </a:cxn>
                <a:cxn ang="0">
                  <a:pos x="0" y="0"/>
                </a:cxn>
                <a:cxn ang="0">
                  <a:pos x="2" y="2"/>
                </a:cxn>
                <a:cxn ang="0">
                  <a:pos x="2" y="0"/>
                </a:cxn>
                <a:cxn ang="0">
                  <a:pos x="2" y="0"/>
                </a:cxn>
              </a:cxnLst>
              <a:rect l="0" t="0" r="r" b="b"/>
              <a:pathLst>
                <a:path w="2" h="2">
                  <a:moveTo>
                    <a:pt x="2" y="0"/>
                  </a:moveTo>
                  <a:lnTo>
                    <a:pt x="0" y="0"/>
                  </a:lnTo>
                  <a:lnTo>
                    <a:pt x="2"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84" name="Freeform 688"/>
            <p:cNvSpPr>
              <a:spLocks/>
            </p:cNvSpPr>
            <p:nvPr/>
          </p:nvSpPr>
          <p:spPr bwMode="auto">
            <a:xfrm>
              <a:off x="2924991" y="-1766650"/>
              <a:ext cx="6798" cy="1360"/>
            </a:xfrm>
            <a:custGeom>
              <a:avLst/>
              <a:gdLst/>
              <a:ahLst/>
              <a:cxnLst>
                <a:cxn ang="0">
                  <a:pos x="5" y="0"/>
                </a:cxn>
                <a:cxn ang="0">
                  <a:pos x="0" y="1"/>
                </a:cxn>
                <a:cxn ang="0">
                  <a:pos x="5" y="0"/>
                </a:cxn>
                <a:cxn ang="0">
                  <a:pos x="5" y="0"/>
                </a:cxn>
              </a:cxnLst>
              <a:rect l="0" t="0" r="r" b="b"/>
              <a:pathLst>
                <a:path w="5" h="1">
                  <a:moveTo>
                    <a:pt x="5" y="0"/>
                  </a:moveTo>
                  <a:lnTo>
                    <a:pt x="0" y="1"/>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85" name="Freeform 689"/>
            <p:cNvSpPr>
              <a:spLocks/>
            </p:cNvSpPr>
            <p:nvPr/>
          </p:nvSpPr>
          <p:spPr bwMode="auto">
            <a:xfrm>
              <a:off x="2899159" y="-1758493"/>
              <a:ext cx="21753" cy="10876"/>
            </a:xfrm>
            <a:custGeom>
              <a:avLst/>
              <a:gdLst/>
              <a:ahLst/>
              <a:cxnLst>
                <a:cxn ang="0">
                  <a:pos x="16" y="0"/>
                </a:cxn>
                <a:cxn ang="0">
                  <a:pos x="14" y="3"/>
                </a:cxn>
                <a:cxn ang="0">
                  <a:pos x="14" y="6"/>
                </a:cxn>
                <a:cxn ang="0">
                  <a:pos x="11" y="6"/>
                </a:cxn>
                <a:cxn ang="0">
                  <a:pos x="0" y="8"/>
                </a:cxn>
                <a:cxn ang="0">
                  <a:pos x="6" y="5"/>
                </a:cxn>
                <a:cxn ang="0">
                  <a:pos x="8" y="2"/>
                </a:cxn>
                <a:cxn ang="0">
                  <a:pos x="4" y="0"/>
                </a:cxn>
                <a:cxn ang="0">
                  <a:pos x="14" y="0"/>
                </a:cxn>
                <a:cxn ang="0">
                  <a:pos x="16" y="0"/>
                </a:cxn>
                <a:cxn ang="0">
                  <a:pos x="16" y="0"/>
                </a:cxn>
              </a:cxnLst>
              <a:rect l="0" t="0" r="r" b="b"/>
              <a:pathLst>
                <a:path w="16" h="8">
                  <a:moveTo>
                    <a:pt x="16" y="0"/>
                  </a:moveTo>
                  <a:lnTo>
                    <a:pt x="14" y="3"/>
                  </a:lnTo>
                  <a:lnTo>
                    <a:pt x="14" y="6"/>
                  </a:lnTo>
                  <a:lnTo>
                    <a:pt x="11" y="6"/>
                  </a:lnTo>
                  <a:lnTo>
                    <a:pt x="0" y="8"/>
                  </a:lnTo>
                  <a:lnTo>
                    <a:pt x="6" y="5"/>
                  </a:lnTo>
                  <a:lnTo>
                    <a:pt x="8" y="2"/>
                  </a:lnTo>
                  <a:lnTo>
                    <a:pt x="4" y="0"/>
                  </a:lnTo>
                  <a:lnTo>
                    <a:pt x="14" y="0"/>
                  </a:lnTo>
                  <a:lnTo>
                    <a:pt x="16" y="0"/>
                  </a:lnTo>
                  <a:lnTo>
                    <a:pt x="1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86" name="Freeform 690"/>
            <p:cNvSpPr>
              <a:spLocks/>
            </p:cNvSpPr>
            <p:nvPr/>
          </p:nvSpPr>
          <p:spPr bwMode="auto">
            <a:xfrm>
              <a:off x="1849581" y="-2011370"/>
              <a:ext cx="2719" cy="4079"/>
            </a:xfrm>
            <a:custGeom>
              <a:avLst/>
              <a:gdLst/>
              <a:ahLst/>
              <a:cxnLst>
                <a:cxn ang="0">
                  <a:pos x="2" y="3"/>
                </a:cxn>
                <a:cxn ang="0">
                  <a:pos x="0" y="3"/>
                </a:cxn>
                <a:cxn ang="0">
                  <a:pos x="2" y="0"/>
                </a:cxn>
                <a:cxn ang="0">
                  <a:pos x="2" y="3"/>
                </a:cxn>
                <a:cxn ang="0">
                  <a:pos x="2" y="3"/>
                </a:cxn>
              </a:cxnLst>
              <a:rect l="0" t="0" r="r" b="b"/>
              <a:pathLst>
                <a:path w="2" h="3">
                  <a:moveTo>
                    <a:pt x="2" y="3"/>
                  </a:moveTo>
                  <a:lnTo>
                    <a:pt x="0" y="3"/>
                  </a:lnTo>
                  <a:lnTo>
                    <a:pt x="2" y="0"/>
                  </a:lnTo>
                  <a:lnTo>
                    <a:pt x="2" y="3"/>
                  </a:lnTo>
                  <a:lnTo>
                    <a:pt x="2"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87" name="Freeform 691"/>
            <p:cNvSpPr>
              <a:spLocks/>
            </p:cNvSpPr>
            <p:nvPr/>
          </p:nvSpPr>
          <p:spPr bwMode="auto">
            <a:xfrm>
              <a:off x="1891727" y="-2030404"/>
              <a:ext cx="6798" cy="8157"/>
            </a:xfrm>
            <a:custGeom>
              <a:avLst/>
              <a:gdLst/>
              <a:ahLst/>
              <a:cxnLst>
                <a:cxn ang="0">
                  <a:pos x="5" y="6"/>
                </a:cxn>
                <a:cxn ang="0">
                  <a:pos x="3" y="6"/>
                </a:cxn>
                <a:cxn ang="0">
                  <a:pos x="0" y="0"/>
                </a:cxn>
                <a:cxn ang="0">
                  <a:pos x="5" y="6"/>
                </a:cxn>
                <a:cxn ang="0">
                  <a:pos x="5" y="6"/>
                </a:cxn>
              </a:cxnLst>
              <a:rect l="0" t="0" r="r" b="b"/>
              <a:pathLst>
                <a:path w="5" h="6">
                  <a:moveTo>
                    <a:pt x="5" y="6"/>
                  </a:moveTo>
                  <a:lnTo>
                    <a:pt x="3" y="6"/>
                  </a:lnTo>
                  <a:lnTo>
                    <a:pt x="0" y="0"/>
                  </a:lnTo>
                  <a:lnTo>
                    <a:pt x="5" y="6"/>
                  </a:lnTo>
                  <a:lnTo>
                    <a:pt x="5"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88" name="Freeform 692"/>
            <p:cNvSpPr>
              <a:spLocks/>
            </p:cNvSpPr>
            <p:nvPr/>
          </p:nvSpPr>
          <p:spPr bwMode="auto">
            <a:xfrm>
              <a:off x="1910761" y="-2024966"/>
              <a:ext cx="4079" cy="6798"/>
            </a:xfrm>
            <a:custGeom>
              <a:avLst/>
              <a:gdLst/>
              <a:ahLst/>
              <a:cxnLst>
                <a:cxn ang="0">
                  <a:pos x="0" y="2"/>
                </a:cxn>
                <a:cxn ang="0">
                  <a:pos x="2" y="0"/>
                </a:cxn>
                <a:cxn ang="0">
                  <a:pos x="3" y="0"/>
                </a:cxn>
                <a:cxn ang="0">
                  <a:pos x="3" y="5"/>
                </a:cxn>
                <a:cxn ang="0">
                  <a:pos x="0" y="5"/>
                </a:cxn>
                <a:cxn ang="0">
                  <a:pos x="0" y="2"/>
                </a:cxn>
                <a:cxn ang="0">
                  <a:pos x="0" y="2"/>
                </a:cxn>
              </a:cxnLst>
              <a:rect l="0" t="0" r="r" b="b"/>
              <a:pathLst>
                <a:path w="3" h="5">
                  <a:moveTo>
                    <a:pt x="0" y="2"/>
                  </a:moveTo>
                  <a:lnTo>
                    <a:pt x="2" y="0"/>
                  </a:lnTo>
                  <a:lnTo>
                    <a:pt x="3" y="0"/>
                  </a:lnTo>
                  <a:lnTo>
                    <a:pt x="3" y="5"/>
                  </a:lnTo>
                  <a:lnTo>
                    <a:pt x="0" y="5"/>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89" name="Freeform 693"/>
            <p:cNvSpPr>
              <a:spLocks/>
            </p:cNvSpPr>
            <p:nvPr/>
          </p:nvSpPr>
          <p:spPr bwMode="auto">
            <a:xfrm>
              <a:off x="2200346" y="-1965146"/>
              <a:ext cx="5438" cy="4079"/>
            </a:xfrm>
            <a:custGeom>
              <a:avLst/>
              <a:gdLst/>
              <a:ahLst/>
              <a:cxnLst>
                <a:cxn ang="0">
                  <a:pos x="2" y="0"/>
                </a:cxn>
                <a:cxn ang="0">
                  <a:pos x="4" y="1"/>
                </a:cxn>
                <a:cxn ang="0">
                  <a:pos x="2" y="3"/>
                </a:cxn>
                <a:cxn ang="0">
                  <a:pos x="0" y="1"/>
                </a:cxn>
                <a:cxn ang="0">
                  <a:pos x="2" y="0"/>
                </a:cxn>
                <a:cxn ang="0">
                  <a:pos x="2" y="0"/>
                </a:cxn>
              </a:cxnLst>
              <a:rect l="0" t="0" r="r" b="b"/>
              <a:pathLst>
                <a:path w="4" h="3">
                  <a:moveTo>
                    <a:pt x="2" y="0"/>
                  </a:moveTo>
                  <a:lnTo>
                    <a:pt x="4" y="1"/>
                  </a:lnTo>
                  <a:lnTo>
                    <a:pt x="2" y="3"/>
                  </a:ln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90" name="Freeform 694"/>
            <p:cNvSpPr>
              <a:spLocks/>
            </p:cNvSpPr>
            <p:nvPr/>
          </p:nvSpPr>
          <p:spPr bwMode="auto">
            <a:xfrm>
              <a:off x="2469539" y="-1714987"/>
              <a:ext cx="4079" cy="4079"/>
            </a:xfrm>
            <a:custGeom>
              <a:avLst/>
              <a:gdLst/>
              <a:ahLst/>
              <a:cxnLst>
                <a:cxn ang="0">
                  <a:pos x="1" y="0"/>
                </a:cxn>
                <a:cxn ang="0">
                  <a:pos x="0" y="3"/>
                </a:cxn>
                <a:cxn ang="0">
                  <a:pos x="1" y="3"/>
                </a:cxn>
                <a:cxn ang="0">
                  <a:pos x="3" y="0"/>
                </a:cxn>
                <a:cxn ang="0">
                  <a:pos x="1" y="0"/>
                </a:cxn>
                <a:cxn ang="0">
                  <a:pos x="1" y="0"/>
                </a:cxn>
              </a:cxnLst>
              <a:rect l="0" t="0" r="r" b="b"/>
              <a:pathLst>
                <a:path w="3" h="3">
                  <a:moveTo>
                    <a:pt x="1" y="0"/>
                  </a:moveTo>
                  <a:lnTo>
                    <a:pt x="0" y="3"/>
                  </a:lnTo>
                  <a:lnTo>
                    <a:pt x="1" y="3"/>
                  </a:lnTo>
                  <a:lnTo>
                    <a:pt x="3"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91" name="Freeform 695"/>
            <p:cNvSpPr>
              <a:spLocks/>
            </p:cNvSpPr>
            <p:nvPr/>
          </p:nvSpPr>
          <p:spPr bwMode="auto">
            <a:xfrm>
              <a:off x="2398842" y="-1898528"/>
              <a:ext cx="6798" cy="5438"/>
            </a:xfrm>
            <a:custGeom>
              <a:avLst/>
              <a:gdLst/>
              <a:ahLst/>
              <a:cxnLst>
                <a:cxn ang="0">
                  <a:pos x="5" y="0"/>
                </a:cxn>
                <a:cxn ang="0">
                  <a:pos x="2" y="0"/>
                </a:cxn>
                <a:cxn ang="0">
                  <a:pos x="0" y="4"/>
                </a:cxn>
                <a:cxn ang="0">
                  <a:pos x="5" y="0"/>
                </a:cxn>
                <a:cxn ang="0">
                  <a:pos x="5" y="0"/>
                </a:cxn>
              </a:cxnLst>
              <a:rect l="0" t="0" r="r" b="b"/>
              <a:pathLst>
                <a:path w="5" h="4">
                  <a:moveTo>
                    <a:pt x="5" y="0"/>
                  </a:moveTo>
                  <a:lnTo>
                    <a:pt x="2" y="0"/>
                  </a:lnTo>
                  <a:lnTo>
                    <a:pt x="0" y="4"/>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92" name="Freeform 696"/>
            <p:cNvSpPr>
              <a:spLocks/>
            </p:cNvSpPr>
            <p:nvPr/>
          </p:nvSpPr>
          <p:spPr bwMode="auto">
            <a:xfrm>
              <a:off x="3127564" y="-1617099"/>
              <a:ext cx="13596" cy="6798"/>
            </a:xfrm>
            <a:custGeom>
              <a:avLst/>
              <a:gdLst/>
              <a:ahLst/>
              <a:cxnLst>
                <a:cxn ang="0">
                  <a:pos x="2" y="0"/>
                </a:cxn>
                <a:cxn ang="0">
                  <a:pos x="0" y="2"/>
                </a:cxn>
                <a:cxn ang="0">
                  <a:pos x="2" y="3"/>
                </a:cxn>
                <a:cxn ang="0">
                  <a:pos x="8" y="5"/>
                </a:cxn>
                <a:cxn ang="0">
                  <a:pos x="10" y="3"/>
                </a:cxn>
                <a:cxn ang="0">
                  <a:pos x="2" y="0"/>
                </a:cxn>
                <a:cxn ang="0">
                  <a:pos x="2" y="0"/>
                </a:cxn>
              </a:cxnLst>
              <a:rect l="0" t="0" r="r" b="b"/>
              <a:pathLst>
                <a:path w="10" h="5">
                  <a:moveTo>
                    <a:pt x="2" y="0"/>
                  </a:moveTo>
                  <a:lnTo>
                    <a:pt x="0" y="2"/>
                  </a:lnTo>
                  <a:lnTo>
                    <a:pt x="2" y="3"/>
                  </a:lnTo>
                  <a:lnTo>
                    <a:pt x="8" y="5"/>
                  </a:lnTo>
                  <a:lnTo>
                    <a:pt x="10" y="3"/>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93" name="Freeform 697"/>
            <p:cNvSpPr>
              <a:spLocks/>
            </p:cNvSpPr>
            <p:nvPr/>
          </p:nvSpPr>
          <p:spPr bwMode="auto">
            <a:xfrm>
              <a:off x="3141160" y="-1610302"/>
              <a:ext cx="5438" cy="2719"/>
            </a:xfrm>
            <a:custGeom>
              <a:avLst/>
              <a:gdLst/>
              <a:ahLst/>
              <a:cxnLst>
                <a:cxn ang="0">
                  <a:pos x="4" y="2"/>
                </a:cxn>
                <a:cxn ang="0">
                  <a:pos x="0" y="2"/>
                </a:cxn>
                <a:cxn ang="0">
                  <a:pos x="3" y="0"/>
                </a:cxn>
                <a:cxn ang="0">
                  <a:pos x="4" y="0"/>
                </a:cxn>
                <a:cxn ang="0">
                  <a:pos x="4" y="2"/>
                </a:cxn>
                <a:cxn ang="0">
                  <a:pos x="4" y="2"/>
                </a:cxn>
              </a:cxnLst>
              <a:rect l="0" t="0" r="r" b="b"/>
              <a:pathLst>
                <a:path w="4" h="2">
                  <a:moveTo>
                    <a:pt x="4" y="2"/>
                  </a:moveTo>
                  <a:lnTo>
                    <a:pt x="0" y="2"/>
                  </a:lnTo>
                  <a:lnTo>
                    <a:pt x="3" y="0"/>
                  </a:lnTo>
                  <a:lnTo>
                    <a:pt x="4" y="0"/>
                  </a:lnTo>
                  <a:lnTo>
                    <a:pt x="4" y="2"/>
                  </a:lnTo>
                  <a:lnTo>
                    <a:pt x="4"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94" name="Freeform 698"/>
            <p:cNvSpPr>
              <a:spLocks/>
            </p:cNvSpPr>
            <p:nvPr/>
          </p:nvSpPr>
          <p:spPr bwMode="auto">
            <a:xfrm>
              <a:off x="3120767" y="-1607582"/>
              <a:ext cx="46225" cy="21753"/>
            </a:xfrm>
            <a:custGeom>
              <a:avLst/>
              <a:gdLst/>
              <a:ahLst/>
              <a:cxnLst>
                <a:cxn ang="0">
                  <a:pos x="34" y="1"/>
                </a:cxn>
                <a:cxn ang="0">
                  <a:pos x="34" y="6"/>
                </a:cxn>
                <a:cxn ang="0">
                  <a:pos x="24" y="14"/>
                </a:cxn>
                <a:cxn ang="0">
                  <a:pos x="11" y="16"/>
                </a:cxn>
                <a:cxn ang="0">
                  <a:pos x="3" y="16"/>
                </a:cxn>
                <a:cxn ang="0">
                  <a:pos x="0" y="14"/>
                </a:cxn>
                <a:cxn ang="0">
                  <a:pos x="0" y="3"/>
                </a:cxn>
                <a:cxn ang="0">
                  <a:pos x="5" y="0"/>
                </a:cxn>
                <a:cxn ang="0">
                  <a:pos x="19" y="1"/>
                </a:cxn>
                <a:cxn ang="0">
                  <a:pos x="29" y="0"/>
                </a:cxn>
                <a:cxn ang="0">
                  <a:pos x="34" y="1"/>
                </a:cxn>
                <a:cxn ang="0">
                  <a:pos x="34" y="1"/>
                </a:cxn>
              </a:cxnLst>
              <a:rect l="0" t="0" r="r" b="b"/>
              <a:pathLst>
                <a:path w="34" h="16">
                  <a:moveTo>
                    <a:pt x="34" y="1"/>
                  </a:moveTo>
                  <a:lnTo>
                    <a:pt x="34" y="6"/>
                  </a:lnTo>
                  <a:lnTo>
                    <a:pt x="24" y="14"/>
                  </a:lnTo>
                  <a:lnTo>
                    <a:pt x="11" y="16"/>
                  </a:lnTo>
                  <a:lnTo>
                    <a:pt x="3" y="16"/>
                  </a:lnTo>
                  <a:lnTo>
                    <a:pt x="0" y="14"/>
                  </a:lnTo>
                  <a:lnTo>
                    <a:pt x="0" y="3"/>
                  </a:lnTo>
                  <a:lnTo>
                    <a:pt x="5" y="0"/>
                  </a:lnTo>
                  <a:lnTo>
                    <a:pt x="19" y="1"/>
                  </a:lnTo>
                  <a:lnTo>
                    <a:pt x="29" y="0"/>
                  </a:lnTo>
                  <a:lnTo>
                    <a:pt x="34" y="1"/>
                  </a:lnTo>
                  <a:lnTo>
                    <a:pt x="34"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95" name="Freeform 699"/>
            <p:cNvSpPr>
              <a:spLocks/>
            </p:cNvSpPr>
            <p:nvPr/>
          </p:nvSpPr>
          <p:spPr bwMode="auto">
            <a:xfrm>
              <a:off x="3109890" y="-1610302"/>
              <a:ext cx="13596" cy="9517"/>
            </a:xfrm>
            <a:custGeom>
              <a:avLst/>
              <a:gdLst/>
              <a:ahLst/>
              <a:cxnLst>
                <a:cxn ang="0">
                  <a:pos x="10" y="3"/>
                </a:cxn>
                <a:cxn ang="0">
                  <a:pos x="3" y="7"/>
                </a:cxn>
                <a:cxn ang="0">
                  <a:pos x="2" y="7"/>
                </a:cxn>
                <a:cxn ang="0">
                  <a:pos x="0" y="5"/>
                </a:cxn>
                <a:cxn ang="0">
                  <a:pos x="3" y="2"/>
                </a:cxn>
                <a:cxn ang="0">
                  <a:pos x="10" y="0"/>
                </a:cxn>
                <a:cxn ang="0">
                  <a:pos x="7" y="2"/>
                </a:cxn>
                <a:cxn ang="0">
                  <a:pos x="8" y="2"/>
                </a:cxn>
                <a:cxn ang="0">
                  <a:pos x="10" y="3"/>
                </a:cxn>
                <a:cxn ang="0">
                  <a:pos x="10" y="3"/>
                </a:cxn>
              </a:cxnLst>
              <a:rect l="0" t="0" r="r" b="b"/>
              <a:pathLst>
                <a:path w="10" h="7">
                  <a:moveTo>
                    <a:pt x="10" y="3"/>
                  </a:moveTo>
                  <a:lnTo>
                    <a:pt x="3" y="7"/>
                  </a:lnTo>
                  <a:lnTo>
                    <a:pt x="2" y="7"/>
                  </a:lnTo>
                  <a:lnTo>
                    <a:pt x="0" y="5"/>
                  </a:lnTo>
                  <a:lnTo>
                    <a:pt x="3" y="2"/>
                  </a:lnTo>
                  <a:lnTo>
                    <a:pt x="10" y="0"/>
                  </a:lnTo>
                  <a:lnTo>
                    <a:pt x="7" y="2"/>
                  </a:lnTo>
                  <a:lnTo>
                    <a:pt x="8" y="2"/>
                  </a:lnTo>
                  <a:lnTo>
                    <a:pt x="10" y="3"/>
                  </a:lnTo>
                  <a:lnTo>
                    <a:pt x="1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96" name="Freeform 700"/>
            <p:cNvSpPr>
              <a:spLocks/>
            </p:cNvSpPr>
            <p:nvPr/>
          </p:nvSpPr>
          <p:spPr bwMode="auto">
            <a:xfrm>
              <a:off x="3124845" y="-1610302"/>
              <a:ext cx="2719" cy="1360"/>
            </a:xfrm>
            <a:custGeom>
              <a:avLst/>
              <a:gdLst/>
              <a:ahLst/>
              <a:cxnLst>
                <a:cxn ang="0">
                  <a:pos x="2" y="0"/>
                </a:cxn>
                <a:cxn ang="0">
                  <a:pos x="2" y="0"/>
                </a:cxn>
                <a:cxn ang="0">
                  <a:pos x="2" y="0"/>
                </a:cxn>
                <a:cxn ang="0">
                  <a:pos x="0" y="0"/>
                </a:cxn>
                <a:cxn ang="0">
                  <a:pos x="2" y="0"/>
                </a:cxn>
                <a:cxn ang="0">
                  <a:pos x="2" y="0"/>
                </a:cxn>
              </a:cxnLst>
              <a:rect l="0" t="0" r="r" b="b"/>
              <a:pathLst>
                <a:path w="2">
                  <a:moveTo>
                    <a:pt x="2" y="0"/>
                  </a:moveTo>
                  <a:lnTo>
                    <a:pt x="2" y="0"/>
                  </a:lnTo>
                  <a:lnTo>
                    <a:pt x="2" y="0"/>
                  </a:lnTo>
                  <a:lnTo>
                    <a:pt x="0"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97" name="Freeform 701"/>
            <p:cNvSpPr>
              <a:spLocks/>
            </p:cNvSpPr>
            <p:nvPr/>
          </p:nvSpPr>
          <p:spPr bwMode="auto">
            <a:xfrm>
              <a:off x="2589180" y="-704837"/>
              <a:ext cx="28551" cy="8157"/>
            </a:xfrm>
            <a:custGeom>
              <a:avLst/>
              <a:gdLst/>
              <a:ahLst/>
              <a:cxnLst>
                <a:cxn ang="0">
                  <a:pos x="3" y="1"/>
                </a:cxn>
                <a:cxn ang="0">
                  <a:pos x="0" y="0"/>
                </a:cxn>
                <a:cxn ang="0">
                  <a:pos x="8" y="0"/>
                </a:cxn>
                <a:cxn ang="0">
                  <a:pos x="19" y="1"/>
                </a:cxn>
                <a:cxn ang="0">
                  <a:pos x="21" y="4"/>
                </a:cxn>
                <a:cxn ang="0">
                  <a:pos x="18" y="6"/>
                </a:cxn>
                <a:cxn ang="0">
                  <a:pos x="13" y="4"/>
                </a:cxn>
                <a:cxn ang="0">
                  <a:pos x="10" y="6"/>
                </a:cxn>
                <a:cxn ang="0">
                  <a:pos x="3" y="4"/>
                </a:cxn>
                <a:cxn ang="0">
                  <a:pos x="3" y="1"/>
                </a:cxn>
                <a:cxn ang="0">
                  <a:pos x="3" y="1"/>
                </a:cxn>
              </a:cxnLst>
              <a:rect l="0" t="0" r="r" b="b"/>
              <a:pathLst>
                <a:path w="21" h="6">
                  <a:moveTo>
                    <a:pt x="3" y="1"/>
                  </a:moveTo>
                  <a:lnTo>
                    <a:pt x="0" y="0"/>
                  </a:lnTo>
                  <a:lnTo>
                    <a:pt x="8" y="0"/>
                  </a:lnTo>
                  <a:lnTo>
                    <a:pt x="19" y="1"/>
                  </a:lnTo>
                  <a:lnTo>
                    <a:pt x="21" y="4"/>
                  </a:lnTo>
                  <a:lnTo>
                    <a:pt x="18" y="6"/>
                  </a:lnTo>
                  <a:lnTo>
                    <a:pt x="13" y="4"/>
                  </a:lnTo>
                  <a:lnTo>
                    <a:pt x="10" y="6"/>
                  </a:lnTo>
                  <a:lnTo>
                    <a:pt x="3" y="4"/>
                  </a:lnTo>
                  <a:lnTo>
                    <a:pt x="3" y="1"/>
                  </a:lnTo>
                  <a:lnTo>
                    <a:pt x="3"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98" name="Freeform 702"/>
            <p:cNvSpPr>
              <a:spLocks/>
            </p:cNvSpPr>
            <p:nvPr/>
          </p:nvSpPr>
          <p:spPr bwMode="auto">
            <a:xfrm>
              <a:off x="2678910" y="-710275"/>
              <a:ext cx="21753" cy="5438"/>
            </a:xfrm>
            <a:custGeom>
              <a:avLst/>
              <a:gdLst/>
              <a:ahLst/>
              <a:cxnLst>
                <a:cxn ang="0">
                  <a:pos x="3" y="2"/>
                </a:cxn>
                <a:cxn ang="0">
                  <a:pos x="16" y="0"/>
                </a:cxn>
                <a:cxn ang="0">
                  <a:pos x="3" y="4"/>
                </a:cxn>
                <a:cxn ang="0">
                  <a:pos x="0" y="4"/>
                </a:cxn>
                <a:cxn ang="0">
                  <a:pos x="3" y="2"/>
                </a:cxn>
                <a:cxn ang="0">
                  <a:pos x="3" y="2"/>
                </a:cxn>
              </a:cxnLst>
              <a:rect l="0" t="0" r="r" b="b"/>
              <a:pathLst>
                <a:path w="16" h="4">
                  <a:moveTo>
                    <a:pt x="3" y="2"/>
                  </a:moveTo>
                  <a:lnTo>
                    <a:pt x="16" y="0"/>
                  </a:lnTo>
                  <a:lnTo>
                    <a:pt x="3" y="4"/>
                  </a:lnTo>
                  <a:lnTo>
                    <a:pt x="0" y="4"/>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99" name="Freeform 703"/>
            <p:cNvSpPr>
              <a:spLocks/>
            </p:cNvSpPr>
            <p:nvPr/>
          </p:nvSpPr>
          <p:spPr bwMode="auto">
            <a:xfrm>
              <a:off x="2776799" y="-786410"/>
              <a:ext cx="43506" cy="20394"/>
            </a:xfrm>
            <a:custGeom>
              <a:avLst/>
              <a:gdLst/>
              <a:ahLst/>
              <a:cxnLst>
                <a:cxn ang="0">
                  <a:pos x="29" y="0"/>
                </a:cxn>
                <a:cxn ang="0">
                  <a:pos x="32" y="2"/>
                </a:cxn>
                <a:cxn ang="0">
                  <a:pos x="29" y="3"/>
                </a:cxn>
                <a:cxn ang="0">
                  <a:pos x="19" y="10"/>
                </a:cxn>
                <a:cxn ang="0">
                  <a:pos x="13" y="10"/>
                </a:cxn>
                <a:cxn ang="0">
                  <a:pos x="13" y="11"/>
                </a:cxn>
                <a:cxn ang="0">
                  <a:pos x="6" y="15"/>
                </a:cxn>
                <a:cxn ang="0">
                  <a:pos x="0" y="11"/>
                </a:cxn>
                <a:cxn ang="0">
                  <a:pos x="8" y="10"/>
                </a:cxn>
                <a:cxn ang="0">
                  <a:pos x="9" y="7"/>
                </a:cxn>
                <a:cxn ang="0">
                  <a:pos x="16" y="5"/>
                </a:cxn>
                <a:cxn ang="0">
                  <a:pos x="9" y="2"/>
                </a:cxn>
                <a:cxn ang="0">
                  <a:pos x="11" y="2"/>
                </a:cxn>
                <a:cxn ang="0">
                  <a:pos x="8" y="0"/>
                </a:cxn>
                <a:cxn ang="0">
                  <a:pos x="16" y="2"/>
                </a:cxn>
                <a:cxn ang="0">
                  <a:pos x="29" y="0"/>
                </a:cxn>
                <a:cxn ang="0">
                  <a:pos x="29" y="0"/>
                </a:cxn>
              </a:cxnLst>
              <a:rect l="0" t="0" r="r" b="b"/>
              <a:pathLst>
                <a:path w="32" h="15">
                  <a:moveTo>
                    <a:pt x="29" y="0"/>
                  </a:moveTo>
                  <a:lnTo>
                    <a:pt x="32" y="2"/>
                  </a:lnTo>
                  <a:lnTo>
                    <a:pt x="29" y="3"/>
                  </a:lnTo>
                  <a:lnTo>
                    <a:pt x="19" y="10"/>
                  </a:lnTo>
                  <a:lnTo>
                    <a:pt x="13" y="10"/>
                  </a:lnTo>
                  <a:lnTo>
                    <a:pt x="13" y="11"/>
                  </a:lnTo>
                  <a:lnTo>
                    <a:pt x="6" y="15"/>
                  </a:lnTo>
                  <a:lnTo>
                    <a:pt x="0" y="11"/>
                  </a:lnTo>
                  <a:lnTo>
                    <a:pt x="8" y="10"/>
                  </a:lnTo>
                  <a:lnTo>
                    <a:pt x="9" y="7"/>
                  </a:lnTo>
                  <a:lnTo>
                    <a:pt x="16" y="5"/>
                  </a:lnTo>
                  <a:lnTo>
                    <a:pt x="9" y="2"/>
                  </a:lnTo>
                  <a:lnTo>
                    <a:pt x="11" y="2"/>
                  </a:lnTo>
                  <a:lnTo>
                    <a:pt x="8" y="0"/>
                  </a:lnTo>
                  <a:lnTo>
                    <a:pt x="16" y="2"/>
                  </a:lnTo>
                  <a:lnTo>
                    <a:pt x="29" y="0"/>
                  </a:lnTo>
                  <a:lnTo>
                    <a:pt x="29"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00" name="Freeform 704"/>
            <p:cNvSpPr>
              <a:spLocks/>
            </p:cNvSpPr>
            <p:nvPr/>
          </p:nvSpPr>
          <p:spPr bwMode="auto">
            <a:xfrm>
              <a:off x="2806709" y="-787769"/>
              <a:ext cx="46225" cy="23113"/>
            </a:xfrm>
            <a:custGeom>
              <a:avLst/>
              <a:gdLst/>
              <a:ahLst/>
              <a:cxnLst>
                <a:cxn ang="0">
                  <a:pos x="32" y="8"/>
                </a:cxn>
                <a:cxn ang="0">
                  <a:pos x="24" y="9"/>
                </a:cxn>
                <a:cxn ang="0">
                  <a:pos x="15" y="9"/>
                </a:cxn>
                <a:cxn ang="0">
                  <a:pos x="18" y="12"/>
                </a:cxn>
                <a:cxn ang="0">
                  <a:pos x="11" y="11"/>
                </a:cxn>
                <a:cxn ang="0">
                  <a:pos x="10" y="14"/>
                </a:cxn>
                <a:cxn ang="0">
                  <a:pos x="11" y="16"/>
                </a:cxn>
                <a:cxn ang="0">
                  <a:pos x="7" y="14"/>
                </a:cxn>
                <a:cxn ang="0">
                  <a:pos x="5" y="17"/>
                </a:cxn>
                <a:cxn ang="0">
                  <a:pos x="0" y="12"/>
                </a:cxn>
                <a:cxn ang="0">
                  <a:pos x="2" y="9"/>
                </a:cxn>
                <a:cxn ang="0">
                  <a:pos x="8" y="6"/>
                </a:cxn>
                <a:cxn ang="0">
                  <a:pos x="13" y="8"/>
                </a:cxn>
                <a:cxn ang="0">
                  <a:pos x="11" y="1"/>
                </a:cxn>
                <a:cxn ang="0">
                  <a:pos x="16" y="0"/>
                </a:cxn>
                <a:cxn ang="0">
                  <a:pos x="21" y="0"/>
                </a:cxn>
                <a:cxn ang="0">
                  <a:pos x="26" y="3"/>
                </a:cxn>
                <a:cxn ang="0">
                  <a:pos x="32" y="1"/>
                </a:cxn>
                <a:cxn ang="0">
                  <a:pos x="34" y="6"/>
                </a:cxn>
                <a:cxn ang="0">
                  <a:pos x="32" y="8"/>
                </a:cxn>
                <a:cxn ang="0">
                  <a:pos x="32" y="8"/>
                </a:cxn>
              </a:cxnLst>
              <a:rect l="0" t="0" r="r" b="b"/>
              <a:pathLst>
                <a:path w="34" h="17">
                  <a:moveTo>
                    <a:pt x="32" y="8"/>
                  </a:moveTo>
                  <a:lnTo>
                    <a:pt x="24" y="9"/>
                  </a:lnTo>
                  <a:lnTo>
                    <a:pt x="15" y="9"/>
                  </a:lnTo>
                  <a:lnTo>
                    <a:pt x="18" y="12"/>
                  </a:lnTo>
                  <a:lnTo>
                    <a:pt x="11" y="11"/>
                  </a:lnTo>
                  <a:lnTo>
                    <a:pt x="10" y="14"/>
                  </a:lnTo>
                  <a:lnTo>
                    <a:pt x="11" y="16"/>
                  </a:lnTo>
                  <a:lnTo>
                    <a:pt x="7" y="14"/>
                  </a:lnTo>
                  <a:lnTo>
                    <a:pt x="5" y="17"/>
                  </a:lnTo>
                  <a:lnTo>
                    <a:pt x="0" y="12"/>
                  </a:lnTo>
                  <a:lnTo>
                    <a:pt x="2" y="9"/>
                  </a:lnTo>
                  <a:lnTo>
                    <a:pt x="8" y="6"/>
                  </a:lnTo>
                  <a:lnTo>
                    <a:pt x="13" y="8"/>
                  </a:lnTo>
                  <a:lnTo>
                    <a:pt x="11" y="1"/>
                  </a:lnTo>
                  <a:lnTo>
                    <a:pt x="16" y="0"/>
                  </a:lnTo>
                  <a:lnTo>
                    <a:pt x="21" y="0"/>
                  </a:lnTo>
                  <a:lnTo>
                    <a:pt x="26" y="3"/>
                  </a:lnTo>
                  <a:lnTo>
                    <a:pt x="32" y="1"/>
                  </a:lnTo>
                  <a:lnTo>
                    <a:pt x="34" y="6"/>
                  </a:lnTo>
                  <a:lnTo>
                    <a:pt x="32" y="8"/>
                  </a:lnTo>
                  <a:lnTo>
                    <a:pt x="32"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01" name="Freeform 705"/>
            <p:cNvSpPr>
              <a:spLocks/>
            </p:cNvSpPr>
            <p:nvPr/>
          </p:nvSpPr>
          <p:spPr bwMode="auto">
            <a:xfrm>
              <a:off x="2488573" y="-979467"/>
              <a:ext cx="25832" cy="32629"/>
            </a:xfrm>
            <a:custGeom>
              <a:avLst/>
              <a:gdLst/>
              <a:ahLst/>
              <a:cxnLst>
                <a:cxn ang="0">
                  <a:pos x="11" y="0"/>
                </a:cxn>
                <a:cxn ang="0">
                  <a:pos x="13" y="1"/>
                </a:cxn>
                <a:cxn ang="0">
                  <a:pos x="16" y="1"/>
                </a:cxn>
                <a:cxn ang="0">
                  <a:pos x="19" y="9"/>
                </a:cxn>
                <a:cxn ang="0">
                  <a:pos x="11" y="12"/>
                </a:cxn>
                <a:cxn ang="0">
                  <a:pos x="15" y="16"/>
                </a:cxn>
                <a:cxn ang="0">
                  <a:pos x="11" y="16"/>
                </a:cxn>
                <a:cxn ang="0">
                  <a:pos x="13" y="20"/>
                </a:cxn>
                <a:cxn ang="0">
                  <a:pos x="11" y="20"/>
                </a:cxn>
                <a:cxn ang="0">
                  <a:pos x="10" y="24"/>
                </a:cxn>
                <a:cxn ang="0">
                  <a:pos x="0" y="22"/>
                </a:cxn>
                <a:cxn ang="0">
                  <a:pos x="0" y="20"/>
                </a:cxn>
                <a:cxn ang="0">
                  <a:pos x="5" y="14"/>
                </a:cxn>
                <a:cxn ang="0">
                  <a:pos x="8" y="3"/>
                </a:cxn>
                <a:cxn ang="0">
                  <a:pos x="11" y="0"/>
                </a:cxn>
                <a:cxn ang="0">
                  <a:pos x="11" y="0"/>
                </a:cxn>
              </a:cxnLst>
              <a:rect l="0" t="0" r="r" b="b"/>
              <a:pathLst>
                <a:path w="19" h="24">
                  <a:moveTo>
                    <a:pt x="11" y="0"/>
                  </a:moveTo>
                  <a:lnTo>
                    <a:pt x="13" y="1"/>
                  </a:lnTo>
                  <a:lnTo>
                    <a:pt x="16" y="1"/>
                  </a:lnTo>
                  <a:lnTo>
                    <a:pt x="19" y="9"/>
                  </a:lnTo>
                  <a:lnTo>
                    <a:pt x="11" y="12"/>
                  </a:lnTo>
                  <a:lnTo>
                    <a:pt x="15" y="16"/>
                  </a:lnTo>
                  <a:lnTo>
                    <a:pt x="11" y="16"/>
                  </a:lnTo>
                  <a:lnTo>
                    <a:pt x="13" y="20"/>
                  </a:lnTo>
                  <a:lnTo>
                    <a:pt x="11" y="20"/>
                  </a:lnTo>
                  <a:lnTo>
                    <a:pt x="10" y="24"/>
                  </a:lnTo>
                  <a:lnTo>
                    <a:pt x="0" y="22"/>
                  </a:lnTo>
                  <a:lnTo>
                    <a:pt x="0" y="20"/>
                  </a:lnTo>
                  <a:lnTo>
                    <a:pt x="5" y="14"/>
                  </a:lnTo>
                  <a:lnTo>
                    <a:pt x="8" y="3"/>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02" name="Freeform 706"/>
            <p:cNvSpPr>
              <a:spLocks/>
            </p:cNvSpPr>
            <p:nvPr/>
          </p:nvSpPr>
          <p:spPr bwMode="auto">
            <a:xfrm>
              <a:off x="2503528" y="-930523"/>
              <a:ext cx="17675" cy="10876"/>
            </a:xfrm>
            <a:custGeom>
              <a:avLst/>
              <a:gdLst/>
              <a:ahLst/>
              <a:cxnLst>
                <a:cxn ang="0">
                  <a:pos x="8" y="0"/>
                </a:cxn>
                <a:cxn ang="0">
                  <a:pos x="13" y="2"/>
                </a:cxn>
                <a:cxn ang="0">
                  <a:pos x="12" y="7"/>
                </a:cxn>
                <a:cxn ang="0">
                  <a:pos x="4" y="8"/>
                </a:cxn>
                <a:cxn ang="0">
                  <a:pos x="0" y="4"/>
                </a:cxn>
                <a:cxn ang="0">
                  <a:pos x="8" y="0"/>
                </a:cxn>
                <a:cxn ang="0">
                  <a:pos x="8" y="0"/>
                </a:cxn>
              </a:cxnLst>
              <a:rect l="0" t="0" r="r" b="b"/>
              <a:pathLst>
                <a:path w="13" h="8">
                  <a:moveTo>
                    <a:pt x="8" y="0"/>
                  </a:moveTo>
                  <a:lnTo>
                    <a:pt x="13" y="2"/>
                  </a:lnTo>
                  <a:lnTo>
                    <a:pt x="12" y="7"/>
                  </a:lnTo>
                  <a:lnTo>
                    <a:pt x="4" y="8"/>
                  </a:lnTo>
                  <a:lnTo>
                    <a:pt x="0" y="4"/>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03" name="Freeform 707"/>
            <p:cNvSpPr>
              <a:spLocks/>
            </p:cNvSpPr>
            <p:nvPr/>
          </p:nvSpPr>
          <p:spPr bwMode="auto">
            <a:xfrm>
              <a:off x="2484494" y="-925085"/>
              <a:ext cx="8157" cy="1360"/>
            </a:xfrm>
            <a:custGeom>
              <a:avLst/>
              <a:gdLst/>
              <a:ahLst/>
              <a:cxnLst>
                <a:cxn ang="0">
                  <a:pos x="0" y="0"/>
                </a:cxn>
                <a:cxn ang="0">
                  <a:pos x="6" y="1"/>
                </a:cxn>
                <a:cxn ang="0">
                  <a:pos x="2" y="1"/>
                </a:cxn>
                <a:cxn ang="0">
                  <a:pos x="0" y="0"/>
                </a:cxn>
                <a:cxn ang="0">
                  <a:pos x="0" y="0"/>
                </a:cxn>
              </a:cxnLst>
              <a:rect l="0" t="0" r="r" b="b"/>
              <a:pathLst>
                <a:path w="6" h="1">
                  <a:moveTo>
                    <a:pt x="0" y="0"/>
                  </a:moveTo>
                  <a:lnTo>
                    <a:pt x="6" y="1"/>
                  </a:ln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04" name="Freeform 708"/>
            <p:cNvSpPr>
              <a:spLocks/>
            </p:cNvSpPr>
            <p:nvPr/>
          </p:nvSpPr>
          <p:spPr bwMode="auto">
            <a:xfrm>
              <a:off x="2481775" y="-919647"/>
              <a:ext cx="9517" cy="2719"/>
            </a:xfrm>
            <a:custGeom>
              <a:avLst/>
              <a:gdLst/>
              <a:ahLst/>
              <a:cxnLst>
                <a:cxn ang="0">
                  <a:pos x="2" y="2"/>
                </a:cxn>
                <a:cxn ang="0">
                  <a:pos x="0" y="0"/>
                </a:cxn>
                <a:cxn ang="0">
                  <a:pos x="4" y="0"/>
                </a:cxn>
                <a:cxn ang="0">
                  <a:pos x="7" y="0"/>
                </a:cxn>
                <a:cxn ang="0">
                  <a:pos x="2" y="2"/>
                </a:cxn>
                <a:cxn ang="0">
                  <a:pos x="2" y="2"/>
                </a:cxn>
              </a:cxnLst>
              <a:rect l="0" t="0" r="r" b="b"/>
              <a:pathLst>
                <a:path w="7" h="2">
                  <a:moveTo>
                    <a:pt x="2" y="2"/>
                  </a:moveTo>
                  <a:lnTo>
                    <a:pt x="0" y="0"/>
                  </a:lnTo>
                  <a:lnTo>
                    <a:pt x="4" y="0"/>
                  </a:lnTo>
                  <a:lnTo>
                    <a:pt x="7" y="0"/>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05" name="Freeform 709"/>
            <p:cNvSpPr>
              <a:spLocks/>
            </p:cNvSpPr>
            <p:nvPr/>
          </p:nvSpPr>
          <p:spPr bwMode="auto">
            <a:xfrm>
              <a:off x="2487213" y="-916928"/>
              <a:ext cx="8157" cy="4079"/>
            </a:xfrm>
            <a:custGeom>
              <a:avLst/>
              <a:gdLst/>
              <a:ahLst/>
              <a:cxnLst>
                <a:cxn ang="0">
                  <a:pos x="0" y="0"/>
                </a:cxn>
                <a:cxn ang="0">
                  <a:pos x="6" y="0"/>
                </a:cxn>
                <a:cxn ang="0">
                  <a:pos x="6" y="3"/>
                </a:cxn>
                <a:cxn ang="0">
                  <a:pos x="0" y="0"/>
                </a:cxn>
                <a:cxn ang="0">
                  <a:pos x="0" y="0"/>
                </a:cxn>
              </a:cxnLst>
              <a:rect l="0" t="0" r="r" b="b"/>
              <a:pathLst>
                <a:path w="6" h="3">
                  <a:moveTo>
                    <a:pt x="0" y="0"/>
                  </a:moveTo>
                  <a:lnTo>
                    <a:pt x="6" y="0"/>
                  </a:lnTo>
                  <a:lnTo>
                    <a:pt x="6"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06" name="Freeform 710"/>
            <p:cNvSpPr>
              <a:spLocks/>
            </p:cNvSpPr>
            <p:nvPr/>
          </p:nvSpPr>
          <p:spPr bwMode="auto">
            <a:xfrm>
              <a:off x="2487213" y="-914208"/>
              <a:ext cx="5438" cy="4079"/>
            </a:xfrm>
            <a:custGeom>
              <a:avLst/>
              <a:gdLst/>
              <a:ahLst/>
              <a:cxnLst>
                <a:cxn ang="0">
                  <a:pos x="0" y="0"/>
                </a:cxn>
                <a:cxn ang="0">
                  <a:pos x="4" y="3"/>
                </a:cxn>
                <a:cxn ang="0">
                  <a:pos x="0" y="0"/>
                </a:cxn>
                <a:cxn ang="0">
                  <a:pos x="0" y="0"/>
                </a:cxn>
              </a:cxnLst>
              <a:rect l="0" t="0" r="r" b="b"/>
              <a:pathLst>
                <a:path w="4" h="3">
                  <a:moveTo>
                    <a:pt x="0" y="0"/>
                  </a:moveTo>
                  <a:lnTo>
                    <a:pt x="4"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07" name="Freeform 711"/>
            <p:cNvSpPr>
              <a:spLocks/>
            </p:cNvSpPr>
            <p:nvPr/>
          </p:nvSpPr>
          <p:spPr bwMode="auto">
            <a:xfrm>
              <a:off x="2491292" y="-903332"/>
              <a:ext cx="1360" cy="4079"/>
            </a:xfrm>
            <a:custGeom>
              <a:avLst/>
              <a:gdLst/>
              <a:ahLst/>
              <a:cxnLst>
                <a:cxn ang="0">
                  <a:pos x="0" y="0"/>
                </a:cxn>
                <a:cxn ang="0">
                  <a:pos x="1" y="3"/>
                </a:cxn>
                <a:cxn ang="0">
                  <a:pos x="0" y="3"/>
                </a:cxn>
                <a:cxn ang="0">
                  <a:pos x="0" y="0"/>
                </a:cxn>
                <a:cxn ang="0">
                  <a:pos x="0" y="0"/>
                </a:cxn>
              </a:cxnLst>
              <a:rect l="0" t="0" r="r" b="b"/>
              <a:pathLst>
                <a:path w="1" h="3">
                  <a:moveTo>
                    <a:pt x="0" y="0"/>
                  </a:moveTo>
                  <a:lnTo>
                    <a:pt x="1" y="3"/>
                  </a:lnTo>
                  <a:lnTo>
                    <a:pt x="0"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08" name="Freeform 712"/>
            <p:cNvSpPr>
              <a:spLocks/>
            </p:cNvSpPr>
            <p:nvPr/>
          </p:nvSpPr>
          <p:spPr bwMode="auto">
            <a:xfrm>
              <a:off x="2466820" y="-866624"/>
              <a:ext cx="6798" cy="4079"/>
            </a:xfrm>
            <a:custGeom>
              <a:avLst/>
              <a:gdLst/>
              <a:ahLst/>
              <a:cxnLst>
                <a:cxn ang="0">
                  <a:pos x="5" y="3"/>
                </a:cxn>
                <a:cxn ang="0">
                  <a:pos x="0" y="2"/>
                </a:cxn>
                <a:cxn ang="0">
                  <a:pos x="0" y="0"/>
                </a:cxn>
                <a:cxn ang="0">
                  <a:pos x="3" y="0"/>
                </a:cxn>
                <a:cxn ang="0">
                  <a:pos x="5" y="3"/>
                </a:cxn>
                <a:cxn ang="0">
                  <a:pos x="5" y="3"/>
                </a:cxn>
              </a:cxnLst>
              <a:rect l="0" t="0" r="r" b="b"/>
              <a:pathLst>
                <a:path w="5" h="3">
                  <a:moveTo>
                    <a:pt x="5" y="3"/>
                  </a:moveTo>
                  <a:lnTo>
                    <a:pt x="0" y="2"/>
                  </a:lnTo>
                  <a:lnTo>
                    <a:pt x="0" y="0"/>
                  </a:lnTo>
                  <a:lnTo>
                    <a:pt x="3" y="0"/>
                  </a:lnTo>
                  <a:lnTo>
                    <a:pt x="5" y="3"/>
                  </a:lnTo>
                  <a:lnTo>
                    <a:pt x="5"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09" name="Freeform 713"/>
            <p:cNvSpPr>
              <a:spLocks/>
            </p:cNvSpPr>
            <p:nvPr/>
          </p:nvSpPr>
          <p:spPr bwMode="auto">
            <a:xfrm>
              <a:off x="2449146" y="-863904"/>
              <a:ext cx="9517" cy="1360"/>
            </a:xfrm>
            <a:custGeom>
              <a:avLst/>
              <a:gdLst/>
              <a:ahLst/>
              <a:cxnLst>
                <a:cxn ang="0">
                  <a:pos x="7" y="0"/>
                </a:cxn>
                <a:cxn ang="0">
                  <a:pos x="5" y="1"/>
                </a:cxn>
                <a:cxn ang="0">
                  <a:pos x="0" y="1"/>
                </a:cxn>
                <a:cxn ang="0">
                  <a:pos x="7" y="0"/>
                </a:cxn>
                <a:cxn ang="0">
                  <a:pos x="7" y="0"/>
                </a:cxn>
              </a:cxnLst>
              <a:rect l="0" t="0" r="r" b="b"/>
              <a:pathLst>
                <a:path w="7" h="1">
                  <a:moveTo>
                    <a:pt x="7" y="0"/>
                  </a:moveTo>
                  <a:lnTo>
                    <a:pt x="5" y="1"/>
                  </a:lnTo>
                  <a:lnTo>
                    <a:pt x="0" y="1"/>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10" name="Freeform 714"/>
            <p:cNvSpPr>
              <a:spLocks/>
            </p:cNvSpPr>
            <p:nvPr/>
          </p:nvSpPr>
          <p:spPr bwMode="auto">
            <a:xfrm>
              <a:off x="2451865" y="-855747"/>
              <a:ext cx="8157" cy="4079"/>
            </a:xfrm>
            <a:custGeom>
              <a:avLst/>
              <a:gdLst/>
              <a:ahLst/>
              <a:cxnLst>
                <a:cxn ang="0">
                  <a:pos x="0" y="0"/>
                </a:cxn>
                <a:cxn ang="0">
                  <a:pos x="6" y="0"/>
                </a:cxn>
                <a:cxn ang="0">
                  <a:pos x="6" y="3"/>
                </a:cxn>
                <a:cxn ang="0">
                  <a:pos x="3" y="3"/>
                </a:cxn>
                <a:cxn ang="0">
                  <a:pos x="0" y="0"/>
                </a:cxn>
                <a:cxn ang="0">
                  <a:pos x="0" y="0"/>
                </a:cxn>
              </a:cxnLst>
              <a:rect l="0" t="0" r="r" b="b"/>
              <a:pathLst>
                <a:path w="6" h="3">
                  <a:moveTo>
                    <a:pt x="0" y="0"/>
                  </a:moveTo>
                  <a:lnTo>
                    <a:pt x="6" y="0"/>
                  </a:lnTo>
                  <a:lnTo>
                    <a:pt x="6" y="3"/>
                  </a:lnTo>
                  <a:lnTo>
                    <a:pt x="3"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11" name="Freeform 715"/>
            <p:cNvSpPr>
              <a:spLocks/>
            </p:cNvSpPr>
            <p:nvPr/>
          </p:nvSpPr>
          <p:spPr bwMode="auto">
            <a:xfrm>
              <a:off x="2445067" y="-858466"/>
              <a:ext cx="6798" cy="10876"/>
            </a:xfrm>
            <a:custGeom>
              <a:avLst/>
              <a:gdLst/>
              <a:ahLst/>
              <a:cxnLst>
                <a:cxn ang="0">
                  <a:pos x="0" y="2"/>
                </a:cxn>
                <a:cxn ang="0">
                  <a:pos x="0" y="0"/>
                </a:cxn>
                <a:cxn ang="0">
                  <a:pos x="3" y="0"/>
                </a:cxn>
                <a:cxn ang="0">
                  <a:pos x="5" y="8"/>
                </a:cxn>
                <a:cxn ang="0">
                  <a:pos x="0" y="2"/>
                </a:cxn>
                <a:cxn ang="0">
                  <a:pos x="0" y="2"/>
                </a:cxn>
              </a:cxnLst>
              <a:rect l="0" t="0" r="r" b="b"/>
              <a:pathLst>
                <a:path w="5" h="8">
                  <a:moveTo>
                    <a:pt x="0" y="2"/>
                  </a:moveTo>
                  <a:lnTo>
                    <a:pt x="0" y="0"/>
                  </a:lnTo>
                  <a:lnTo>
                    <a:pt x="3" y="0"/>
                  </a:lnTo>
                  <a:lnTo>
                    <a:pt x="5" y="8"/>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12" name="Freeform 716"/>
            <p:cNvSpPr>
              <a:spLocks/>
            </p:cNvSpPr>
            <p:nvPr/>
          </p:nvSpPr>
          <p:spPr bwMode="auto">
            <a:xfrm>
              <a:off x="2455943" y="-848950"/>
              <a:ext cx="9517" cy="4079"/>
            </a:xfrm>
            <a:custGeom>
              <a:avLst/>
              <a:gdLst/>
              <a:ahLst/>
              <a:cxnLst>
                <a:cxn ang="0">
                  <a:pos x="0" y="0"/>
                </a:cxn>
                <a:cxn ang="0">
                  <a:pos x="5" y="0"/>
                </a:cxn>
                <a:cxn ang="0">
                  <a:pos x="7" y="3"/>
                </a:cxn>
                <a:cxn ang="0">
                  <a:pos x="2" y="1"/>
                </a:cxn>
                <a:cxn ang="0">
                  <a:pos x="0" y="0"/>
                </a:cxn>
                <a:cxn ang="0">
                  <a:pos x="0" y="0"/>
                </a:cxn>
              </a:cxnLst>
              <a:rect l="0" t="0" r="r" b="b"/>
              <a:pathLst>
                <a:path w="7" h="3">
                  <a:moveTo>
                    <a:pt x="0" y="0"/>
                  </a:moveTo>
                  <a:lnTo>
                    <a:pt x="5" y="0"/>
                  </a:lnTo>
                  <a:lnTo>
                    <a:pt x="7" y="3"/>
                  </a:ln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13" name="Freeform 717"/>
            <p:cNvSpPr>
              <a:spLocks/>
            </p:cNvSpPr>
            <p:nvPr/>
          </p:nvSpPr>
          <p:spPr bwMode="auto">
            <a:xfrm>
              <a:off x="2442348" y="-848950"/>
              <a:ext cx="5438" cy="6798"/>
            </a:xfrm>
            <a:custGeom>
              <a:avLst/>
              <a:gdLst/>
              <a:ahLst/>
              <a:cxnLst>
                <a:cxn ang="0">
                  <a:pos x="0" y="3"/>
                </a:cxn>
                <a:cxn ang="0">
                  <a:pos x="0" y="1"/>
                </a:cxn>
                <a:cxn ang="0">
                  <a:pos x="2" y="0"/>
                </a:cxn>
                <a:cxn ang="0">
                  <a:pos x="4" y="3"/>
                </a:cxn>
                <a:cxn ang="0">
                  <a:pos x="0" y="5"/>
                </a:cxn>
                <a:cxn ang="0">
                  <a:pos x="0" y="3"/>
                </a:cxn>
                <a:cxn ang="0">
                  <a:pos x="0" y="3"/>
                </a:cxn>
              </a:cxnLst>
              <a:rect l="0" t="0" r="r" b="b"/>
              <a:pathLst>
                <a:path w="4" h="5">
                  <a:moveTo>
                    <a:pt x="0" y="3"/>
                  </a:moveTo>
                  <a:lnTo>
                    <a:pt x="0" y="1"/>
                  </a:lnTo>
                  <a:lnTo>
                    <a:pt x="2" y="0"/>
                  </a:lnTo>
                  <a:lnTo>
                    <a:pt x="4" y="3"/>
                  </a:lnTo>
                  <a:lnTo>
                    <a:pt x="0"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14" name="Freeform 718"/>
            <p:cNvSpPr>
              <a:spLocks/>
            </p:cNvSpPr>
            <p:nvPr/>
          </p:nvSpPr>
          <p:spPr bwMode="auto">
            <a:xfrm>
              <a:off x="2445067" y="-844871"/>
              <a:ext cx="20394" cy="28551"/>
            </a:xfrm>
            <a:custGeom>
              <a:avLst/>
              <a:gdLst/>
              <a:ahLst/>
              <a:cxnLst>
                <a:cxn ang="0">
                  <a:pos x="5" y="5"/>
                </a:cxn>
                <a:cxn ang="0">
                  <a:pos x="6" y="2"/>
                </a:cxn>
                <a:cxn ang="0">
                  <a:pos x="10" y="0"/>
                </a:cxn>
                <a:cxn ang="0">
                  <a:pos x="15" y="5"/>
                </a:cxn>
                <a:cxn ang="0">
                  <a:pos x="13" y="18"/>
                </a:cxn>
                <a:cxn ang="0">
                  <a:pos x="10" y="21"/>
                </a:cxn>
                <a:cxn ang="0">
                  <a:pos x="6" y="21"/>
                </a:cxn>
                <a:cxn ang="0">
                  <a:pos x="5" y="19"/>
                </a:cxn>
                <a:cxn ang="0">
                  <a:pos x="6" y="13"/>
                </a:cxn>
                <a:cxn ang="0">
                  <a:pos x="0" y="10"/>
                </a:cxn>
                <a:cxn ang="0">
                  <a:pos x="5" y="10"/>
                </a:cxn>
                <a:cxn ang="0">
                  <a:pos x="5" y="8"/>
                </a:cxn>
                <a:cxn ang="0">
                  <a:pos x="2" y="6"/>
                </a:cxn>
                <a:cxn ang="0">
                  <a:pos x="5" y="5"/>
                </a:cxn>
                <a:cxn ang="0">
                  <a:pos x="5" y="5"/>
                </a:cxn>
              </a:cxnLst>
              <a:rect l="0" t="0" r="r" b="b"/>
              <a:pathLst>
                <a:path w="15" h="21">
                  <a:moveTo>
                    <a:pt x="5" y="5"/>
                  </a:moveTo>
                  <a:lnTo>
                    <a:pt x="6" y="2"/>
                  </a:lnTo>
                  <a:lnTo>
                    <a:pt x="10" y="0"/>
                  </a:lnTo>
                  <a:lnTo>
                    <a:pt x="15" y="5"/>
                  </a:lnTo>
                  <a:lnTo>
                    <a:pt x="13" y="18"/>
                  </a:lnTo>
                  <a:lnTo>
                    <a:pt x="10" y="21"/>
                  </a:lnTo>
                  <a:lnTo>
                    <a:pt x="6" y="21"/>
                  </a:lnTo>
                  <a:lnTo>
                    <a:pt x="5" y="19"/>
                  </a:lnTo>
                  <a:lnTo>
                    <a:pt x="6" y="13"/>
                  </a:lnTo>
                  <a:lnTo>
                    <a:pt x="0" y="10"/>
                  </a:lnTo>
                  <a:lnTo>
                    <a:pt x="5" y="10"/>
                  </a:lnTo>
                  <a:lnTo>
                    <a:pt x="5" y="8"/>
                  </a:lnTo>
                  <a:lnTo>
                    <a:pt x="2" y="6"/>
                  </a:lnTo>
                  <a:lnTo>
                    <a:pt x="5" y="5"/>
                  </a:lnTo>
                  <a:lnTo>
                    <a:pt x="5"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15" name="Freeform 719"/>
            <p:cNvSpPr>
              <a:spLocks/>
            </p:cNvSpPr>
            <p:nvPr/>
          </p:nvSpPr>
          <p:spPr bwMode="auto">
            <a:xfrm>
              <a:off x="2436909" y="-825837"/>
              <a:ext cx="5438" cy="6798"/>
            </a:xfrm>
            <a:custGeom>
              <a:avLst/>
              <a:gdLst/>
              <a:ahLst/>
              <a:cxnLst>
                <a:cxn ang="0">
                  <a:pos x="0" y="2"/>
                </a:cxn>
                <a:cxn ang="0">
                  <a:pos x="3" y="0"/>
                </a:cxn>
                <a:cxn ang="0">
                  <a:pos x="4" y="4"/>
                </a:cxn>
                <a:cxn ang="0">
                  <a:pos x="1" y="5"/>
                </a:cxn>
                <a:cxn ang="0">
                  <a:pos x="0" y="2"/>
                </a:cxn>
                <a:cxn ang="0">
                  <a:pos x="0" y="2"/>
                </a:cxn>
              </a:cxnLst>
              <a:rect l="0" t="0" r="r" b="b"/>
              <a:pathLst>
                <a:path w="4" h="5">
                  <a:moveTo>
                    <a:pt x="0" y="2"/>
                  </a:moveTo>
                  <a:lnTo>
                    <a:pt x="3" y="0"/>
                  </a:lnTo>
                  <a:lnTo>
                    <a:pt x="4" y="4"/>
                  </a:lnTo>
                  <a:lnTo>
                    <a:pt x="1" y="5"/>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16" name="Freeform 720"/>
            <p:cNvSpPr>
              <a:spLocks/>
            </p:cNvSpPr>
            <p:nvPr/>
          </p:nvSpPr>
          <p:spPr bwMode="auto">
            <a:xfrm>
              <a:off x="2438269" y="-812241"/>
              <a:ext cx="13596" cy="6798"/>
            </a:xfrm>
            <a:custGeom>
              <a:avLst/>
              <a:gdLst/>
              <a:ahLst/>
              <a:cxnLst>
                <a:cxn ang="0">
                  <a:pos x="0" y="2"/>
                </a:cxn>
                <a:cxn ang="0">
                  <a:pos x="0" y="0"/>
                </a:cxn>
                <a:cxn ang="0">
                  <a:pos x="10" y="0"/>
                </a:cxn>
                <a:cxn ang="0">
                  <a:pos x="7" y="5"/>
                </a:cxn>
                <a:cxn ang="0">
                  <a:pos x="3" y="3"/>
                </a:cxn>
                <a:cxn ang="0">
                  <a:pos x="0" y="3"/>
                </a:cxn>
                <a:cxn ang="0">
                  <a:pos x="0" y="2"/>
                </a:cxn>
                <a:cxn ang="0">
                  <a:pos x="0" y="2"/>
                </a:cxn>
              </a:cxnLst>
              <a:rect l="0" t="0" r="r" b="b"/>
              <a:pathLst>
                <a:path w="10" h="5">
                  <a:moveTo>
                    <a:pt x="0" y="2"/>
                  </a:moveTo>
                  <a:lnTo>
                    <a:pt x="0" y="0"/>
                  </a:lnTo>
                  <a:lnTo>
                    <a:pt x="10" y="0"/>
                  </a:lnTo>
                  <a:lnTo>
                    <a:pt x="7" y="5"/>
                  </a:lnTo>
                  <a:lnTo>
                    <a:pt x="3" y="3"/>
                  </a:lnTo>
                  <a:lnTo>
                    <a:pt x="0" y="3"/>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17" name="Freeform 721"/>
            <p:cNvSpPr>
              <a:spLocks/>
            </p:cNvSpPr>
            <p:nvPr/>
          </p:nvSpPr>
          <p:spPr bwMode="auto">
            <a:xfrm>
              <a:off x="2453224" y="-808163"/>
              <a:ext cx="12236" cy="9517"/>
            </a:xfrm>
            <a:custGeom>
              <a:avLst/>
              <a:gdLst/>
              <a:ahLst/>
              <a:cxnLst>
                <a:cxn ang="0">
                  <a:pos x="4" y="5"/>
                </a:cxn>
                <a:cxn ang="0">
                  <a:pos x="2" y="5"/>
                </a:cxn>
                <a:cxn ang="0">
                  <a:pos x="0" y="0"/>
                </a:cxn>
                <a:cxn ang="0">
                  <a:pos x="7" y="3"/>
                </a:cxn>
                <a:cxn ang="0">
                  <a:pos x="9" y="7"/>
                </a:cxn>
                <a:cxn ang="0">
                  <a:pos x="4" y="5"/>
                </a:cxn>
                <a:cxn ang="0">
                  <a:pos x="4" y="5"/>
                </a:cxn>
              </a:cxnLst>
              <a:rect l="0" t="0" r="r" b="b"/>
              <a:pathLst>
                <a:path w="9" h="7">
                  <a:moveTo>
                    <a:pt x="4" y="5"/>
                  </a:moveTo>
                  <a:lnTo>
                    <a:pt x="2" y="5"/>
                  </a:lnTo>
                  <a:lnTo>
                    <a:pt x="0" y="0"/>
                  </a:lnTo>
                  <a:lnTo>
                    <a:pt x="7" y="3"/>
                  </a:lnTo>
                  <a:lnTo>
                    <a:pt x="9" y="7"/>
                  </a:lnTo>
                  <a:lnTo>
                    <a:pt x="4" y="5"/>
                  </a:lnTo>
                  <a:lnTo>
                    <a:pt x="4"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18" name="Freeform 722"/>
            <p:cNvSpPr>
              <a:spLocks/>
            </p:cNvSpPr>
            <p:nvPr/>
          </p:nvSpPr>
          <p:spPr bwMode="auto">
            <a:xfrm>
              <a:off x="2449146" y="-804084"/>
              <a:ext cx="9517" cy="13596"/>
            </a:xfrm>
            <a:custGeom>
              <a:avLst/>
              <a:gdLst/>
              <a:ahLst/>
              <a:cxnLst>
                <a:cxn ang="0">
                  <a:pos x="7" y="7"/>
                </a:cxn>
                <a:cxn ang="0">
                  <a:pos x="5" y="10"/>
                </a:cxn>
                <a:cxn ang="0">
                  <a:pos x="2" y="8"/>
                </a:cxn>
                <a:cxn ang="0">
                  <a:pos x="0" y="5"/>
                </a:cxn>
                <a:cxn ang="0">
                  <a:pos x="0" y="0"/>
                </a:cxn>
                <a:cxn ang="0">
                  <a:pos x="7" y="4"/>
                </a:cxn>
                <a:cxn ang="0">
                  <a:pos x="7" y="7"/>
                </a:cxn>
                <a:cxn ang="0">
                  <a:pos x="7" y="7"/>
                </a:cxn>
              </a:cxnLst>
              <a:rect l="0" t="0" r="r" b="b"/>
              <a:pathLst>
                <a:path w="7" h="10">
                  <a:moveTo>
                    <a:pt x="7" y="7"/>
                  </a:moveTo>
                  <a:lnTo>
                    <a:pt x="5" y="10"/>
                  </a:lnTo>
                  <a:lnTo>
                    <a:pt x="2" y="8"/>
                  </a:lnTo>
                  <a:lnTo>
                    <a:pt x="0" y="5"/>
                  </a:lnTo>
                  <a:lnTo>
                    <a:pt x="0" y="0"/>
                  </a:lnTo>
                  <a:lnTo>
                    <a:pt x="7" y="4"/>
                  </a:lnTo>
                  <a:lnTo>
                    <a:pt x="7" y="7"/>
                  </a:lnTo>
                  <a:lnTo>
                    <a:pt x="7" y="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19" name="Freeform 723"/>
            <p:cNvSpPr>
              <a:spLocks/>
            </p:cNvSpPr>
            <p:nvPr/>
          </p:nvSpPr>
          <p:spPr bwMode="auto">
            <a:xfrm>
              <a:off x="2445067" y="-790488"/>
              <a:ext cx="8157" cy="4079"/>
            </a:xfrm>
            <a:custGeom>
              <a:avLst/>
              <a:gdLst/>
              <a:ahLst/>
              <a:cxnLst>
                <a:cxn ang="0">
                  <a:pos x="0" y="3"/>
                </a:cxn>
                <a:cxn ang="0">
                  <a:pos x="5" y="0"/>
                </a:cxn>
                <a:cxn ang="0">
                  <a:pos x="6" y="3"/>
                </a:cxn>
                <a:cxn ang="0">
                  <a:pos x="0" y="3"/>
                </a:cxn>
                <a:cxn ang="0">
                  <a:pos x="0" y="3"/>
                </a:cxn>
              </a:cxnLst>
              <a:rect l="0" t="0" r="r" b="b"/>
              <a:pathLst>
                <a:path w="6" h="3">
                  <a:moveTo>
                    <a:pt x="0" y="3"/>
                  </a:moveTo>
                  <a:lnTo>
                    <a:pt x="5" y="0"/>
                  </a:lnTo>
                  <a:lnTo>
                    <a:pt x="6" y="3"/>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20" name="Freeform 724"/>
            <p:cNvSpPr>
              <a:spLocks/>
            </p:cNvSpPr>
            <p:nvPr/>
          </p:nvSpPr>
          <p:spPr bwMode="auto">
            <a:xfrm>
              <a:off x="2440988" y="-779612"/>
              <a:ext cx="4079" cy="8157"/>
            </a:xfrm>
            <a:custGeom>
              <a:avLst/>
              <a:gdLst/>
              <a:ahLst/>
              <a:cxnLst>
                <a:cxn ang="0">
                  <a:pos x="1" y="6"/>
                </a:cxn>
                <a:cxn ang="0">
                  <a:pos x="0" y="6"/>
                </a:cxn>
                <a:cxn ang="0">
                  <a:pos x="0" y="5"/>
                </a:cxn>
                <a:cxn ang="0">
                  <a:pos x="3" y="0"/>
                </a:cxn>
                <a:cxn ang="0">
                  <a:pos x="3" y="3"/>
                </a:cxn>
                <a:cxn ang="0">
                  <a:pos x="1" y="6"/>
                </a:cxn>
                <a:cxn ang="0">
                  <a:pos x="1" y="6"/>
                </a:cxn>
              </a:cxnLst>
              <a:rect l="0" t="0" r="r" b="b"/>
              <a:pathLst>
                <a:path w="3" h="6">
                  <a:moveTo>
                    <a:pt x="1" y="6"/>
                  </a:moveTo>
                  <a:lnTo>
                    <a:pt x="0" y="6"/>
                  </a:lnTo>
                  <a:lnTo>
                    <a:pt x="0" y="5"/>
                  </a:lnTo>
                  <a:lnTo>
                    <a:pt x="3" y="0"/>
                  </a:lnTo>
                  <a:lnTo>
                    <a:pt x="3" y="3"/>
                  </a:lnTo>
                  <a:lnTo>
                    <a:pt x="1" y="6"/>
                  </a:lnTo>
                  <a:lnTo>
                    <a:pt x="1"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21" name="Freeform 725"/>
            <p:cNvSpPr>
              <a:spLocks/>
            </p:cNvSpPr>
            <p:nvPr/>
          </p:nvSpPr>
          <p:spPr bwMode="auto">
            <a:xfrm>
              <a:off x="2462741" y="-782331"/>
              <a:ext cx="4079" cy="6798"/>
            </a:xfrm>
            <a:custGeom>
              <a:avLst/>
              <a:gdLst/>
              <a:ahLst/>
              <a:cxnLst>
                <a:cxn ang="0">
                  <a:pos x="2" y="2"/>
                </a:cxn>
                <a:cxn ang="0">
                  <a:pos x="3" y="5"/>
                </a:cxn>
                <a:cxn ang="0">
                  <a:pos x="0" y="4"/>
                </a:cxn>
                <a:cxn ang="0">
                  <a:pos x="0" y="0"/>
                </a:cxn>
                <a:cxn ang="0">
                  <a:pos x="2" y="2"/>
                </a:cxn>
                <a:cxn ang="0">
                  <a:pos x="2" y="2"/>
                </a:cxn>
              </a:cxnLst>
              <a:rect l="0" t="0" r="r" b="b"/>
              <a:pathLst>
                <a:path w="3" h="5">
                  <a:moveTo>
                    <a:pt x="2" y="2"/>
                  </a:moveTo>
                  <a:lnTo>
                    <a:pt x="3" y="5"/>
                  </a:lnTo>
                  <a:lnTo>
                    <a:pt x="0" y="4"/>
                  </a:lnTo>
                  <a:lnTo>
                    <a:pt x="0" y="0"/>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22" name="Freeform 726"/>
            <p:cNvSpPr>
              <a:spLocks/>
            </p:cNvSpPr>
            <p:nvPr/>
          </p:nvSpPr>
          <p:spPr bwMode="auto">
            <a:xfrm>
              <a:off x="2469539" y="-786410"/>
              <a:ext cx="4079" cy="6798"/>
            </a:xfrm>
            <a:custGeom>
              <a:avLst/>
              <a:gdLst/>
              <a:ahLst/>
              <a:cxnLst>
                <a:cxn ang="0">
                  <a:pos x="3" y="2"/>
                </a:cxn>
                <a:cxn ang="0">
                  <a:pos x="3" y="5"/>
                </a:cxn>
                <a:cxn ang="0">
                  <a:pos x="0" y="0"/>
                </a:cxn>
                <a:cxn ang="0">
                  <a:pos x="3" y="2"/>
                </a:cxn>
                <a:cxn ang="0">
                  <a:pos x="3" y="2"/>
                </a:cxn>
              </a:cxnLst>
              <a:rect l="0" t="0" r="r" b="b"/>
              <a:pathLst>
                <a:path w="3" h="5">
                  <a:moveTo>
                    <a:pt x="3" y="2"/>
                  </a:moveTo>
                  <a:lnTo>
                    <a:pt x="3" y="5"/>
                  </a:lnTo>
                  <a:lnTo>
                    <a:pt x="0" y="0"/>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23" name="Freeform 727"/>
            <p:cNvSpPr>
              <a:spLocks/>
            </p:cNvSpPr>
            <p:nvPr/>
          </p:nvSpPr>
          <p:spPr bwMode="auto">
            <a:xfrm>
              <a:off x="2470899" y="-772815"/>
              <a:ext cx="50304" cy="35348"/>
            </a:xfrm>
            <a:custGeom>
              <a:avLst/>
              <a:gdLst/>
              <a:ahLst/>
              <a:cxnLst>
                <a:cxn ang="0">
                  <a:pos x="2" y="3"/>
                </a:cxn>
                <a:cxn ang="0">
                  <a:pos x="10" y="1"/>
                </a:cxn>
                <a:cxn ang="0">
                  <a:pos x="12" y="5"/>
                </a:cxn>
                <a:cxn ang="0">
                  <a:pos x="16" y="0"/>
                </a:cxn>
                <a:cxn ang="0">
                  <a:pos x="18" y="1"/>
                </a:cxn>
                <a:cxn ang="0">
                  <a:pos x="18" y="5"/>
                </a:cxn>
                <a:cxn ang="0">
                  <a:pos x="12" y="11"/>
                </a:cxn>
                <a:cxn ang="0">
                  <a:pos x="20" y="14"/>
                </a:cxn>
                <a:cxn ang="0">
                  <a:pos x="28" y="11"/>
                </a:cxn>
                <a:cxn ang="0">
                  <a:pos x="36" y="11"/>
                </a:cxn>
                <a:cxn ang="0">
                  <a:pos x="37" y="14"/>
                </a:cxn>
                <a:cxn ang="0">
                  <a:pos x="18" y="21"/>
                </a:cxn>
                <a:cxn ang="0">
                  <a:pos x="18" y="26"/>
                </a:cxn>
                <a:cxn ang="0">
                  <a:pos x="15" y="24"/>
                </a:cxn>
                <a:cxn ang="0">
                  <a:pos x="7" y="19"/>
                </a:cxn>
                <a:cxn ang="0">
                  <a:pos x="15" y="19"/>
                </a:cxn>
                <a:cxn ang="0">
                  <a:pos x="12" y="16"/>
                </a:cxn>
                <a:cxn ang="0">
                  <a:pos x="10" y="17"/>
                </a:cxn>
                <a:cxn ang="0">
                  <a:pos x="5" y="17"/>
                </a:cxn>
                <a:cxn ang="0">
                  <a:pos x="5" y="16"/>
                </a:cxn>
                <a:cxn ang="0">
                  <a:pos x="0" y="13"/>
                </a:cxn>
                <a:cxn ang="0">
                  <a:pos x="2" y="3"/>
                </a:cxn>
                <a:cxn ang="0">
                  <a:pos x="2" y="3"/>
                </a:cxn>
              </a:cxnLst>
              <a:rect l="0" t="0" r="r" b="b"/>
              <a:pathLst>
                <a:path w="37" h="26">
                  <a:moveTo>
                    <a:pt x="2" y="3"/>
                  </a:moveTo>
                  <a:lnTo>
                    <a:pt x="10" y="1"/>
                  </a:lnTo>
                  <a:lnTo>
                    <a:pt x="12" y="5"/>
                  </a:lnTo>
                  <a:lnTo>
                    <a:pt x="16" y="0"/>
                  </a:lnTo>
                  <a:lnTo>
                    <a:pt x="18" y="1"/>
                  </a:lnTo>
                  <a:lnTo>
                    <a:pt x="18" y="5"/>
                  </a:lnTo>
                  <a:lnTo>
                    <a:pt x="12" y="11"/>
                  </a:lnTo>
                  <a:lnTo>
                    <a:pt x="20" y="14"/>
                  </a:lnTo>
                  <a:lnTo>
                    <a:pt x="28" y="11"/>
                  </a:lnTo>
                  <a:lnTo>
                    <a:pt x="36" y="11"/>
                  </a:lnTo>
                  <a:lnTo>
                    <a:pt x="37" y="14"/>
                  </a:lnTo>
                  <a:lnTo>
                    <a:pt x="18" y="21"/>
                  </a:lnTo>
                  <a:lnTo>
                    <a:pt x="18" y="26"/>
                  </a:lnTo>
                  <a:lnTo>
                    <a:pt x="15" y="24"/>
                  </a:lnTo>
                  <a:lnTo>
                    <a:pt x="7" y="19"/>
                  </a:lnTo>
                  <a:lnTo>
                    <a:pt x="15" y="19"/>
                  </a:lnTo>
                  <a:lnTo>
                    <a:pt x="12" y="16"/>
                  </a:lnTo>
                  <a:lnTo>
                    <a:pt x="10" y="17"/>
                  </a:lnTo>
                  <a:lnTo>
                    <a:pt x="5" y="17"/>
                  </a:lnTo>
                  <a:lnTo>
                    <a:pt x="5" y="16"/>
                  </a:lnTo>
                  <a:lnTo>
                    <a:pt x="0" y="13"/>
                  </a:lnTo>
                  <a:lnTo>
                    <a:pt x="2" y="3"/>
                  </a:lnTo>
                  <a:lnTo>
                    <a:pt x="2"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24" name="Freeform 728"/>
            <p:cNvSpPr>
              <a:spLocks/>
            </p:cNvSpPr>
            <p:nvPr/>
          </p:nvSpPr>
          <p:spPr bwMode="auto">
            <a:xfrm>
              <a:off x="2462741" y="-761938"/>
              <a:ext cx="6798" cy="4079"/>
            </a:xfrm>
            <a:custGeom>
              <a:avLst/>
              <a:gdLst/>
              <a:ahLst/>
              <a:cxnLst>
                <a:cxn ang="0">
                  <a:pos x="5" y="0"/>
                </a:cxn>
                <a:cxn ang="0">
                  <a:pos x="5" y="3"/>
                </a:cxn>
                <a:cxn ang="0">
                  <a:pos x="2" y="3"/>
                </a:cxn>
                <a:cxn ang="0">
                  <a:pos x="3" y="1"/>
                </a:cxn>
                <a:cxn ang="0">
                  <a:pos x="2" y="1"/>
                </a:cxn>
                <a:cxn ang="0">
                  <a:pos x="0" y="0"/>
                </a:cxn>
                <a:cxn ang="0">
                  <a:pos x="5" y="0"/>
                </a:cxn>
                <a:cxn ang="0">
                  <a:pos x="5" y="0"/>
                </a:cxn>
              </a:cxnLst>
              <a:rect l="0" t="0" r="r" b="b"/>
              <a:pathLst>
                <a:path w="5" h="3">
                  <a:moveTo>
                    <a:pt x="5" y="0"/>
                  </a:moveTo>
                  <a:lnTo>
                    <a:pt x="5" y="3"/>
                  </a:lnTo>
                  <a:lnTo>
                    <a:pt x="2" y="3"/>
                  </a:lnTo>
                  <a:lnTo>
                    <a:pt x="3" y="1"/>
                  </a:lnTo>
                  <a:lnTo>
                    <a:pt x="2" y="1"/>
                  </a:lnTo>
                  <a:lnTo>
                    <a:pt x="0"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25" name="Freeform 729"/>
            <p:cNvSpPr>
              <a:spLocks/>
            </p:cNvSpPr>
            <p:nvPr/>
          </p:nvSpPr>
          <p:spPr bwMode="auto">
            <a:xfrm>
              <a:off x="2445067" y="-755140"/>
              <a:ext cx="35348" cy="12236"/>
            </a:xfrm>
            <a:custGeom>
              <a:avLst/>
              <a:gdLst/>
              <a:ahLst/>
              <a:cxnLst>
                <a:cxn ang="0">
                  <a:pos x="0" y="0"/>
                </a:cxn>
                <a:cxn ang="0">
                  <a:pos x="26" y="9"/>
                </a:cxn>
                <a:cxn ang="0">
                  <a:pos x="19" y="9"/>
                </a:cxn>
                <a:cxn ang="0">
                  <a:pos x="13" y="8"/>
                </a:cxn>
                <a:cxn ang="0">
                  <a:pos x="3" y="4"/>
                </a:cxn>
                <a:cxn ang="0">
                  <a:pos x="0" y="0"/>
                </a:cxn>
                <a:cxn ang="0">
                  <a:pos x="0" y="0"/>
                </a:cxn>
              </a:cxnLst>
              <a:rect l="0" t="0" r="r" b="b"/>
              <a:pathLst>
                <a:path w="26" h="9">
                  <a:moveTo>
                    <a:pt x="0" y="0"/>
                  </a:moveTo>
                  <a:lnTo>
                    <a:pt x="26" y="9"/>
                  </a:lnTo>
                  <a:lnTo>
                    <a:pt x="19" y="9"/>
                  </a:lnTo>
                  <a:lnTo>
                    <a:pt x="13" y="8"/>
                  </a:lnTo>
                  <a:lnTo>
                    <a:pt x="3"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26" name="Freeform 730"/>
            <p:cNvSpPr>
              <a:spLocks/>
            </p:cNvSpPr>
            <p:nvPr/>
          </p:nvSpPr>
          <p:spPr bwMode="auto">
            <a:xfrm>
              <a:off x="2447786" y="-779612"/>
              <a:ext cx="1360" cy="8157"/>
            </a:xfrm>
            <a:custGeom>
              <a:avLst/>
              <a:gdLst/>
              <a:ahLst/>
              <a:cxnLst>
                <a:cxn ang="0">
                  <a:pos x="1" y="0"/>
                </a:cxn>
                <a:cxn ang="0">
                  <a:pos x="1" y="5"/>
                </a:cxn>
                <a:cxn ang="0">
                  <a:pos x="0" y="6"/>
                </a:cxn>
                <a:cxn ang="0">
                  <a:pos x="0" y="5"/>
                </a:cxn>
                <a:cxn ang="0">
                  <a:pos x="1" y="0"/>
                </a:cxn>
                <a:cxn ang="0">
                  <a:pos x="1" y="0"/>
                </a:cxn>
              </a:cxnLst>
              <a:rect l="0" t="0" r="r" b="b"/>
              <a:pathLst>
                <a:path w="1" h="6">
                  <a:moveTo>
                    <a:pt x="1" y="0"/>
                  </a:moveTo>
                  <a:lnTo>
                    <a:pt x="1" y="5"/>
                  </a:lnTo>
                  <a:lnTo>
                    <a:pt x="0" y="6"/>
                  </a:lnTo>
                  <a:lnTo>
                    <a:pt x="0" y="5"/>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27" name="Freeform 731"/>
            <p:cNvSpPr>
              <a:spLocks/>
            </p:cNvSpPr>
            <p:nvPr/>
          </p:nvSpPr>
          <p:spPr bwMode="auto">
            <a:xfrm>
              <a:off x="2465460" y="-740185"/>
              <a:ext cx="33989" cy="14956"/>
            </a:xfrm>
            <a:custGeom>
              <a:avLst/>
              <a:gdLst/>
              <a:ahLst/>
              <a:cxnLst>
                <a:cxn ang="0">
                  <a:pos x="1" y="0"/>
                </a:cxn>
                <a:cxn ang="0">
                  <a:pos x="9" y="2"/>
                </a:cxn>
                <a:cxn ang="0">
                  <a:pos x="16" y="0"/>
                </a:cxn>
                <a:cxn ang="0">
                  <a:pos x="17" y="3"/>
                </a:cxn>
                <a:cxn ang="0">
                  <a:pos x="20" y="3"/>
                </a:cxn>
                <a:cxn ang="0">
                  <a:pos x="25" y="5"/>
                </a:cxn>
                <a:cxn ang="0">
                  <a:pos x="25" y="6"/>
                </a:cxn>
                <a:cxn ang="0">
                  <a:pos x="22" y="6"/>
                </a:cxn>
                <a:cxn ang="0">
                  <a:pos x="20" y="11"/>
                </a:cxn>
                <a:cxn ang="0">
                  <a:pos x="17" y="10"/>
                </a:cxn>
                <a:cxn ang="0">
                  <a:pos x="17" y="11"/>
                </a:cxn>
                <a:cxn ang="0">
                  <a:pos x="12" y="11"/>
                </a:cxn>
                <a:cxn ang="0">
                  <a:pos x="14" y="11"/>
                </a:cxn>
                <a:cxn ang="0">
                  <a:pos x="6" y="10"/>
                </a:cxn>
                <a:cxn ang="0">
                  <a:pos x="6" y="6"/>
                </a:cxn>
                <a:cxn ang="0">
                  <a:pos x="3" y="5"/>
                </a:cxn>
                <a:cxn ang="0">
                  <a:pos x="0" y="0"/>
                </a:cxn>
                <a:cxn ang="0">
                  <a:pos x="1" y="0"/>
                </a:cxn>
                <a:cxn ang="0">
                  <a:pos x="1" y="0"/>
                </a:cxn>
              </a:cxnLst>
              <a:rect l="0" t="0" r="r" b="b"/>
              <a:pathLst>
                <a:path w="25" h="11">
                  <a:moveTo>
                    <a:pt x="1" y="0"/>
                  </a:moveTo>
                  <a:lnTo>
                    <a:pt x="9" y="2"/>
                  </a:lnTo>
                  <a:lnTo>
                    <a:pt x="16" y="0"/>
                  </a:lnTo>
                  <a:lnTo>
                    <a:pt x="17" y="3"/>
                  </a:lnTo>
                  <a:lnTo>
                    <a:pt x="20" y="3"/>
                  </a:lnTo>
                  <a:lnTo>
                    <a:pt x="25" y="5"/>
                  </a:lnTo>
                  <a:lnTo>
                    <a:pt x="25" y="6"/>
                  </a:lnTo>
                  <a:lnTo>
                    <a:pt x="22" y="6"/>
                  </a:lnTo>
                  <a:lnTo>
                    <a:pt x="20" y="11"/>
                  </a:lnTo>
                  <a:lnTo>
                    <a:pt x="17" y="10"/>
                  </a:lnTo>
                  <a:lnTo>
                    <a:pt x="17" y="11"/>
                  </a:lnTo>
                  <a:lnTo>
                    <a:pt x="12" y="11"/>
                  </a:lnTo>
                  <a:lnTo>
                    <a:pt x="14" y="11"/>
                  </a:lnTo>
                  <a:lnTo>
                    <a:pt x="6" y="10"/>
                  </a:lnTo>
                  <a:lnTo>
                    <a:pt x="6" y="6"/>
                  </a:lnTo>
                  <a:lnTo>
                    <a:pt x="3" y="5"/>
                  </a:lnTo>
                  <a:lnTo>
                    <a:pt x="0"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28" name="Freeform 732"/>
            <p:cNvSpPr>
              <a:spLocks/>
            </p:cNvSpPr>
            <p:nvPr/>
          </p:nvSpPr>
          <p:spPr bwMode="auto">
            <a:xfrm>
              <a:off x="2499449" y="-732028"/>
              <a:ext cx="25832" cy="13596"/>
            </a:xfrm>
            <a:custGeom>
              <a:avLst/>
              <a:gdLst/>
              <a:ahLst/>
              <a:cxnLst>
                <a:cxn ang="0">
                  <a:pos x="5" y="0"/>
                </a:cxn>
                <a:cxn ang="0">
                  <a:pos x="8" y="5"/>
                </a:cxn>
                <a:cxn ang="0">
                  <a:pos x="11" y="4"/>
                </a:cxn>
                <a:cxn ang="0">
                  <a:pos x="15" y="4"/>
                </a:cxn>
                <a:cxn ang="0">
                  <a:pos x="16" y="7"/>
                </a:cxn>
                <a:cxn ang="0">
                  <a:pos x="19" y="7"/>
                </a:cxn>
                <a:cxn ang="0">
                  <a:pos x="19" y="8"/>
                </a:cxn>
                <a:cxn ang="0">
                  <a:pos x="16" y="10"/>
                </a:cxn>
                <a:cxn ang="0">
                  <a:pos x="8" y="7"/>
                </a:cxn>
                <a:cxn ang="0">
                  <a:pos x="7" y="8"/>
                </a:cxn>
                <a:cxn ang="0">
                  <a:pos x="0" y="7"/>
                </a:cxn>
                <a:cxn ang="0">
                  <a:pos x="0" y="2"/>
                </a:cxn>
                <a:cxn ang="0">
                  <a:pos x="5" y="0"/>
                </a:cxn>
                <a:cxn ang="0">
                  <a:pos x="5" y="0"/>
                </a:cxn>
              </a:cxnLst>
              <a:rect l="0" t="0" r="r" b="b"/>
              <a:pathLst>
                <a:path w="19" h="10">
                  <a:moveTo>
                    <a:pt x="5" y="0"/>
                  </a:moveTo>
                  <a:lnTo>
                    <a:pt x="8" y="5"/>
                  </a:lnTo>
                  <a:lnTo>
                    <a:pt x="11" y="4"/>
                  </a:lnTo>
                  <a:lnTo>
                    <a:pt x="15" y="4"/>
                  </a:lnTo>
                  <a:lnTo>
                    <a:pt x="16" y="7"/>
                  </a:lnTo>
                  <a:lnTo>
                    <a:pt x="19" y="7"/>
                  </a:lnTo>
                  <a:lnTo>
                    <a:pt x="19" y="8"/>
                  </a:lnTo>
                  <a:lnTo>
                    <a:pt x="16" y="10"/>
                  </a:lnTo>
                  <a:lnTo>
                    <a:pt x="8" y="7"/>
                  </a:lnTo>
                  <a:lnTo>
                    <a:pt x="7" y="8"/>
                  </a:lnTo>
                  <a:lnTo>
                    <a:pt x="0" y="7"/>
                  </a:lnTo>
                  <a:lnTo>
                    <a:pt x="0" y="2"/>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29" name="Freeform 733"/>
            <p:cNvSpPr>
              <a:spLocks/>
            </p:cNvSpPr>
            <p:nvPr/>
          </p:nvSpPr>
          <p:spPr bwMode="auto">
            <a:xfrm>
              <a:off x="2532078" y="-736106"/>
              <a:ext cx="10876" cy="14956"/>
            </a:xfrm>
            <a:custGeom>
              <a:avLst/>
              <a:gdLst/>
              <a:ahLst/>
              <a:cxnLst>
                <a:cxn ang="0">
                  <a:pos x="5" y="0"/>
                </a:cxn>
                <a:cxn ang="0">
                  <a:pos x="8" y="8"/>
                </a:cxn>
                <a:cxn ang="0">
                  <a:pos x="3" y="7"/>
                </a:cxn>
                <a:cxn ang="0">
                  <a:pos x="3" y="8"/>
                </a:cxn>
                <a:cxn ang="0">
                  <a:pos x="8" y="11"/>
                </a:cxn>
                <a:cxn ang="0">
                  <a:pos x="0" y="8"/>
                </a:cxn>
                <a:cxn ang="0">
                  <a:pos x="0" y="5"/>
                </a:cxn>
                <a:cxn ang="0">
                  <a:pos x="3" y="3"/>
                </a:cxn>
                <a:cxn ang="0">
                  <a:pos x="3" y="2"/>
                </a:cxn>
                <a:cxn ang="0">
                  <a:pos x="5" y="0"/>
                </a:cxn>
                <a:cxn ang="0">
                  <a:pos x="5" y="0"/>
                </a:cxn>
              </a:cxnLst>
              <a:rect l="0" t="0" r="r" b="b"/>
              <a:pathLst>
                <a:path w="8" h="11">
                  <a:moveTo>
                    <a:pt x="5" y="0"/>
                  </a:moveTo>
                  <a:lnTo>
                    <a:pt x="8" y="8"/>
                  </a:lnTo>
                  <a:lnTo>
                    <a:pt x="3" y="7"/>
                  </a:lnTo>
                  <a:lnTo>
                    <a:pt x="3" y="8"/>
                  </a:lnTo>
                  <a:lnTo>
                    <a:pt x="8" y="11"/>
                  </a:lnTo>
                  <a:lnTo>
                    <a:pt x="0" y="8"/>
                  </a:lnTo>
                  <a:lnTo>
                    <a:pt x="0" y="5"/>
                  </a:lnTo>
                  <a:lnTo>
                    <a:pt x="3" y="3"/>
                  </a:lnTo>
                  <a:lnTo>
                    <a:pt x="3" y="2"/>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30" name="Freeform 734"/>
            <p:cNvSpPr>
              <a:spLocks/>
            </p:cNvSpPr>
            <p:nvPr/>
          </p:nvSpPr>
          <p:spPr bwMode="auto">
            <a:xfrm>
              <a:off x="2523921" y="-703477"/>
              <a:ext cx="6798" cy="2719"/>
            </a:xfrm>
            <a:custGeom>
              <a:avLst/>
              <a:gdLst/>
              <a:ahLst/>
              <a:cxnLst>
                <a:cxn ang="0">
                  <a:pos x="0" y="2"/>
                </a:cxn>
                <a:cxn ang="0">
                  <a:pos x="3" y="0"/>
                </a:cxn>
                <a:cxn ang="0">
                  <a:pos x="5" y="2"/>
                </a:cxn>
                <a:cxn ang="0">
                  <a:pos x="0" y="2"/>
                </a:cxn>
                <a:cxn ang="0">
                  <a:pos x="0" y="2"/>
                </a:cxn>
              </a:cxnLst>
              <a:rect l="0" t="0" r="r" b="b"/>
              <a:pathLst>
                <a:path w="5" h="2">
                  <a:moveTo>
                    <a:pt x="0" y="2"/>
                  </a:moveTo>
                  <a:lnTo>
                    <a:pt x="3" y="0"/>
                  </a:lnTo>
                  <a:lnTo>
                    <a:pt x="5" y="2"/>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31" name="Freeform 735"/>
            <p:cNvSpPr>
              <a:spLocks/>
            </p:cNvSpPr>
            <p:nvPr/>
          </p:nvSpPr>
          <p:spPr bwMode="auto">
            <a:xfrm>
              <a:off x="2532078" y="-700758"/>
              <a:ext cx="6798" cy="4079"/>
            </a:xfrm>
            <a:custGeom>
              <a:avLst/>
              <a:gdLst/>
              <a:ahLst/>
              <a:cxnLst>
                <a:cxn ang="0">
                  <a:pos x="3" y="3"/>
                </a:cxn>
                <a:cxn ang="0">
                  <a:pos x="0" y="0"/>
                </a:cxn>
                <a:cxn ang="0">
                  <a:pos x="5" y="0"/>
                </a:cxn>
                <a:cxn ang="0">
                  <a:pos x="3" y="3"/>
                </a:cxn>
                <a:cxn ang="0">
                  <a:pos x="3" y="3"/>
                </a:cxn>
              </a:cxnLst>
              <a:rect l="0" t="0" r="r" b="b"/>
              <a:pathLst>
                <a:path w="5" h="3">
                  <a:moveTo>
                    <a:pt x="3" y="3"/>
                  </a:moveTo>
                  <a:lnTo>
                    <a:pt x="0" y="0"/>
                  </a:lnTo>
                  <a:lnTo>
                    <a:pt x="5" y="0"/>
                  </a:lnTo>
                  <a:lnTo>
                    <a:pt x="3" y="3"/>
                  </a:lnTo>
                  <a:lnTo>
                    <a:pt x="3"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32" name="Freeform 736"/>
            <p:cNvSpPr>
              <a:spLocks/>
            </p:cNvSpPr>
            <p:nvPr/>
          </p:nvSpPr>
          <p:spPr bwMode="auto">
            <a:xfrm>
              <a:off x="2552472" y="-704837"/>
              <a:ext cx="14956" cy="4079"/>
            </a:xfrm>
            <a:custGeom>
              <a:avLst/>
              <a:gdLst/>
              <a:ahLst/>
              <a:cxnLst>
                <a:cxn ang="0">
                  <a:pos x="11" y="1"/>
                </a:cxn>
                <a:cxn ang="0">
                  <a:pos x="0" y="3"/>
                </a:cxn>
                <a:cxn ang="0">
                  <a:pos x="0" y="0"/>
                </a:cxn>
                <a:cxn ang="0">
                  <a:pos x="11" y="1"/>
                </a:cxn>
                <a:cxn ang="0">
                  <a:pos x="11" y="1"/>
                </a:cxn>
              </a:cxnLst>
              <a:rect l="0" t="0" r="r" b="b"/>
              <a:pathLst>
                <a:path w="11" h="3">
                  <a:moveTo>
                    <a:pt x="11" y="1"/>
                  </a:moveTo>
                  <a:lnTo>
                    <a:pt x="0" y="3"/>
                  </a:lnTo>
                  <a:lnTo>
                    <a:pt x="0" y="0"/>
                  </a:lnTo>
                  <a:lnTo>
                    <a:pt x="11" y="1"/>
                  </a:lnTo>
                  <a:lnTo>
                    <a:pt x="11"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33" name="Freeform 737"/>
            <p:cNvSpPr>
              <a:spLocks/>
            </p:cNvSpPr>
            <p:nvPr/>
          </p:nvSpPr>
          <p:spPr bwMode="auto">
            <a:xfrm>
              <a:off x="2547034" y="-703477"/>
              <a:ext cx="48944" cy="17675"/>
            </a:xfrm>
            <a:custGeom>
              <a:avLst/>
              <a:gdLst/>
              <a:ahLst/>
              <a:cxnLst>
                <a:cxn ang="0">
                  <a:pos x="0" y="3"/>
                </a:cxn>
                <a:cxn ang="0">
                  <a:pos x="28" y="0"/>
                </a:cxn>
                <a:cxn ang="0">
                  <a:pos x="31" y="2"/>
                </a:cxn>
                <a:cxn ang="0">
                  <a:pos x="31" y="3"/>
                </a:cxn>
                <a:cxn ang="0">
                  <a:pos x="33" y="5"/>
                </a:cxn>
                <a:cxn ang="0">
                  <a:pos x="33" y="8"/>
                </a:cxn>
                <a:cxn ang="0">
                  <a:pos x="36" y="13"/>
                </a:cxn>
                <a:cxn ang="0">
                  <a:pos x="28" y="8"/>
                </a:cxn>
                <a:cxn ang="0">
                  <a:pos x="23" y="8"/>
                </a:cxn>
                <a:cxn ang="0">
                  <a:pos x="16" y="5"/>
                </a:cxn>
                <a:cxn ang="0">
                  <a:pos x="12" y="5"/>
                </a:cxn>
                <a:cxn ang="0">
                  <a:pos x="16" y="10"/>
                </a:cxn>
                <a:cxn ang="0">
                  <a:pos x="10" y="10"/>
                </a:cxn>
                <a:cxn ang="0">
                  <a:pos x="5" y="7"/>
                </a:cxn>
                <a:cxn ang="0">
                  <a:pos x="12" y="3"/>
                </a:cxn>
                <a:cxn ang="0">
                  <a:pos x="2" y="5"/>
                </a:cxn>
                <a:cxn ang="0">
                  <a:pos x="0" y="3"/>
                </a:cxn>
                <a:cxn ang="0">
                  <a:pos x="0" y="3"/>
                </a:cxn>
              </a:cxnLst>
              <a:rect l="0" t="0" r="r" b="b"/>
              <a:pathLst>
                <a:path w="36" h="13">
                  <a:moveTo>
                    <a:pt x="0" y="3"/>
                  </a:moveTo>
                  <a:lnTo>
                    <a:pt x="28" y="0"/>
                  </a:lnTo>
                  <a:lnTo>
                    <a:pt x="31" y="2"/>
                  </a:lnTo>
                  <a:lnTo>
                    <a:pt x="31" y="3"/>
                  </a:lnTo>
                  <a:lnTo>
                    <a:pt x="33" y="5"/>
                  </a:lnTo>
                  <a:lnTo>
                    <a:pt x="33" y="8"/>
                  </a:lnTo>
                  <a:lnTo>
                    <a:pt x="36" y="13"/>
                  </a:lnTo>
                  <a:lnTo>
                    <a:pt x="28" y="8"/>
                  </a:lnTo>
                  <a:lnTo>
                    <a:pt x="23" y="8"/>
                  </a:lnTo>
                  <a:lnTo>
                    <a:pt x="16" y="5"/>
                  </a:lnTo>
                  <a:lnTo>
                    <a:pt x="12" y="5"/>
                  </a:lnTo>
                  <a:lnTo>
                    <a:pt x="16" y="10"/>
                  </a:lnTo>
                  <a:lnTo>
                    <a:pt x="10" y="10"/>
                  </a:lnTo>
                  <a:lnTo>
                    <a:pt x="5" y="7"/>
                  </a:lnTo>
                  <a:lnTo>
                    <a:pt x="12" y="3"/>
                  </a:lnTo>
                  <a:lnTo>
                    <a:pt x="2"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34" name="Freeform 738"/>
            <p:cNvSpPr>
              <a:spLocks/>
            </p:cNvSpPr>
            <p:nvPr/>
          </p:nvSpPr>
          <p:spPr bwMode="auto">
            <a:xfrm>
              <a:off x="4533346" y="-2271046"/>
              <a:ext cx="28551" cy="10876"/>
            </a:xfrm>
            <a:custGeom>
              <a:avLst/>
              <a:gdLst/>
              <a:ahLst/>
              <a:cxnLst>
                <a:cxn ang="0">
                  <a:pos x="8" y="2"/>
                </a:cxn>
                <a:cxn ang="0">
                  <a:pos x="7" y="2"/>
                </a:cxn>
                <a:cxn ang="0">
                  <a:pos x="5" y="0"/>
                </a:cxn>
                <a:cxn ang="0">
                  <a:pos x="2" y="0"/>
                </a:cxn>
                <a:cxn ang="0">
                  <a:pos x="0" y="0"/>
                </a:cxn>
                <a:cxn ang="0">
                  <a:pos x="5" y="2"/>
                </a:cxn>
                <a:cxn ang="0">
                  <a:pos x="8" y="3"/>
                </a:cxn>
                <a:cxn ang="0">
                  <a:pos x="13" y="3"/>
                </a:cxn>
                <a:cxn ang="0">
                  <a:pos x="21" y="8"/>
                </a:cxn>
                <a:cxn ang="0">
                  <a:pos x="21" y="8"/>
                </a:cxn>
                <a:cxn ang="0">
                  <a:pos x="21" y="7"/>
                </a:cxn>
                <a:cxn ang="0">
                  <a:pos x="20" y="7"/>
                </a:cxn>
                <a:cxn ang="0">
                  <a:pos x="20" y="5"/>
                </a:cxn>
                <a:cxn ang="0">
                  <a:pos x="18" y="5"/>
                </a:cxn>
                <a:cxn ang="0">
                  <a:pos x="16" y="3"/>
                </a:cxn>
                <a:cxn ang="0">
                  <a:pos x="13" y="3"/>
                </a:cxn>
                <a:cxn ang="0">
                  <a:pos x="12" y="2"/>
                </a:cxn>
                <a:cxn ang="0">
                  <a:pos x="12" y="0"/>
                </a:cxn>
                <a:cxn ang="0">
                  <a:pos x="10" y="0"/>
                </a:cxn>
                <a:cxn ang="0">
                  <a:pos x="8" y="2"/>
                </a:cxn>
                <a:cxn ang="0">
                  <a:pos x="8" y="2"/>
                </a:cxn>
              </a:cxnLst>
              <a:rect l="0" t="0" r="r" b="b"/>
              <a:pathLst>
                <a:path w="21" h="8">
                  <a:moveTo>
                    <a:pt x="8" y="2"/>
                  </a:moveTo>
                  <a:lnTo>
                    <a:pt x="7" y="2"/>
                  </a:lnTo>
                  <a:lnTo>
                    <a:pt x="5" y="0"/>
                  </a:lnTo>
                  <a:lnTo>
                    <a:pt x="2" y="0"/>
                  </a:lnTo>
                  <a:lnTo>
                    <a:pt x="0" y="0"/>
                  </a:lnTo>
                  <a:lnTo>
                    <a:pt x="5" y="2"/>
                  </a:lnTo>
                  <a:lnTo>
                    <a:pt x="8" y="3"/>
                  </a:lnTo>
                  <a:lnTo>
                    <a:pt x="13" y="3"/>
                  </a:lnTo>
                  <a:lnTo>
                    <a:pt x="21" y="8"/>
                  </a:lnTo>
                  <a:lnTo>
                    <a:pt x="21" y="8"/>
                  </a:lnTo>
                  <a:lnTo>
                    <a:pt x="21" y="7"/>
                  </a:lnTo>
                  <a:lnTo>
                    <a:pt x="20" y="7"/>
                  </a:lnTo>
                  <a:lnTo>
                    <a:pt x="20" y="5"/>
                  </a:lnTo>
                  <a:lnTo>
                    <a:pt x="18" y="5"/>
                  </a:lnTo>
                  <a:lnTo>
                    <a:pt x="16" y="3"/>
                  </a:lnTo>
                  <a:lnTo>
                    <a:pt x="13" y="3"/>
                  </a:lnTo>
                  <a:lnTo>
                    <a:pt x="12" y="2"/>
                  </a:lnTo>
                  <a:lnTo>
                    <a:pt x="12" y="0"/>
                  </a:lnTo>
                  <a:lnTo>
                    <a:pt x="10" y="0"/>
                  </a:lnTo>
                  <a:lnTo>
                    <a:pt x="8" y="2"/>
                  </a:lnTo>
                  <a:lnTo>
                    <a:pt x="8"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35" name="Freeform 739"/>
            <p:cNvSpPr>
              <a:spLocks/>
            </p:cNvSpPr>
            <p:nvPr/>
          </p:nvSpPr>
          <p:spPr bwMode="auto">
            <a:xfrm>
              <a:off x="2730574" y="-2228900"/>
              <a:ext cx="42147" cy="10876"/>
            </a:xfrm>
            <a:custGeom>
              <a:avLst/>
              <a:gdLst/>
              <a:ahLst/>
              <a:cxnLst>
                <a:cxn ang="0">
                  <a:pos x="26" y="0"/>
                </a:cxn>
                <a:cxn ang="0">
                  <a:pos x="27" y="0"/>
                </a:cxn>
                <a:cxn ang="0">
                  <a:pos x="21" y="1"/>
                </a:cxn>
                <a:cxn ang="0">
                  <a:pos x="5" y="5"/>
                </a:cxn>
                <a:cxn ang="0">
                  <a:pos x="0" y="6"/>
                </a:cxn>
                <a:cxn ang="0">
                  <a:pos x="0" y="8"/>
                </a:cxn>
                <a:cxn ang="0">
                  <a:pos x="2" y="8"/>
                </a:cxn>
                <a:cxn ang="0">
                  <a:pos x="26" y="3"/>
                </a:cxn>
                <a:cxn ang="0">
                  <a:pos x="31" y="1"/>
                </a:cxn>
                <a:cxn ang="0">
                  <a:pos x="31" y="1"/>
                </a:cxn>
                <a:cxn ang="0">
                  <a:pos x="27" y="1"/>
                </a:cxn>
                <a:cxn ang="0">
                  <a:pos x="23" y="1"/>
                </a:cxn>
                <a:cxn ang="0">
                  <a:pos x="26" y="0"/>
                </a:cxn>
                <a:cxn ang="0">
                  <a:pos x="26" y="0"/>
                </a:cxn>
              </a:cxnLst>
              <a:rect l="0" t="0" r="r" b="b"/>
              <a:pathLst>
                <a:path w="31" h="8">
                  <a:moveTo>
                    <a:pt x="26" y="0"/>
                  </a:moveTo>
                  <a:lnTo>
                    <a:pt x="27" y="0"/>
                  </a:lnTo>
                  <a:lnTo>
                    <a:pt x="21" y="1"/>
                  </a:lnTo>
                  <a:lnTo>
                    <a:pt x="5" y="5"/>
                  </a:lnTo>
                  <a:lnTo>
                    <a:pt x="0" y="6"/>
                  </a:lnTo>
                  <a:lnTo>
                    <a:pt x="0" y="8"/>
                  </a:lnTo>
                  <a:lnTo>
                    <a:pt x="2" y="8"/>
                  </a:lnTo>
                  <a:lnTo>
                    <a:pt x="26" y="3"/>
                  </a:lnTo>
                  <a:lnTo>
                    <a:pt x="31" y="1"/>
                  </a:lnTo>
                  <a:lnTo>
                    <a:pt x="31" y="1"/>
                  </a:lnTo>
                  <a:lnTo>
                    <a:pt x="27" y="1"/>
                  </a:lnTo>
                  <a:lnTo>
                    <a:pt x="23" y="1"/>
                  </a:lnTo>
                  <a:lnTo>
                    <a:pt x="26" y="0"/>
                  </a:lnTo>
                  <a:lnTo>
                    <a:pt x="2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36" name="Freeform 740"/>
            <p:cNvSpPr>
              <a:spLocks/>
            </p:cNvSpPr>
            <p:nvPr/>
          </p:nvSpPr>
          <p:spPr bwMode="auto">
            <a:xfrm>
              <a:off x="2619090" y="-2473620"/>
              <a:ext cx="24472" cy="10876"/>
            </a:xfrm>
            <a:custGeom>
              <a:avLst/>
              <a:gdLst/>
              <a:ahLst/>
              <a:cxnLst>
                <a:cxn ang="0">
                  <a:pos x="2" y="2"/>
                </a:cxn>
                <a:cxn ang="0">
                  <a:pos x="8" y="0"/>
                </a:cxn>
                <a:cxn ang="0">
                  <a:pos x="15" y="2"/>
                </a:cxn>
                <a:cxn ang="0">
                  <a:pos x="18" y="8"/>
                </a:cxn>
                <a:cxn ang="0">
                  <a:pos x="13" y="8"/>
                </a:cxn>
                <a:cxn ang="0">
                  <a:pos x="8" y="5"/>
                </a:cxn>
                <a:cxn ang="0">
                  <a:pos x="0" y="3"/>
                </a:cxn>
                <a:cxn ang="0">
                  <a:pos x="2" y="2"/>
                </a:cxn>
                <a:cxn ang="0">
                  <a:pos x="2" y="2"/>
                </a:cxn>
              </a:cxnLst>
              <a:rect l="0" t="0" r="r" b="b"/>
              <a:pathLst>
                <a:path w="18" h="8">
                  <a:moveTo>
                    <a:pt x="2" y="2"/>
                  </a:moveTo>
                  <a:lnTo>
                    <a:pt x="8" y="0"/>
                  </a:lnTo>
                  <a:lnTo>
                    <a:pt x="15" y="2"/>
                  </a:lnTo>
                  <a:lnTo>
                    <a:pt x="18" y="8"/>
                  </a:lnTo>
                  <a:lnTo>
                    <a:pt x="13" y="8"/>
                  </a:lnTo>
                  <a:lnTo>
                    <a:pt x="8" y="5"/>
                  </a:lnTo>
                  <a:lnTo>
                    <a:pt x="0" y="3"/>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37" name="Freeform 741"/>
            <p:cNvSpPr>
              <a:spLocks/>
            </p:cNvSpPr>
            <p:nvPr/>
          </p:nvSpPr>
          <p:spPr bwMode="auto">
            <a:xfrm>
              <a:off x="2948103" y="-2404283"/>
              <a:ext cx="50304" cy="20394"/>
            </a:xfrm>
            <a:custGeom>
              <a:avLst/>
              <a:gdLst/>
              <a:ahLst/>
              <a:cxnLst>
                <a:cxn ang="0">
                  <a:pos x="7" y="0"/>
                </a:cxn>
                <a:cxn ang="0">
                  <a:pos x="26" y="5"/>
                </a:cxn>
                <a:cxn ang="0">
                  <a:pos x="29" y="8"/>
                </a:cxn>
                <a:cxn ang="0">
                  <a:pos x="34" y="10"/>
                </a:cxn>
                <a:cxn ang="0">
                  <a:pos x="37" y="13"/>
                </a:cxn>
                <a:cxn ang="0">
                  <a:pos x="29" y="15"/>
                </a:cxn>
                <a:cxn ang="0">
                  <a:pos x="13" y="10"/>
                </a:cxn>
                <a:cxn ang="0">
                  <a:pos x="10" y="7"/>
                </a:cxn>
                <a:cxn ang="0">
                  <a:pos x="0" y="2"/>
                </a:cxn>
                <a:cxn ang="0">
                  <a:pos x="0" y="0"/>
                </a:cxn>
                <a:cxn ang="0">
                  <a:pos x="7" y="0"/>
                </a:cxn>
                <a:cxn ang="0">
                  <a:pos x="7" y="0"/>
                </a:cxn>
              </a:cxnLst>
              <a:rect l="0" t="0" r="r" b="b"/>
              <a:pathLst>
                <a:path w="37" h="15">
                  <a:moveTo>
                    <a:pt x="7" y="0"/>
                  </a:moveTo>
                  <a:lnTo>
                    <a:pt x="26" y="5"/>
                  </a:lnTo>
                  <a:lnTo>
                    <a:pt x="29" y="8"/>
                  </a:lnTo>
                  <a:lnTo>
                    <a:pt x="34" y="10"/>
                  </a:lnTo>
                  <a:lnTo>
                    <a:pt x="37" y="13"/>
                  </a:lnTo>
                  <a:lnTo>
                    <a:pt x="29" y="15"/>
                  </a:lnTo>
                  <a:lnTo>
                    <a:pt x="13" y="10"/>
                  </a:lnTo>
                  <a:lnTo>
                    <a:pt x="10" y="7"/>
                  </a:lnTo>
                  <a:lnTo>
                    <a:pt x="0" y="2"/>
                  </a:lnTo>
                  <a:lnTo>
                    <a:pt x="0" y="0"/>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38" name="Freeform 742"/>
            <p:cNvSpPr>
              <a:spLocks/>
            </p:cNvSpPr>
            <p:nvPr/>
          </p:nvSpPr>
          <p:spPr bwMode="auto">
            <a:xfrm>
              <a:off x="2939945" y="-2343102"/>
              <a:ext cx="43506" cy="21753"/>
            </a:xfrm>
            <a:custGeom>
              <a:avLst/>
              <a:gdLst/>
              <a:ahLst/>
              <a:cxnLst>
                <a:cxn ang="0">
                  <a:pos x="6" y="2"/>
                </a:cxn>
                <a:cxn ang="0">
                  <a:pos x="5" y="4"/>
                </a:cxn>
                <a:cxn ang="0">
                  <a:pos x="8" y="8"/>
                </a:cxn>
                <a:cxn ang="0">
                  <a:pos x="13" y="8"/>
                </a:cxn>
                <a:cxn ang="0">
                  <a:pos x="19" y="10"/>
                </a:cxn>
                <a:cxn ang="0">
                  <a:pos x="32" y="8"/>
                </a:cxn>
                <a:cxn ang="0">
                  <a:pos x="32" y="10"/>
                </a:cxn>
                <a:cxn ang="0">
                  <a:pos x="26" y="12"/>
                </a:cxn>
                <a:cxn ang="0">
                  <a:pos x="26" y="15"/>
                </a:cxn>
                <a:cxn ang="0">
                  <a:pos x="23" y="16"/>
                </a:cxn>
                <a:cxn ang="0">
                  <a:pos x="19" y="15"/>
                </a:cxn>
                <a:cxn ang="0">
                  <a:pos x="18" y="12"/>
                </a:cxn>
                <a:cxn ang="0">
                  <a:pos x="15" y="13"/>
                </a:cxn>
                <a:cxn ang="0">
                  <a:pos x="5" y="10"/>
                </a:cxn>
                <a:cxn ang="0">
                  <a:pos x="3" y="8"/>
                </a:cxn>
                <a:cxn ang="0">
                  <a:pos x="3" y="7"/>
                </a:cxn>
                <a:cxn ang="0">
                  <a:pos x="0" y="5"/>
                </a:cxn>
                <a:cxn ang="0">
                  <a:pos x="0" y="4"/>
                </a:cxn>
                <a:cxn ang="0">
                  <a:pos x="6" y="0"/>
                </a:cxn>
                <a:cxn ang="0">
                  <a:pos x="6" y="2"/>
                </a:cxn>
                <a:cxn ang="0">
                  <a:pos x="6" y="2"/>
                </a:cxn>
              </a:cxnLst>
              <a:rect l="0" t="0" r="r" b="b"/>
              <a:pathLst>
                <a:path w="32" h="16">
                  <a:moveTo>
                    <a:pt x="6" y="2"/>
                  </a:moveTo>
                  <a:lnTo>
                    <a:pt x="5" y="4"/>
                  </a:lnTo>
                  <a:lnTo>
                    <a:pt x="8" y="8"/>
                  </a:lnTo>
                  <a:lnTo>
                    <a:pt x="13" y="8"/>
                  </a:lnTo>
                  <a:lnTo>
                    <a:pt x="19" y="10"/>
                  </a:lnTo>
                  <a:lnTo>
                    <a:pt x="32" y="8"/>
                  </a:lnTo>
                  <a:lnTo>
                    <a:pt x="32" y="10"/>
                  </a:lnTo>
                  <a:lnTo>
                    <a:pt x="26" y="12"/>
                  </a:lnTo>
                  <a:lnTo>
                    <a:pt x="26" y="15"/>
                  </a:lnTo>
                  <a:lnTo>
                    <a:pt x="23" y="16"/>
                  </a:lnTo>
                  <a:lnTo>
                    <a:pt x="19" y="15"/>
                  </a:lnTo>
                  <a:lnTo>
                    <a:pt x="18" y="12"/>
                  </a:lnTo>
                  <a:lnTo>
                    <a:pt x="15" y="13"/>
                  </a:lnTo>
                  <a:lnTo>
                    <a:pt x="5" y="10"/>
                  </a:lnTo>
                  <a:lnTo>
                    <a:pt x="3" y="8"/>
                  </a:lnTo>
                  <a:lnTo>
                    <a:pt x="3" y="7"/>
                  </a:lnTo>
                  <a:lnTo>
                    <a:pt x="0" y="5"/>
                  </a:lnTo>
                  <a:lnTo>
                    <a:pt x="0" y="4"/>
                  </a:lnTo>
                  <a:lnTo>
                    <a:pt x="6" y="0"/>
                  </a:lnTo>
                  <a:lnTo>
                    <a:pt x="6" y="2"/>
                  </a:lnTo>
                  <a:lnTo>
                    <a:pt x="6"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39" name="Freeform 743"/>
            <p:cNvSpPr>
              <a:spLocks/>
            </p:cNvSpPr>
            <p:nvPr/>
          </p:nvSpPr>
          <p:spPr bwMode="auto">
            <a:xfrm>
              <a:off x="2994328" y="-2343102"/>
              <a:ext cx="32629" cy="28551"/>
            </a:xfrm>
            <a:custGeom>
              <a:avLst/>
              <a:gdLst/>
              <a:ahLst/>
              <a:cxnLst>
                <a:cxn ang="0">
                  <a:pos x="15" y="0"/>
                </a:cxn>
                <a:cxn ang="0">
                  <a:pos x="15" y="0"/>
                </a:cxn>
                <a:cxn ang="0">
                  <a:pos x="13" y="2"/>
                </a:cxn>
                <a:cxn ang="0">
                  <a:pos x="2" y="13"/>
                </a:cxn>
                <a:cxn ang="0">
                  <a:pos x="0" y="18"/>
                </a:cxn>
                <a:cxn ang="0">
                  <a:pos x="2" y="21"/>
                </a:cxn>
                <a:cxn ang="0">
                  <a:pos x="13" y="21"/>
                </a:cxn>
                <a:cxn ang="0">
                  <a:pos x="24" y="16"/>
                </a:cxn>
                <a:cxn ang="0">
                  <a:pos x="23" y="15"/>
                </a:cxn>
                <a:cxn ang="0">
                  <a:pos x="23" y="12"/>
                </a:cxn>
                <a:cxn ang="0">
                  <a:pos x="21" y="12"/>
                </a:cxn>
                <a:cxn ang="0">
                  <a:pos x="18" y="13"/>
                </a:cxn>
                <a:cxn ang="0">
                  <a:pos x="18" y="12"/>
                </a:cxn>
                <a:cxn ang="0">
                  <a:pos x="11" y="13"/>
                </a:cxn>
                <a:cxn ang="0">
                  <a:pos x="15" y="12"/>
                </a:cxn>
                <a:cxn ang="0">
                  <a:pos x="13" y="10"/>
                </a:cxn>
                <a:cxn ang="0">
                  <a:pos x="18" y="4"/>
                </a:cxn>
                <a:cxn ang="0">
                  <a:pos x="16" y="0"/>
                </a:cxn>
                <a:cxn ang="0">
                  <a:pos x="15" y="0"/>
                </a:cxn>
                <a:cxn ang="0">
                  <a:pos x="15" y="0"/>
                </a:cxn>
              </a:cxnLst>
              <a:rect l="0" t="0" r="r" b="b"/>
              <a:pathLst>
                <a:path w="24" h="21">
                  <a:moveTo>
                    <a:pt x="15" y="0"/>
                  </a:moveTo>
                  <a:lnTo>
                    <a:pt x="15" y="0"/>
                  </a:lnTo>
                  <a:lnTo>
                    <a:pt x="13" y="2"/>
                  </a:lnTo>
                  <a:lnTo>
                    <a:pt x="2" y="13"/>
                  </a:lnTo>
                  <a:lnTo>
                    <a:pt x="0" y="18"/>
                  </a:lnTo>
                  <a:lnTo>
                    <a:pt x="2" y="21"/>
                  </a:lnTo>
                  <a:lnTo>
                    <a:pt x="13" y="21"/>
                  </a:lnTo>
                  <a:lnTo>
                    <a:pt x="24" y="16"/>
                  </a:lnTo>
                  <a:lnTo>
                    <a:pt x="23" y="15"/>
                  </a:lnTo>
                  <a:lnTo>
                    <a:pt x="23" y="12"/>
                  </a:lnTo>
                  <a:lnTo>
                    <a:pt x="21" y="12"/>
                  </a:lnTo>
                  <a:lnTo>
                    <a:pt x="18" y="13"/>
                  </a:lnTo>
                  <a:lnTo>
                    <a:pt x="18" y="12"/>
                  </a:lnTo>
                  <a:lnTo>
                    <a:pt x="11" y="13"/>
                  </a:lnTo>
                  <a:lnTo>
                    <a:pt x="15" y="12"/>
                  </a:lnTo>
                  <a:lnTo>
                    <a:pt x="13" y="10"/>
                  </a:lnTo>
                  <a:lnTo>
                    <a:pt x="18" y="4"/>
                  </a:lnTo>
                  <a:lnTo>
                    <a:pt x="16" y="0"/>
                  </a:lnTo>
                  <a:lnTo>
                    <a:pt x="15" y="0"/>
                  </a:lnTo>
                  <a:lnTo>
                    <a:pt x="1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40" name="Freeform 744"/>
            <p:cNvSpPr>
              <a:spLocks/>
            </p:cNvSpPr>
            <p:nvPr/>
          </p:nvSpPr>
          <p:spPr bwMode="auto">
            <a:xfrm>
              <a:off x="3040553" y="-2440990"/>
              <a:ext cx="127798" cy="107405"/>
            </a:xfrm>
            <a:custGeom>
              <a:avLst/>
              <a:gdLst/>
              <a:ahLst/>
              <a:cxnLst>
                <a:cxn ang="0">
                  <a:pos x="86" y="37"/>
                </a:cxn>
                <a:cxn ang="0">
                  <a:pos x="75" y="35"/>
                </a:cxn>
                <a:cxn ang="0">
                  <a:pos x="61" y="39"/>
                </a:cxn>
                <a:cxn ang="0">
                  <a:pos x="59" y="35"/>
                </a:cxn>
                <a:cxn ang="0">
                  <a:pos x="53" y="32"/>
                </a:cxn>
                <a:cxn ang="0">
                  <a:pos x="59" y="27"/>
                </a:cxn>
                <a:cxn ang="0">
                  <a:pos x="51" y="24"/>
                </a:cxn>
                <a:cxn ang="0">
                  <a:pos x="42" y="32"/>
                </a:cxn>
                <a:cxn ang="0">
                  <a:pos x="42" y="26"/>
                </a:cxn>
                <a:cxn ang="0">
                  <a:pos x="51" y="13"/>
                </a:cxn>
                <a:cxn ang="0">
                  <a:pos x="56" y="13"/>
                </a:cxn>
                <a:cxn ang="0">
                  <a:pos x="56" y="7"/>
                </a:cxn>
                <a:cxn ang="0">
                  <a:pos x="59" y="5"/>
                </a:cxn>
                <a:cxn ang="0">
                  <a:pos x="62" y="0"/>
                </a:cxn>
                <a:cxn ang="0">
                  <a:pos x="46" y="5"/>
                </a:cxn>
                <a:cxn ang="0">
                  <a:pos x="40" y="10"/>
                </a:cxn>
                <a:cxn ang="0">
                  <a:pos x="34" y="16"/>
                </a:cxn>
                <a:cxn ang="0">
                  <a:pos x="32" y="23"/>
                </a:cxn>
                <a:cxn ang="0">
                  <a:pos x="29" y="26"/>
                </a:cxn>
                <a:cxn ang="0">
                  <a:pos x="26" y="34"/>
                </a:cxn>
                <a:cxn ang="0">
                  <a:pos x="19" y="39"/>
                </a:cxn>
                <a:cxn ang="0">
                  <a:pos x="21" y="42"/>
                </a:cxn>
                <a:cxn ang="0">
                  <a:pos x="13" y="48"/>
                </a:cxn>
                <a:cxn ang="0">
                  <a:pos x="9" y="47"/>
                </a:cxn>
                <a:cxn ang="0">
                  <a:pos x="13" y="50"/>
                </a:cxn>
                <a:cxn ang="0">
                  <a:pos x="0" y="59"/>
                </a:cxn>
                <a:cxn ang="0">
                  <a:pos x="1" y="64"/>
                </a:cxn>
                <a:cxn ang="0">
                  <a:pos x="17" y="63"/>
                </a:cxn>
                <a:cxn ang="0">
                  <a:pos x="45" y="63"/>
                </a:cxn>
                <a:cxn ang="0">
                  <a:pos x="50" y="63"/>
                </a:cxn>
                <a:cxn ang="0">
                  <a:pos x="54" y="66"/>
                </a:cxn>
                <a:cxn ang="0">
                  <a:pos x="64" y="64"/>
                </a:cxn>
                <a:cxn ang="0">
                  <a:pos x="54" y="71"/>
                </a:cxn>
                <a:cxn ang="0">
                  <a:pos x="48" y="74"/>
                </a:cxn>
                <a:cxn ang="0">
                  <a:pos x="58" y="72"/>
                </a:cxn>
                <a:cxn ang="0">
                  <a:pos x="69" y="66"/>
                </a:cxn>
                <a:cxn ang="0">
                  <a:pos x="75" y="58"/>
                </a:cxn>
                <a:cxn ang="0">
                  <a:pos x="74" y="74"/>
                </a:cxn>
                <a:cxn ang="0">
                  <a:pos x="82" y="69"/>
                </a:cxn>
                <a:cxn ang="0">
                  <a:pos x="80" y="77"/>
                </a:cxn>
                <a:cxn ang="0">
                  <a:pos x="85" y="77"/>
                </a:cxn>
                <a:cxn ang="0">
                  <a:pos x="94" y="66"/>
                </a:cxn>
                <a:cxn ang="0">
                  <a:pos x="93" y="61"/>
                </a:cxn>
                <a:cxn ang="0">
                  <a:pos x="88" y="64"/>
                </a:cxn>
                <a:cxn ang="0">
                  <a:pos x="93" y="55"/>
                </a:cxn>
                <a:cxn ang="0">
                  <a:pos x="83" y="63"/>
                </a:cxn>
                <a:cxn ang="0">
                  <a:pos x="80" y="61"/>
                </a:cxn>
                <a:cxn ang="0">
                  <a:pos x="78" y="55"/>
                </a:cxn>
                <a:cxn ang="0">
                  <a:pos x="91" y="47"/>
                </a:cxn>
                <a:cxn ang="0">
                  <a:pos x="77" y="50"/>
                </a:cxn>
                <a:cxn ang="0">
                  <a:pos x="78" y="45"/>
                </a:cxn>
                <a:cxn ang="0">
                  <a:pos x="86" y="39"/>
                </a:cxn>
              </a:cxnLst>
              <a:rect l="0" t="0" r="r" b="b"/>
              <a:pathLst>
                <a:path w="94" h="79">
                  <a:moveTo>
                    <a:pt x="86" y="39"/>
                  </a:moveTo>
                  <a:lnTo>
                    <a:pt x="86" y="37"/>
                  </a:lnTo>
                  <a:lnTo>
                    <a:pt x="80" y="35"/>
                  </a:lnTo>
                  <a:lnTo>
                    <a:pt x="75" y="35"/>
                  </a:lnTo>
                  <a:lnTo>
                    <a:pt x="74" y="34"/>
                  </a:lnTo>
                  <a:lnTo>
                    <a:pt x="61" y="39"/>
                  </a:lnTo>
                  <a:lnTo>
                    <a:pt x="64" y="34"/>
                  </a:lnTo>
                  <a:lnTo>
                    <a:pt x="59" y="35"/>
                  </a:lnTo>
                  <a:lnTo>
                    <a:pt x="53" y="35"/>
                  </a:lnTo>
                  <a:lnTo>
                    <a:pt x="53" y="32"/>
                  </a:lnTo>
                  <a:lnTo>
                    <a:pt x="51" y="32"/>
                  </a:lnTo>
                  <a:lnTo>
                    <a:pt x="59" y="27"/>
                  </a:lnTo>
                  <a:lnTo>
                    <a:pt x="51" y="27"/>
                  </a:lnTo>
                  <a:lnTo>
                    <a:pt x="51" y="24"/>
                  </a:lnTo>
                  <a:lnTo>
                    <a:pt x="50" y="24"/>
                  </a:lnTo>
                  <a:lnTo>
                    <a:pt x="42" y="32"/>
                  </a:lnTo>
                  <a:lnTo>
                    <a:pt x="40" y="31"/>
                  </a:lnTo>
                  <a:lnTo>
                    <a:pt x="42" y="26"/>
                  </a:lnTo>
                  <a:lnTo>
                    <a:pt x="51" y="18"/>
                  </a:lnTo>
                  <a:lnTo>
                    <a:pt x="51" y="13"/>
                  </a:lnTo>
                  <a:lnTo>
                    <a:pt x="53" y="13"/>
                  </a:lnTo>
                  <a:lnTo>
                    <a:pt x="56" y="13"/>
                  </a:lnTo>
                  <a:lnTo>
                    <a:pt x="58" y="8"/>
                  </a:lnTo>
                  <a:lnTo>
                    <a:pt x="56" y="7"/>
                  </a:lnTo>
                  <a:lnTo>
                    <a:pt x="56" y="5"/>
                  </a:lnTo>
                  <a:lnTo>
                    <a:pt x="59" y="5"/>
                  </a:lnTo>
                  <a:lnTo>
                    <a:pt x="62" y="2"/>
                  </a:lnTo>
                  <a:lnTo>
                    <a:pt x="62" y="0"/>
                  </a:lnTo>
                  <a:lnTo>
                    <a:pt x="53" y="3"/>
                  </a:lnTo>
                  <a:lnTo>
                    <a:pt x="46" y="5"/>
                  </a:lnTo>
                  <a:lnTo>
                    <a:pt x="43" y="8"/>
                  </a:lnTo>
                  <a:lnTo>
                    <a:pt x="40" y="10"/>
                  </a:lnTo>
                  <a:lnTo>
                    <a:pt x="40" y="13"/>
                  </a:lnTo>
                  <a:lnTo>
                    <a:pt x="34" y="16"/>
                  </a:lnTo>
                  <a:lnTo>
                    <a:pt x="37" y="18"/>
                  </a:lnTo>
                  <a:lnTo>
                    <a:pt x="32" y="23"/>
                  </a:lnTo>
                  <a:lnTo>
                    <a:pt x="34" y="24"/>
                  </a:lnTo>
                  <a:lnTo>
                    <a:pt x="29" y="26"/>
                  </a:lnTo>
                  <a:lnTo>
                    <a:pt x="26" y="31"/>
                  </a:lnTo>
                  <a:lnTo>
                    <a:pt x="26" y="34"/>
                  </a:lnTo>
                  <a:lnTo>
                    <a:pt x="21" y="37"/>
                  </a:lnTo>
                  <a:lnTo>
                    <a:pt x="19" y="39"/>
                  </a:lnTo>
                  <a:lnTo>
                    <a:pt x="22" y="39"/>
                  </a:lnTo>
                  <a:lnTo>
                    <a:pt x="21" y="42"/>
                  </a:lnTo>
                  <a:lnTo>
                    <a:pt x="16" y="42"/>
                  </a:lnTo>
                  <a:lnTo>
                    <a:pt x="13" y="48"/>
                  </a:lnTo>
                  <a:lnTo>
                    <a:pt x="9" y="48"/>
                  </a:lnTo>
                  <a:lnTo>
                    <a:pt x="9" y="47"/>
                  </a:lnTo>
                  <a:lnTo>
                    <a:pt x="5" y="50"/>
                  </a:lnTo>
                  <a:lnTo>
                    <a:pt x="13" y="50"/>
                  </a:lnTo>
                  <a:lnTo>
                    <a:pt x="14" y="51"/>
                  </a:lnTo>
                  <a:lnTo>
                    <a:pt x="0" y="59"/>
                  </a:lnTo>
                  <a:lnTo>
                    <a:pt x="0" y="63"/>
                  </a:lnTo>
                  <a:lnTo>
                    <a:pt x="1" y="64"/>
                  </a:lnTo>
                  <a:lnTo>
                    <a:pt x="5" y="64"/>
                  </a:lnTo>
                  <a:lnTo>
                    <a:pt x="17" y="63"/>
                  </a:lnTo>
                  <a:lnTo>
                    <a:pt x="37" y="64"/>
                  </a:lnTo>
                  <a:lnTo>
                    <a:pt x="45" y="63"/>
                  </a:lnTo>
                  <a:lnTo>
                    <a:pt x="51" y="59"/>
                  </a:lnTo>
                  <a:lnTo>
                    <a:pt x="50" y="63"/>
                  </a:lnTo>
                  <a:lnTo>
                    <a:pt x="45" y="66"/>
                  </a:lnTo>
                  <a:lnTo>
                    <a:pt x="54" y="66"/>
                  </a:lnTo>
                  <a:lnTo>
                    <a:pt x="58" y="63"/>
                  </a:lnTo>
                  <a:lnTo>
                    <a:pt x="64" y="64"/>
                  </a:lnTo>
                  <a:lnTo>
                    <a:pt x="58" y="67"/>
                  </a:lnTo>
                  <a:lnTo>
                    <a:pt x="54" y="71"/>
                  </a:lnTo>
                  <a:lnTo>
                    <a:pt x="48" y="72"/>
                  </a:lnTo>
                  <a:lnTo>
                    <a:pt x="48" y="74"/>
                  </a:lnTo>
                  <a:lnTo>
                    <a:pt x="51" y="74"/>
                  </a:lnTo>
                  <a:lnTo>
                    <a:pt x="58" y="72"/>
                  </a:lnTo>
                  <a:lnTo>
                    <a:pt x="64" y="67"/>
                  </a:lnTo>
                  <a:lnTo>
                    <a:pt x="69" y="66"/>
                  </a:lnTo>
                  <a:lnTo>
                    <a:pt x="74" y="58"/>
                  </a:lnTo>
                  <a:lnTo>
                    <a:pt x="75" y="58"/>
                  </a:lnTo>
                  <a:lnTo>
                    <a:pt x="77" y="67"/>
                  </a:lnTo>
                  <a:lnTo>
                    <a:pt x="74" y="74"/>
                  </a:lnTo>
                  <a:lnTo>
                    <a:pt x="75" y="76"/>
                  </a:lnTo>
                  <a:lnTo>
                    <a:pt x="82" y="69"/>
                  </a:lnTo>
                  <a:lnTo>
                    <a:pt x="82" y="71"/>
                  </a:lnTo>
                  <a:lnTo>
                    <a:pt x="80" y="77"/>
                  </a:lnTo>
                  <a:lnTo>
                    <a:pt x="82" y="79"/>
                  </a:lnTo>
                  <a:lnTo>
                    <a:pt x="85" y="77"/>
                  </a:lnTo>
                  <a:lnTo>
                    <a:pt x="88" y="77"/>
                  </a:lnTo>
                  <a:lnTo>
                    <a:pt x="94" y="66"/>
                  </a:lnTo>
                  <a:lnTo>
                    <a:pt x="94" y="61"/>
                  </a:lnTo>
                  <a:lnTo>
                    <a:pt x="93" y="61"/>
                  </a:lnTo>
                  <a:lnTo>
                    <a:pt x="90" y="66"/>
                  </a:lnTo>
                  <a:lnTo>
                    <a:pt x="88" y="64"/>
                  </a:lnTo>
                  <a:lnTo>
                    <a:pt x="88" y="61"/>
                  </a:lnTo>
                  <a:lnTo>
                    <a:pt x="93" y="55"/>
                  </a:lnTo>
                  <a:lnTo>
                    <a:pt x="88" y="58"/>
                  </a:lnTo>
                  <a:lnTo>
                    <a:pt x="83" y="63"/>
                  </a:lnTo>
                  <a:lnTo>
                    <a:pt x="82" y="63"/>
                  </a:lnTo>
                  <a:lnTo>
                    <a:pt x="80" y="61"/>
                  </a:lnTo>
                  <a:lnTo>
                    <a:pt x="82" y="56"/>
                  </a:lnTo>
                  <a:lnTo>
                    <a:pt x="78" y="55"/>
                  </a:lnTo>
                  <a:lnTo>
                    <a:pt x="90" y="50"/>
                  </a:lnTo>
                  <a:lnTo>
                    <a:pt x="91" y="47"/>
                  </a:lnTo>
                  <a:lnTo>
                    <a:pt x="83" y="50"/>
                  </a:lnTo>
                  <a:lnTo>
                    <a:pt x="77" y="50"/>
                  </a:lnTo>
                  <a:lnTo>
                    <a:pt x="82" y="47"/>
                  </a:lnTo>
                  <a:lnTo>
                    <a:pt x="78" y="45"/>
                  </a:lnTo>
                  <a:lnTo>
                    <a:pt x="86" y="39"/>
                  </a:lnTo>
                  <a:lnTo>
                    <a:pt x="86" y="3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41" name="Freeform 745"/>
            <p:cNvSpPr>
              <a:spLocks/>
            </p:cNvSpPr>
            <p:nvPr/>
          </p:nvSpPr>
          <p:spPr bwMode="auto">
            <a:xfrm>
              <a:off x="2676191" y="-2140529"/>
              <a:ext cx="6798" cy="16315"/>
            </a:xfrm>
            <a:custGeom>
              <a:avLst/>
              <a:gdLst/>
              <a:ahLst/>
              <a:cxnLst>
                <a:cxn ang="0">
                  <a:pos x="0" y="12"/>
                </a:cxn>
                <a:cxn ang="0">
                  <a:pos x="3" y="12"/>
                </a:cxn>
                <a:cxn ang="0">
                  <a:pos x="5" y="7"/>
                </a:cxn>
                <a:cxn ang="0">
                  <a:pos x="3" y="0"/>
                </a:cxn>
                <a:cxn ang="0">
                  <a:pos x="5" y="7"/>
                </a:cxn>
                <a:cxn ang="0">
                  <a:pos x="3" y="10"/>
                </a:cxn>
                <a:cxn ang="0">
                  <a:pos x="0" y="12"/>
                </a:cxn>
                <a:cxn ang="0">
                  <a:pos x="0" y="12"/>
                </a:cxn>
              </a:cxnLst>
              <a:rect l="0" t="0" r="r" b="b"/>
              <a:pathLst>
                <a:path w="5" h="12">
                  <a:moveTo>
                    <a:pt x="0" y="12"/>
                  </a:moveTo>
                  <a:lnTo>
                    <a:pt x="3" y="12"/>
                  </a:lnTo>
                  <a:lnTo>
                    <a:pt x="5" y="7"/>
                  </a:lnTo>
                  <a:lnTo>
                    <a:pt x="3" y="0"/>
                  </a:lnTo>
                  <a:lnTo>
                    <a:pt x="5" y="7"/>
                  </a:lnTo>
                  <a:lnTo>
                    <a:pt x="3" y="10"/>
                  </a:lnTo>
                  <a:lnTo>
                    <a:pt x="0" y="12"/>
                  </a:lnTo>
                  <a:lnTo>
                    <a:pt x="0" y="1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42" name="Freeform 746"/>
            <p:cNvSpPr>
              <a:spLocks/>
            </p:cNvSpPr>
            <p:nvPr/>
          </p:nvSpPr>
          <p:spPr bwMode="auto">
            <a:xfrm>
              <a:off x="2545674" y="-1965146"/>
              <a:ext cx="6798" cy="4079"/>
            </a:xfrm>
            <a:custGeom>
              <a:avLst/>
              <a:gdLst/>
              <a:ahLst/>
              <a:cxnLst>
                <a:cxn ang="0">
                  <a:pos x="5" y="0"/>
                </a:cxn>
                <a:cxn ang="0">
                  <a:pos x="0" y="3"/>
                </a:cxn>
                <a:cxn ang="0">
                  <a:pos x="5" y="0"/>
                </a:cxn>
                <a:cxn ang="0">
                  <a:pos x="5" y="0"/>
                </a:cxn>
              </a:cxnLst>
              <a:rect l="0" t="0" r="r" b="b"/>
              <a:pathLst>
                <a:path w="5" h="3">
                  <a:moveTo>
                    <a:pt x="5" y="0"/>
                  </a:moveTo>
                  <a:lnTo>
                    <a:pt x="0" y="3"/>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43" name="Freeform 747"/>
            <p:cNvSpPr>
              <a:spLocks/>
            </p:cNvSpPr>
            <p:nvPr/>
          </p:nvSpPr>
          <p:spPr bwMode="auto">
            <a:xfrm>
              <a:off x="2538877" y="-1961067"/>
              <a:ext cx="4079" cy="2719"/>
            </a:xfrm>
            <a:custGeom>
              <a:avLst/>
              <a:gdLst/>
              <a:ahLst/>
              <a:cxnLst>
                <a:cxn ang="0">
                  <a:pos x="3" y="0"/>
                </a:cxn>
                <a:cxn ang="0">
                  <a:pos x="0" y="2"/>
                </a:cxn>
                <a:cxn ang="0">
                  <a:pos x="3" y="0"/>
                </a:cxn>
                <a:cxn ang="0">
                  <a:pos x="3" y="0"/>
                </a:cxn>
              </a:cxnLst>
              <a:rect l="0" t="0" r="r" b="b"/>
              <a:pathLst>
                <a:path w="3" h="2">
                  <a:moveTo>
                    <a:pt x="3" y="0"/>
                  </a:moveTo>
                  <a:lnTo>
                    <a:pt x="0" y="2"/>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44" name="Freeform 748"/>
            <p:cNvSpPr>
              <a:spLocks/>
            </p:cNvSpPr>
            <p:nvPr/>
          </p:nvSpPr>
          <p:spPr bwMode="auto">
            <a:xfrm>
              <a:off x="2519843" y="-1958348"/>
              <a:ext cx="10876" cy="1360"/>
            </a:xfrm>
            <a:custGeom>
              <a:avLst/>
              <a:gdLst/>
              <a:ahLst/>
              <a:cxnLst>
                <a:cxn ang="0">
                  <a:pos x="8" y="1"/>
                </a:cxn>
                <a:cxn ang="0">
                  <a:pos x="0" y="1"/>
                </a:cxn>
                <a:cxn ang="0">
                  <a:pos x="6" y="0"/>
                </a:cxn>
                <a:cxn ang="0">
                  <a:pos x="8" y="0"/>
                </a:cxn>
                <a:cxn ang="0">
                  <a:pos x="8" y="1"/>
                </a:cxn>
                <a:cxn ang="0">
                  <a:pos x="8" y="1"/>
                </a:cxn>
              </a:cxnLst>
              <a:rect l="0" t="0" r="r" b="b"/>
              <a:pathLst>
                <a:path w="8" h="1">
                  <a:moveTo>
                    <a:pt x="8" y="1"/>
                  </a:moveTo>
                  <a:lnTo>
                    <a:pt x="0" y="1"/>
                  </a:lnTo>
                  <a:lnTo>
                    <a:pt x="6" y="0"/>
                  </a:lnTo>
                  <a:lnTo>
                    <a:pt x="8" y="0"/>
                  </a:lnTo>
                  <a:lnTo>
                    <a:pt x="8" y="1"/>
                  </a:lnTo>
                  <a:lnTo>
                    <a:pt x="8"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45" name="Freeform 749"/>
            <p:cNvSpPr>
              <a:spLocks/>
            </p:cNvSpPr>
            <p:nvPr/>
          </p:nvSpPr>
          <p:spPr bwMode="auto">
            <a:xfrm>
              <a:off x="1784322" y="-2102461"/>
              <a:ext cx="6798" cy="1360"/>
            </a:xfrm>
            <a:custGeom>
              <a:avLst/>
              <a:gdLst/>
              <a:ahLst/>
              <a:cxnLst>
                <a:cxn ang="0">
                  <a:pos x="0" y="0"/>
                </a:cxn>
                <a:cxn ang="0">
                  <a:pos x="5" y="1"/>
                </a:cxn>
                <a:cxn ang="0">
                  <a:pos x="2" y="1"/>
                </a:cxn>
                <a:cxn ang="0">
                  <a:pos x="0" y="0"/>
                </a:cxn>
                <a:cxn ang="0">
                  <a:pos x="0" y="0"/>
                </a:cxn>
              </a:cxnLst>
              <a:rect l="0" t="0" r="r" b="b"/>
              <a:pathLst>
                <a:path w="5" h="1">
                  <a:moveTo>
                    <a:pt x="0" y="0"/>
                  </a:moveTo>
                  <a:lnTo>
                    <a:pt x="5" y="1"/>
                  </a:ln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46" name="Freeform 750"/>
            <p:cNvSpPr>
              <a:spLocks/>
            </p:cNvSpPr>
            <p:nvPr/>
          </p:nvSpPr>
          <p:spPr bwMode="auto">
            <a:xfrm>
              <a:off x="2794473" y="-2235698"/>
              <a:ext cx="8157" cy="4079"/>
            </a:xfrm>
            <a:custGeom>
              <a:avLst/>
              <a:gdLst/>
              <a:ahLst/>
              <a:cxnLst>
                <a:cxn ang="0">
                  <a:pos x="0" y="1"/>
                </a:cxn>
                <a:cxn ang="0">
                  <a:pos x="4" y="3"/>
                </a:cxn>
                <a:cxn ang="0">
                  <a:pos x="6" y="1"/>
                </a:cxn>
                <a:cxn ang="0">
                  <a:pos x="3" y="0"/>
                </a:cxn>
                <a:cxn ang="0">
                  <a:pos x="0" y="1"/>
                </a:cxn>
                <a:cxn ang="0">
                  <a:pos x="0" y="1"/>
                </a:cxn>
              </a:cxnLst>
              <a:rect l="0" t="0" r="r" b="b"/>
              <a:pathLst>
                <a:path w="6" h="3">
                  <a:moveTo>
                    <a:pt x="0" y="1"/>
                  </a:moveTo>
                  <a:lnTo>
                    <a:pt x="4" y="3"/>
                  </a:lnTo>
                  <a:lnTo>
                    <a:pt x="6" y="1"/>
                  </a:lnTo>
                  <a:lnTo>
                    <a:pt x="3" y="0"/>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47" name="Freeform 751"/>
            <p:cNvSpPr>
              <a:spLocks/>
            </p:cNvSpPr>
            <p:nvPr/>
          </p:nvSpPr>
          <p:spPr bwMode="auto">
            <a:xfrm>
              <a:off x="2805350" y="-2234338"/>
              <a:ext cx="5438" cy="2719"/>
            </a:xfrm>
            <a:custGeom>
              <a:avLst/>
              <a:gdLst/>
              <a:ahLst/>
              <a:cxnLst>
                <a:cxn ang="0">
                  <a:pos x="0" y="2"/>
                </a:cxn>
                <a:cxn ang="0">
                  <a:pos x="3" y="2"/>
                </a:cxn>
                <a:cxn ang="0">
                  <a:pos x="4" y="2"/>
                </a:cxn>
                <a:cxn ang="0">
                  <a:pos x="3" y="0"/>
                </a:cxn>
                <a:cxn ang="0">
                  <a:pos x="3" y="2"/>
                </a:cxn>
                <a:cxn ang="0">
                  <a:pos x="0" y="2"/>
                </a:cxn>
                <a:cxn ang="0">
                  <a:pos x="0" y="2"/>
                </a:cxn>
              </a:cxnLst>
              <a:rect l="0" t="0" r="r" b="b"/>
              <a:pathLst>
                <a:path w="4" h="2">
                  <a:moveTo>
                    <a:pt x="0" y="2"/>
                  </a:moveTo>
                  <a:lnTo>
                    <a:pt x="3" y="2"/>
                  </a:lnTo>
                  <a:lnTo>
                    <a:pt x="4" y="2"/>
                  </a:lnTo>
                  <a:lnTo>
                    <a:pt x="3" y="0"/>
                  </a:lnTo>
                  <a:lnTo>
                    <a:pt x="3" y="2"/>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48" name="Freeform 752"/>
            <p:cNvSpPr>
              <a:spLocks/>
            </p:cNvSpPr>
            <p:nvPr/>
          </p:nvSpPr>
          <p:spPr bwMode="auto">
            <a:xfrm>
              <a:off x="2839338" y="-2286001"/>
              <a:ext cx="5438" cy="2719"/>
            </a:xfrm>
            <a:custGeom>
              <a:avLst/>
              <a:gdLst/>
              <a:ahLst/>
              <a:cxnLst>
                <a:cxn ang="0">
                  <a:pos x="0" y="2"/>
                </a:cxn>
                <a:cxn ang="0">
                  <a:pos x="2" y="2"/>
                </a:cxn>
                <a:cxn ang="0">
                  <a:pos x="4" y="2"/>
                </a:cxn>
                <a:cxn ang="0">
                  <a:pos x="2" y="0"/>
                </a:cxn>
                <a:cxn ang="0">
                  <a:pos x="0" y="2"/>
                </a:cxn>
                <a:cxn ang="0">
                  <a:pos x="0" y="2"/>
                </a:cxn>
              </a:cxnLst>
              <a:rect l="0" t="0" r="r" b="b"/>
              <a:pathLst>
                <a:path w="4" h="2">
                  <a:moveTo>
                    <a:pt x="0" y="2"/>
                  </a:moveTo>
                  <a:lnTo>
                    <a:pt x="2" y="2"/>
                  </a:lnTo>
                  <a:lnTo>
                    <a:pt x="4" y="2"/>
                  </a:lnTo>
                  <a:lnTo>
                    <a:pt x="2" y="0"/>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49" name="Freeform 753"/>
            <p:cNvSpPr>
              <a:spLocks/>
            </p:cNvSpPr>
            <p:nvPr/>
          </p:nvSpPr>
          <p:spPr bwMode="auto">
            <a:xfrm>
              <a:off x="2844776" y="-2288720"/>
              <a:ext cx="1360" cy="2719"/>
            </a:xfrm>
            <a:custGeom>
              <a:avLst/>
              <a:gdLst/>
              <a:ahLst/>
              <a:cxnLst>
                <a:cxn ang="0">
                  <a:pos x="0" y="2"/>
                </a:cxn>
                <a:cxn ang="0">
                  <a:pos x="1" y="2"/>
                </a:cxn>
                <a:cxn ang="0">
                  <a:pos x="1" y="0"/>
                </a:cxn>
                <a:cxn ang="0">
                  <a:pos x="0" y="2"/>
                </a:cxn>
                <a:cxn ang="0">
                  <a:pos x="0" y="2"/>
                </a:cxn>
              </a:cxnLst>
              <a:rect l="0" t="0" r="r" b="b"/>
              <a:pathLst>
                <a:path w="1" h="2">
                  <a:moveTo>
                    <a:pt x="0" y="2"/>
                  </a:moveTo>
                  <a:lnTo>
                    <a:pt x="1" y="2"/>
                  </a:lnTo>
                  <a:lnTo>
                    <a:pt x="1" y="0"/>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50" name="Freeform 754"/>
            <p:cNvSpPr>
              <a:spLocks/>
            </p:cNvSpPr>
            <p:nvPr/>
          </p:nvSpPr>
          <p:spPr bwMode="auto">
            <a:xfrm>
              <a:off x="2846136" y="-2283282"/>
              <a:ext cx="1360" cy="1360"/>
            </a:xfrm>
            <a:custGeom>
              <a:avLst/>
              <a:gdLst/>
              <a:ahLst/>
              <a:cxnLst>
                <a:cxn ang="0">
                  <a:pos x="0" y="0"/>
                </a:cxn>
                <a:cxn ang="0">
                  <a:pos x="0" y="1"/>
                </a:cxn>
                <a:cxn ang="0">
                  <a:pos x="0" y="0"/>
                </a:cxn>
                <a:cxn ang="0">
                  <a:pos x="0" y="0"/>
                </a:cxn>
                <a:cxn ang="0">
                  <a:pos x="0" y="0"/>
                </a:cxn>
              </a:cxnLst>
              <a:rect l="0" t="0" r="r" b="b"/>
              <a:pathLst>
                <a:path h="1">
                  <a:moveTo>
                    <a:pt x="0" y="0"/>
                  </a:moveTo>
                  <a:lnTo>
                    <a:pt x="0" y="1"/>
                  </a:lnTo>
                  <a:lnTo>
                    <a:pt x="0"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51" name="Freeform 755"/>
            <p:cNvSpPr>
              <a:spLocks/>
            </p:cNvSpPr>
            <p:nvPr/>
          </p:nvSpPr>
          <p:spPr bwMode="auto">
            <a:xfrm>
              <a:off x="2881485" y="-2299597"/>
              <a:ext cx="4079" cy="5438"/>
            </a:xfrm>
            <a:custGeom>
              <a:avLst/>
              <a:gdLst/>
              <a:ahLst/>
              <a:cxnLst>
                <a:cxn ang="0">
                  <a:pos x="1" y="0"/>
                </a:cxn>
                <a:cxn ang="0">
                  <a:pos x="0" y="4"/>
                </a:cxn>
                <a:cxn ang="0">
                  <a:pos x="3" y="4"/>
                </a:cxn>
                <a:cxn ang="0">
                  <a:pos x="3" y="2"/>
                </a:cxn>
                <a:cxn ang="0">
                  <a:pos x="1" y="0"/>
                </a:cxn>
                <a:cxn ang="0">
                  <a:pos x="1" y="0"/>
                </a:cxn>
              </a:cxnLst>
              <a:rect l="0" t="0" r="r" b="b"/>
              <a:pathLst>
                <a:path w="3" h="4">
                  <a:moveTo>
                    <a:pt x="1" y="0"/>
                  </a:moveTo>
                  <a:lnTo>
                    <a:pt x="0" y="4"/>
                  </a:lnTo>
                  <a:lnTo>
                    <a:pt x="3" y="4"/>
                  </a:lnTo>
                  <a:lnTo>
                    <a:pt x="3" y="2"/>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52" name="Freeform 756"/>
            <p:cNvSpPr>
              <a:spLocks/>
            </p:cNvSpPr>
            <p:nvPr/>
          </p:nvSpPr>
          <p:spPr bwMode="auto">
            <a:xfrm>
              <a:off x="2218021" y="-2011370"/>
              <a:ext cx="16315" cy="8157"/>
            </a:xfrm>
            <a:custGeom>
              <a:avLst/>
              <a:gdLst/>
              <a:ahLst/>
              <a:cxnLst>
                <a:cxn ang="0">
                  <a:pos x="4" y="3"/>
                </a:cxn>
                <a:cxn ang="0">
                  <a:pos x="12" y="0"/>
                </a:cxn>
                <a:cxn ang="0">
                  <a:pos x="2" y="6"/>
                </a:cxn>
                <a:cxn ang="0">
                  <a:pos x="0" y="5"/>
                </a:cxn>
                <a:cxn ang="0">
                  <a:pos x="4" y="3"/>
                </a:cxn>
                <a:cxn ang="0">
                  <a:pos x="4" y="3"/>
                </a:cxn>
              </a:cxnLst>
              <a:rect l="0" t="0" r="r" b="b"/>
              <a:pathLst>
                <a:path w="12" h="6">
                  <a:moveTo>
                    <a:pt x="4" y="3"/>
                  </a:moveTo>
                  <a:lnTo>
                    <a:pt x="12" y="0"/>
                  </a:lnTo>
                  <a:lnTo>
                    <a:pt x="2" y="6"/>
                  </a:lnTo>
                  <a:lnTo>
                    <a:pt x="0" y="5"/>
                  </a:lnTo>
                  <a:lnTo>
                    <a:pt x="4" y="3"/>
                  </a:lnTo>
                  <a:lnTo>
                    <a:pt x="4"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53" name="Freeform 757"/>
            <p:cNvSpPr>
              <a:spLocks/>
            </p:cNvSpPr>
            <p:nvPr/>
          </p:nvSpPr>
          <p:spPr bwMode="auto">
            <a:xfrm>
              <a:off x="1769367" y="-2957622"/>
              <a:ext cx="28551" cy="28551"/>
            </a:xfrm>
            <a:custGeom>
              <a:avLst/>
              <a:gdLst/>
              <a:ahLst/>
              <a:cxnLst>
                <a:cxn ang="0">
                  <a:pos x="3" y="11"/>
                </a:cxn>
                <a:cxn ang="0">
                  <a:pos x="5" y="11"/>
                </a:cxn>
                <a:cxn ang="0">
                  <a:pos x="3" y="8"/>
                </a:cxn>
                <a:cxn ang="0">
                  <a:pos x="10" y="8"/>
                </a:cxn>
                <a:cxn ang="0">
                  <a:pos x="10" y="7"/>
                </a:cxn>
                <a:cxn ang="0">
                  <a:pos x="13" y="3"/>
                </a:cxn>
                <a:cxn ang="0">
                  <a:pos x="13" y="0"/>
                </a:cxn>
                <a:cxn ang="0">
                  <a:pos x="14" y="0"/>
                </a:cxn>
                <a:cxn ang="0">
                  <a:pos x="14" y="7"/>
                </a:cxn>
                <a:cxn ang="0">
                  <a:pos x="21" y="5"/>
                </a:cxn>
                <a:cxn ang="0">
                  <a:pos x="18" y="10"/>
                </a:cxn>
                <a:cxn ang="0">
                  <a:pos x="3" y="21"/>
                </a:cxn>
                <a:cxn ang="0">
                  <a:pos x="0" y="19"/>
                </a:cxn>
                <a:cxn ang="0">
                  <a:pos x="3" y="18"/>
                </a:cxn>
                <a:cxn ang="0">
                  <a:pos x="0" y="16"/>
                </a:cxn>
                <a:cxn ang="0">
                  <a:pos x="0" y="10"/>
                </a:cxn>
                <a:cxn ang="0">
                  <a:pos x="3" y="11"/>
                </a:cxn>
                <a:cxn ang="0">
                  <a:pos x="3" y="11"/>
                </a:cxn>
              </a:cxnLst>
              <a:rect l="0" t="0" r="r" b="b"/>
              <a:pathLst>
                <a:path w="21" h="21">
                  <a:moveTo>
                    <a:pt x="3" y="11"/>
                  </a:moveTo>
                  <a:lnTo>
                    <a:pt x="5" y="11"/>
                  </a:lnTo>
                  <a:lnTo>
                    <a:pt x="3" y="8"/>
                  </a:lnTo>
                  <a:lnTo>
                    <a:pt x="10" y="8"/>
                  </a:lnTo>
                  <a:lnTo>
                    <a:pt x="10" y="7"/>
                  </a:lnTo>
                  <a:lnTo>
                    <a:pt x="13" y="3"/>
                  </a:lnTo>
                  <a:lnTo>
                    <a:pt x="13" y="0"/>
                  </a:lnTo>
                  <a:lnTo>
                    <a:pt x="14" y="0"/>
                  </a:lnTo>
                  <a:lnTo>
                    <a:pt x="14" y="7"/>
                  </a:lnTo>
                  <a:lnTo>
                    <a:pt x="21" y="5"/>
                  </a:lnTo>
                  <a:lnTo>
                    <a:pt x="18" y="10"/>
                  </a:lnTo>
                  <a:lnTo>
                    <a:pt x="3" y="21"/>
                  </a:lnTo>
                  <a:lnTo>
                    <a:pt x="0" y="19"/>
                  </a:lnTo>
                  <a:lnTo>
                    <a:pt x="3" y="18"/>
                  </a:lnTo>
                  <a:lnTo>
                    <a:pt x="0" y="16"/>
                  </a:lnTo>
                  <a:lnTo>
                    <a:pt x="0" y="10"/>
                  </a:lnTo>
                  <a:lnTo>
                    <a:pt x="3" y="11"/>
                  </a:lnTo>
                  <a:lnTo>
                    <a:pt x="3" y="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54" name="Freeform 758"/>
            <p:cNvSpPr>
              <a:spLocks/>
            </p:cNvSpPr>
            <p:nvPr/>
          </p:nvSpPr>
          <p:spPr bwMode="auto">
            <a:xfrm>
              <a:off x="1754412" y="-2939948"/>
              <a:ext cx="12236" cy="13596"/>
            </a:xfrm>
            <a:custGeom>
              <a:avLst/>
              <a:gdLst/>
              <a:ahLst/>
              <a:cxnLst>
                <a:cxn ang="0">
                  <a:pos x="1" y="2"/>
                </a:cxn>
                <a:cxn ang="0">
                  <a:pos x="0" y="5"/>
                </a:cxn>
                <a:cxn ang="0">
                  <a:pos x="1" y="8"/>
                </a:cxn>
                <a:cxn ang="0">
                  <a:pos x="9" y="10"/>
                </a:cxn>
                <a:cxn ang="0">
                  <a:pos x="3" y="0"/>
                </a:cxn>
                <a:cxn ang="0">
                  <a:pos x="1" y="2"/>
                </a:cxn>
                <a:cxn ang="0">
                  <a:pos x="1" y="2"/>
                </a:cxn>
              </a:cxnLst>
              <a:rect l="0" t="0" r="r" b="b"/>
              <a:pathLst>
                <a:path w="9" h="10">
                  <a:moveTo>
                    <a:pt x="1" y="2"/>
                  </a:moveTo>
                  <a:lnTo>
                    <a:pt x="0" y="5"/>
                  </a:lnTo>
                  <a:lnTo>
                    <a:pt x="1" y="8"/>
                  </a:lnTo>
                  <a:lnTo>
                    <a:pt x="9" y="10"/>
                  </a:lnTo>
                  <a:lnTo>
                    <a:pt x="3" y="0"/>
                  </a:lnTo>
                  <a:lnTo>
                    <a:pt x="1" y="2"/>
                  </a:lnTo>
                  <a:lnTo>
                    <a:pt x="1"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55" name="Freeform 759"/>
            <p:cNvSpPr>
              <a:spLocks/>
            </p:cNvSpPr>
            <p:nvPr/>
          </p:nvSpPr>
          <p:spPr bwMode="auto">
            <a:xfrm>
              <a:off x="1777525" y="-2102461"/>
              <a:ext cx="5438" cy="1360"/>
            </a:xfrm>
            <a:custGeom>
              <a:avLst/>
              <a:gdLst/>
              <a:ahLst/>
              <a:cxnLst>
                <a:cxn ang="0">
                  <a:pos x="0" y="1"/>
                </a:cxn>
                <a:cxn ang="0">
                  <a:pos x="2" y="0"/>
                </a:cxn>
                <a:cxn ang="0">
                  <a:pos x="4" y="1"/>
                </a:cxn>
                <a:cxn ang="0">
                  <a:pos x="0" y="1"/>
                </a:cxn>
                <a:cxn ang="0">
                  <a:pos x="0" y="1"/>
                </a:cxn>
              </a:cxnLst>
              <a:rect l="0" t="0" r="r" b="b"/>
              <a:pathLst>
                <a:path w="4" h="1">
                  <a:moveTo>
                    <a:pt x="0" y="1"/>
                  </a:moveTo>
                  <a:lnTo>
                    <a:pt x="2" y="0"/>
                  </a:lnTo>
                  <a:lnTo>
                    <a:pt x="4" y="1"/>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56" name="Freeform 760"/>
            <p:cNvSpPr>
              <a:spLocks/>
            </p:cNvSpPr>
            <p:nvPr/>
          </p:nvSpPr>
          <p:spPr bwMode="auto">
            <a:xfrm>
              <a:off x="1810154" y="-2091585"/>
              <a:ext cx="2719" cy="1360"/>
            </a:xfrm>
            <a:custGeom>
              <a:avLst/>
              <a:gdLst/>
              <a:ahLst/>
              <a:cxnLst>
                <a:cxn ang="0">
                  <a:pos x="0" y="0"/>
                </a:cxn>
                <a:cxn ang="0">
                  <a:pos x="2" y="1"/>
                </a:cxn>
                <a:cxn ang="0">
                  <a:pos x="0" y="0"/>
                </a:cxn>
                <a:cxn ang="0">
                  <a:pos x="0" y="0"/>
                </a:cxn>
              </a:cxnLst>
              <a:rect l="0" t="0" r="r" b="b"/>
              <a:pathLst>
                <a:path w="2" h="1">
                  <a:moveTo>
                    <a:pt x="0" y="0"/>
                  </a:move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57" name="Freeform 761"/>
            <p:cNvSpPr>
              <a:spLocks/>
            </p:cNvSpPr>
            <p:nvPr/>
          </p:nvSpPr>
          <p:spPr bwMode="auto">
            <a:xfrm>
              <a:off x="2200346" y="-1965146"/>
              <a:ext cx="5438" cy="4079"/>
            </a:xfrm>
            <a:custGeom>
              <a:avLst/>
              <a:gdLst/>
              <a:ahLst/>
              <a:cxnLst>
                <a:cxn ang="0">
                  <a:pos x="2" y="0"/>
                </a:cxn>
                <a:cxn ang="0">
                  <a:pos x="4" y="1"/>
                </a:cxn>
                <a:cxn ang="0">
                  <a:pos x="2" y="3"/>
                </a:cxn>
                <a:cxn ang="0">
                  <a:pos x="0" y="1"/>
                </a:cxn>
                <a:cxn ang="0">
                  <a:pos x="2" y="0"/>
                </a:cxn>
                <a:cxn ang="0">
                  <a:pos x="2" y="0"/>
                </a:cxn>
              </a:cxnLst>
              <a:rect l="0" t="0" r="r" b="b"/>
              <a:pathLst>
                <a:path w="4" h="3">
                  <a:moveTo>
                    <a:pt x="2" y="0"/>
                  </a:moveTo>
                  <a:lnTo>
                    <a:pt x="4" y="1"/>
                  </a:lnTo>
                  <a:lnTo>
                    <a:pt x="2" y="3"/>
                  </a:ln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58" name="Freeform 762"/>
            <p:cNvSpPr>
              <a:spLocks/>
            </p:cNvSpPr>
            <p:nvPr/>
          </p:nvSpPr>
          <p:spPr bwMode="auto">
            <a:xfrm>
              <a:off x="1697310" y="-2491295"/>
              <a:ext cx="6798" cy="6798"/>
            </a:xfrm>
            <a:custGeom>
              <a:avLst/>
              <a:gdLst/>
              <a:ahLst/>
              <a:cxnLst>
                <a:cxn ang="0">
                  <a:pos x="0" y="3"/>
                </a:cxn>
                <a:cxn ang="0">
                  <a:pos x="3" y="0"/>
                </a:cxn>
                <a:cxn ang="0">
                  <a:pos x="5" y="3"/>
                </a:cxn>
                <a:cxn ang="0">
                  <a:pos x="3" y="5"/>
                </a:cxn>
                <a:cxn ang="0">
                  <a:pos x="0" y="3"/>
                </a:cxn>
                <a:cxn ang="0">
                  <a:pos x="0" y="3"/>
                </a:cxn>
              </a:cxnLst>
              <a:rect l="0" t="0" r="r" b="b"/>
              <a:pathLst>
                <a:path w="5" h="5">
                  <a:moveTo>
                    <a:pt x="0" y="3"/>
                  </a:moveTo>
                  <a:lnTo>
                    <a:pt x="3" y="0"/>
                  </a:lnTo>
                  <a:lnTo>
                    <a:pt x="5" y="3"/>
                  </a:lnTo>
                  <a:lnTo>
                    <a:pt x="3"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59" name="Freeform 763"/>
            <p:cNvSpPr>
              <a:spLocks/>
            </p:cNvSpPr>
            <p:nvPr/>
          </p:nvSpPr>
          <p:spPr bwMode="auto">
            <a:xfrm>
              <a:off x="1697310" y="-2480418"/>
              <a:ext cx="8157" cy="10876"/>
            </a:xfrm>
            <a:custGeom>
              <a:avLst/>
              <a:gdLst/>
              <a:ahLst/>
              <a:cxnLst>
                <a:cxn ang="0">
                  <a:pos x="0" y="0"/>
                </a:cxn>
                <a:cxn ang="0">
                  <a:pos x="5" y="3"/>
                </a:cxn>
                <a:cxn ang="0">
                  <a:pos x="6" y="8"/>
                </a:cxn>
                <a:cxn ang="0">
                  <a:pos x="0" y="0"/>
                </a:cxn>
                <a:cxn ang="0">
                  <a:pos x="0" y="0"/>
                </a:cxn>
              </a:cxnLst>
              <a:rect l="0" t="0" r="r" b="b"/>
              <a:pathLst>
                <a:path w="6" h="8">
                  <a:moveTo>
                    <a:pt x="0" y="0"/>
                  </a:moveTo>
                  <a:lnTo>
                    <a:pt x="5" y="3"/>
                  </a:lnTo>
                  <a:lnTo>
                    <a:pt x="6" y="8"/>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60" name="Freeform 764"/>
            <p:cNvSpPr>
              <a:spLocks/>
            </p:cNvSpPr>
            <p:nvPr/>
          </p:nvSpPr>
          <p:spPr bwMode="auto">
            <a:xfrm>
              <a:off x="1704109" y="-2484496"/>
              <a:ext cx="10876" cy="14956"/>
            </a:xfrm>
            <a:custGeom>
              <a:avLst/>
              <a:gdLst/>
              <a:ahLst/>
              <a:cxnLst>
                <a:cxn ang="0">
                  <a:pos x="5" y="3"/>
                </a:cxn>
                <a:cxn ang="0">
                  <a:pos x="8" y="6"/>
                </a:cxn>
                <a:cxn ang="0">
                  <a:pos x="5" y="11"/>
                </a:cxn>
                <a:cxn ang="0">
                  <a:pos x="1" y="2"/>
                </a:cxn>
                <a:cxn ang="0">
                  <a:pos x="0" y="0"/>
                </a:cxn>
                <a:cxn ang="0">
                  <a:pos x="1" y="0"/>
                </a:cxn>
                <a:cxn ang="0">
                  <a:pos x="5" y="3"/>
                </a:cxn>
                <a:cxn ang="0">
                  <a:pos x="5" y="3"/>
                </a:cxn>
              </a:cxnLst>
              <a:rect l="0" t="0" r="r" b="b"/>
              <a:pathLst>
                <a:path w="8" h="11">
                  <a:moveTo>
                    <a:pt x="5" y="3"/>
                  </a:moveTo>
                  <a:lnTo>
                    <a:pt x="8" y="6"/>
                  </a:lnTo>
                  <a:lnTo>
                    <a:pt x="5" y="11"/>
                  </a:lnTo>
                  <a:lnTo>
                    <a:pt x="1" y="2"/>
                  </a:lnTo>
                  <a:lnTo>
                    <a:pt x="0" y="0"/>
                  </a:lnTo>
                  <a:lnTo>
                    <a:pt x="1" y="0"/>
                  </a:lnTo>
                  <a:lnTo>
                    <a:pt x="5" y="3"/>
                  </a:lnTo>
                  <a:lnTo>
                    <a:pt x="5"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61" name="Freeform 765"/>
            <p:cNvSpPr>
              <a:spLocks/>
            </p:cNvSpPr>
            <p:nvPr/>
          </p:nvSpPr>
          <p:spPr bwMode="auto">
            <a:xfrm>
              <a:off x="1714985" y="-2462743"/>
              <a:ext cx="1360" cy="9517"/>
            </a:xfrm>
            <a:custGeom>
              <a:avLst/>
              <a:gdLst/>
              <a:ahLst/>
              <a:cxnLst>
                <a:cxn ang="0">
                  <a:pos x="0" y="0"/>
                </a:cxn>
                <a:cxn ang="0">
                  <a:pos x="1" y="7"/>
                </a:cxn>
                <a:cxn ang="0">
                  <a:pos x="0" y="2"/>
                </a:cxn>
                <a:cxn ang="0">
                  <a:pos x="0" y="0"/>
                </a:cxn>
                <a:cxn ang="0">
                  <a:pos x="0" y="0"/>
                </a:cxn>
              </a:cxnLst>
              <a:rect l="0" t="0" r="r" b="b"/>
              <a:pathLst>
                <a:path w="1" h="7">
                  <a:moveTo>
                    <a:pt x="0" y="0"/>
                  </a:moveTo>
                  <a:lnTo>
                    <a:pt x="1" y="7"/>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62" name="Freeform 766"/>
            <p:cNvSpPr>
              <a:spLocks/>
            </p:cNvSpPr>
            <p:nvPr/>
          </p:nvSpPr>
          <p:spPr bwMode="auto">
            <a:xfrm>
              <a:off x="1716344" y="-2419238"/>
              <a:ext cx="82933" cy="54382"/>
            </a:xfrm>
            <a:custGeom>
              <a:avLst/>
              <a:gdLst/>
              <a:ahLst/>
              <a:cxnLst>
                <a:cxn ang="0">
                  <a:pos x="10" y="8"/>
                </a:cxn>
                <a:cxn ang="0">
                  <a:pos x="12" y="5"/>
                </a:cxn>
                <a:cxn ang="0">
                  <a:pos x="5" y="3"/>
                </a:cxn>
                <a:cxn ang="0">
                  <a:pos x="4" y="7"/>
                </a:cxn>
                <a:cxn ang="0">
                  <a:pos x="0" y="3"/>
                </a:cxn>
                <a:cxn ang="0">
                  <a:pos x="2" y="2"/>
                </a:cxn>
                <a:cxn ang="0">
                  <a:pos x="5" y="0"/>
                </a:cxn>
                <a:cxn ang="0">
                  <a:pos x="37" y="10"/>
                </a:cxn>
                <a:cxn ang="0">
                  <a:pos x="44" y="19"/>
                </a:cxn>
                <a:cxn ang="0">
                  <a:pos x="44" y="23"/>
                </a:cxn>
                <a:cxn ang="0">
                  <a:pos x="57" y="29"/>
                </a:cxn>
                <a:cxn ang="0">
                  <a:pos x="58" y="35"/>
                </a:cxn>
                <a:cxn ang="0">
                  <a:pos x="60" y="35"/>
                </a:cxn>
                <a:cxn ang="0">
                  <a:pos x="61" y="37"/>
                </a:cxn>
                <a:cxn ang="0">
                  <a:pos x="55" y="40"/>
                </a:cxn>
                <a:cxn ang="0">
                  <a:pos x="41" y="35"/>
                </a:cxn>
                <a:cxn ang="0">
                  <a:pos x="44" y="32"/>
                </a:cxn>
                <a:cxn ang="0">
                  <a:pos x="39" y="34"/>
                </a:cxn>
                <a:cxn ang="0">
                  <a:pos x="37" y="32"/>
                </a:cxn>
                <a:cxn ang="0">
                  <a:pos x="41" y="31"/>
                </a:cxn>
                <a:cxn ang="0">
                  <a:pos x="31" y="31"/>
                </a:cxn>
                <a:cxn ang="0">
                  <a:pos x="29" y="29"/>
                </a:cxn>
                <a:cxn ang="0">
                  <a:pos x="33" y="29"/>
                </a:cxn>
                <a:cxn ang="0">
                  <a:pos x="31" y="26"/>
                </a:cxn>
                <a:cxn ang="0">
                  <a:pos x="21" y="24"/>
                </a:cxn>
                <a:cxn ang="0">
                  <a:pos x="20" y="21"/>
                </a:cxn>
                <a:cxn ang="0">
                  <a:pos x="28" y="19"/>
                </a:cxn>
                <a:cxn ang="0">
                  <a:pos x="23" y="19"/>
                </a:cxn>
                <a:cxn ang="0">
                  <a:pos x="23" y="18"/>
                </a:cxn>
                <a:cxn ang="0">
                  <a:pos x="21" y="19"/>
                </a:cxn>
                <a:cxn ang="0">
                  <a:pos x="17" y="16"/>
                </a:cxn>
                <a:cxn ang="0">
                  <a:pos x="15" y="16"/>
                </a:cxn>
                <a:cxn ang="0">
                  <a:pos x="13" y="16"/>
                </a:cxn>
                <a:cxn ang="0">
                  <a:pos x="15" y="13"/>
                </a:cxn>
                <a:cxn ang="0">
                  <a:pos x="13" y="11"/>
                </a:cxn>
                <a:cxn ang="0">
                  <a:pos x="12" y="13"/>
                </a:cxn>
                <a:cxn ang="0">
                  <a:pos x="10" y="11"/>
                </a:cxn>
                <a:cxn ang="0">
                  <a:pos x="5" y="13"/>
                </a:cxn>
                <a:cxn ang="0">
                  <a:pos x="5" y="10"/>
                </a:cxn>
                <a:cxn ang="0">
                  <a:pos x="5" y="8"/>
                </a:cxn>
                <a:cxn ang="0">
                  <a:pos x="10" y="8"/>
                </a:cxn>
                <a:cxn ang="0">
                  <a:pos x="10" y="8"/>
                </a:cxn>
              </a:cxnLst>
              <a:rect l="0" t="0" r="r" b="b"/>
              <a:pathLst>
                <a:path w="61" h="40">
                  <a:moveTo>
                    <a:pt x="10" y="8"/>
                  </a:moveTo>
                  <a:lnTo>
                    <a:pt x="12" y="5"/>
                  </a:lnTo>
                  <a:lnTo>
                    <a:pt x="5" y="3"/>
                  </a:lnTo>
                  <a:lnTo>
                    <a:pt x="4" y="7"/>
                  </a:lnTo>
                  <a:lnTo>
                    <a:pt x="0" y="3"/>
                  </a:lnTo>
                  <a:lnTo>
                    <a:pt x="2" y="2"/>
                  </a:lnTo>
                  <a:lnTo>
                    <a:pt x="5" y="0"/>
                  </a:lnTo>
                  <a:lnTo>
                    <a:pt x="37" y="10"/>
                  </a:lnTo>
                  <a:lnTo>
                    <a:pt x="44" y="19"/>
                  </a:lnTo>
                  <a:lnTo>
                    <a:pt x="44" y="23"/>
                  </a:lnTo>
                  <a:lnTo>
                    <a:pt x="57" y="29"/>
                  </a:lnTo>
                  <a:lnTo>
                    <a:pt x="58" y="35"/>
                  </a:lnTo>
                  <a:lnTo>
                    <a:pt x="60" y="35"/>
                  </a:lnTo>
                  <a:lnTo>
                    <a:pt x="61" y="37"/>
                  </a:lnTo>
                  <a:lnTo>
                    <a:pt x="55" y="40"/>
                  </a:lnTo>
                  <a:lnTo>
                    <a:pt x="41" y="35"/>
                  </a:lnTo>
                  <a:lnTo>
                    <a:pt x="44" y="32"/>
                  </a:lnTo>
                  <a:lnTo>
                    <a:pt x="39" y="34"/>
                  </a:lnTo>
                  <a:lnTo>
                    <a:pt x="37" y="32"/>
                  </a:lnTo>
                  <a:lnTo>
                    <a:pt x="41" y="31"/>
                  </a:lnTo>
                  <a:lnTo>
                    <a:pt x="31" y="31"/>
                  </a:lnTo>
                  <a:lnTo>
                    <a:pt x="29" y="29"/>
                  </a:lnTo>
                  <a:lnTo>
                    <a:pt x="33" y="29"/>
                  </a:lnTo>
                  <a:lnTo>
                    <a:pt x="31" y="26"/>
                  </a:lnTo>
                  <a:lnTo>
                    <a:pt x="21" y="24"/>
                  </a:lnTo>
                  <a:lnTo>
                    <a:pt x="20" y="21"/>
                  </a:lnTo>
                  <a:lnTo>
                    <a:pt x="28" y="19"/>
                  </a:lnTo>
                  <a:lnTo>
                    <a:pt x="23" y="19"/>
                  </a:lnTo>
                  <a:lnTo>
                    <a:pt x="23" y="18"/>
                  </a:lnTo>
                  <a:lnTo>
                    <a:pt x="21" y="19"/>
                  </a:lnTo>
                  <a:lnTo>
                    <a:pt x="17" y="16"/>
                  </a:lnTo>
                  <a:lnTo>
                    <a:pt x="15" y="16"/>
                  </a:lnTo>
                  <a:lnTo>
                    <a:pt x="13" y="16"/>
                  </a:lnTo>
                  <a:lnTo>
                    <a:pt x="15" y="13"/>
                  </a:lnTo>
                  <a:lnTo>
                    <a:pt x="13" y="11"/>
                  </a:lnTo>
                  <a:lnTo>
                    <a:pt x="12" y="13"/>
                  </a:lnTo>
                  <a:lnTo>
                    <a:pt x="10" y="11"/>
                  </a:lnTo>
                  <a:lnTo>
                    <a:pt x="5" y="13"/>
                  </a:lnTo>
                  <a:lnTo>
                    <a:pt x="5" y="10"/>
                  </a:lnTo>
                  <a:lnTo>
                    <a:pt x="5" y="8"/>
                  </a:lnTo>
                  <a:lnTo>
                    <a:pt x="10" y="8"/>
                  </a:lnTo>
                  <a:lnTo>
                    <a:pt x="10"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63" name="Freeform 767"/>
            <p:cNvSpPr>
              <a:spLocks/>
            </p:cNvSpPr>
            <p:nvPr/>
          </p:nvSpPr>
          <p:spPr bwMode="auto">
            <a:xfrm>
              <a:off x="1244578" y="-2850218"/>
              <a:ext cx="5438" cy="5438"/>
            </a:xfrm>
            <a:custGeom>
              <a:avLst/>
              <a:gdLst/>
              <a:ahLst/>
              <a:cxnLst>
                <a:cxn ang="0">
                  <a:pos x="1" y="0"/>
                </a:cxn>
                <a:cxn ang="0">
                  <a:pos x="3" y="0"/>
                </a:cxn>
                <a:cxn ang="0">
                  <a:pos x="4" y="4"/>
                </a:cxn>
                <a:cxn ang="0">
                  <a:pos x="0" y="4"/>
                </a:cxn>
                <a:cxn ang="0">
                  <a:pos x="0" y="1"/>
                </a:cxn>
                <a:cxn ang="0">
                  <a:pos x="1" y="0"/>
                </a:cxn>
                <a:cxn ang="0">
                  <a:pos x="1" y="0"/>
                </a:cxn>
              </a:cxnLst>
              <a:rect l="0" t="0" r="r" b="b"/>
              <a:pathLst>
                <a:path w="4" h="4">
                  <a:moveTo>
                    <a:pt x="1" y="0"/>
                  </a:moveTo>
                  <a:lnTo>
                    <a:pt x="3" y="0"/>
                  </a:lnTo>
                  <a:lnTo>
                    <a:pt x="4" y="4"/>
                  </a:lnTo>
                  <a:lnTo>
                    <a:pt x="0" y="4"/>
                  </a:lnTo>
                  <a:lnTo>
                    <a:pt x="0" y="1"/>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64" name="Freeform 768"/>
            <p:cNvSpPr>
              <a:spLocks/>
            </p:cNvSpPr>
            <p:nvPr/>
          </p:nvSpPr>
          <p:spPr bwMode="auto">
            <a:xfrm>
              <a:off x="1629333" y="-2574227"/>
              <a:ext cx="13596" cy="32629"/>
            </a:xfrm>
            <a:custGeom>
              <a:avLst/>
              <a:gdLst/>
              <a:ahLst/>
              <a:cxnLst>
                <a:cxn ang="0">
                  <a:pos x="10" y="5"/>
                </a:cxn>
                <a:cxn ang="0">
                  <a:pos x="8" y="18"/>
                </a:cxn>
                <a:cxn ang="0">
                  <a:pos x="5" y="24"/>
                </a:cxn>
                <a:cxn ang="0">
                  <a:pos x="5" y="24"/>
                </a:cxn>
                <a:cxn ang="0">
                  <a:pos x="4" y="18"/>
                </a:cxn>
                <a:cxn ang="0">
                  <a:pos x="8" y="13"/>
                </a:cxn>
                <a:cxn ang="0">
                  <a:pos x="4" y="16"/>
                </a:cxn>
                <a:cxn ang="0">
                  <a:pos x="2" y="13"/>
                </a:cxn>
                <a:cxn ang="0">
                  <a:pos x="4" y="8"/>
                </a:cxn>
                <a:cxn ang="0">
                  <a:pos x="0" y="4"/>
                </a:cxn>
                <a:cxn ang="0">
                  <a:pos x="4" y="0"/>
                </a:cxn>
                <a:cxn ang="0">
                  <a:pos x="10" y="5"/>
                </a:cxn>
                <a:cxn ang="0">
                  <a:pos x="10" y="5"/>
                </a:cxn>
              </a:cxnLst>
              <a:rect l="0" t="0" r="r" b="b"/>
              <a:pathLst>
                <a:path w="10" h="24">
                  <a:moveTo>
                    <a:pt x="10" y="5"/>
                  </a:moveTo>
                  <a:lnTo>
                    <a:pt x="8" y="18"/>
                  </a:lnTo>
                  <a:lnTo>
                    <a:pt x="5" y="24"/>
                  </a:lnTo>
                  <a:lnTo>
                    <a:pt x="5" y="24"/>
                  </a:lnTo>
                  <a:lnTo>
                    <a:pt x="4" y="18"/>
                  </a:lnTo>
                  <a:lnTo>
                    <a:pt x="8" y="13"/>
                  </a:lnTo>
                  <a:lnTo>
                    <a:pt x="4" y="16"/>
                  </a:lnTo>
                  <a:lnTo>
                    <a:pt x="2" y="13"/>
                  </a:lnTo>
                  <a:lnTo>
                    <a:pt x="4" y="8"/>
                  </a:lnTo>
                  <a:lnTo>
                    <a:pt x="0" y="4"/>
                  </a:lnTo>
                  <a:lnTo>
                    <a:pt x="4" y="0"/>
                  </a:lnTo>
                  <a:lnTo>
                    <a:pt x="10" y="5"/>
                  </a:lnTo>
                  <a:lnTo>
                    <a:pt x="10"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65" name="Freeform 769"/>
            <p:cNvSpPr>
              <a:spLocks/>
            </p:cNvSpPr>
            <p:nvPr/>
          </p:nvSpPr>
          <p:spPr bwMode="auto">
            <a:xfrm>
              <a:off x="1647007" y="-2589183"/>
              <a:ext cx="20394" cy="25832"/>
            </a:xfrm>
            <a:custGeom>
              <a:avLst/>
              <a:gdLst/>
              <a:ahLst/>
              <a:cxnLst>
                <a:cxn ang="0">
                  <a:pos x="3" y="10"/>
                </a:cxn>
                <a:cxn ang="0">
                  <a:pos x="3" y="2"/>
                </a:cxn>
                <a:cxn ang="0">
                  <a:pos x="7" y="0"/>
                </a:cxn>
                <a:cxn ang="0">
                  <a:pos x="10" y="0"/>
                </a:cxn>
                <a:cxn ang="0">
                  <a:pos x="11" y="0"/>
                </a:cxn>
                <a:cxn ang="0">
                  <a:pos x="15" y="5"/>
                </a:cxn>
                <a:cxn ang="0">
                  <a:pos x="15" y="10"/>
                </a:cxn>
                <a:cxn ang="0">
                  <a:pos x="11" y="2"/>
                </a:cxn>
                <a:cxn ang="0">
                  <a:pos x="10" y="5"/>
                </a:cxn>
                <a:cxn ang="0">
                  <a:pos x="13" y="11"/>
                </a:cxn>
                <a:cxn ang="0">
                  <a:pos x="10" y="13"/>
                </a:cxn>
                <a:cxn ang="0">
                  <a:pos x="11" y="15"/>
                </a:cxn>
                <a:cxn ang="0">
                  <a:pos x="8" y="15"/>
                </a:cxn>
                <a:cxn ang="0">
                  <a:pos x="7" y="18"/>
                </a:cxn>
                <a:cxn ang="0">
                  <a:pos x="7" y="16"/>
                </a:cxn>
                <a:cxn ang="0">
                  <a:pos x="2" y="19"/>
                </a:cxn>
                <a:cxn ang="0">
                  <a:pos x="0" y="19"/>
                </a:cxn>
                <a:cxn ang="0">
                  <a:pos x="2" y="15"/>
                </a:cxn>
                <a:cxn ang="0">
                  <a:pos x="5" y="15"/>
                </a:cxn>
                <a:cxn ang="0">
                  <a:pos x="3" y="13"/>
                </a:cxn>
                <a:cxn ang="0">
                  <a:pos x="7" y="10"/>
                </a:cxn>
                <a:cxn ang="0">
                  <a:pos x="3" y="10"/>
                </a:cxn>
                <a:cxn ang="0">
                  <a:pos x="3" y="10"/>
                </a:cxn>
              </a:cxnLst>
              <a:rect l="0" t="0" r="r" b="b"/>
              <a:pathLst>
                <a:path w="15" h="19">
                  <a:moveTo>
                    <a:pt x="3" y="10"/>
                  </a:moveTo>
                  <a:lnTo>
                    <a:pt x="3" y="2"/>
                  </a:lnTo>
                  <a:lnTo>
                    <a:pt x="7" y="0"/>
                  </a:lnTo>
                  <a:lnTo>
                    <a:pt x="10" y="0"/>
                  </a:lnTo>
                  <a:lnTo>
                    <a:pt x="11" y="0"/>
                  </a:lnTo>
                  <a:lnTo>
                    <a:pt x="15" y="5"/>
                  </a:lnTo>
                  <a:lnTo>
                    <a:pt x="15" y="10"/>
                  </a:lnTo>
                  <a:lnTo>
                    <a:pt x="11" y="2"/>
                  </a:lnTo>
                  <a:lnTo>
                    <a:pt x="10" y="5"/>
                  </a:lnTo>
                  <a:lnTo>
                    <a:pt x="13" y="11"/>
                  </a:lnTo>
                  <a:lnTo>
                    <a:pt x="10" y="13"/>
                  </a:lnTo>
                  <a:lnTo>
                    <a:pt x="11" y="15"/>
                  </a:lnTo>
                  <a:lnTo>
                    <a:pt x="8" y="15"/>
                  </a:lnTo>
                  <a:lnTo>
                    <a:pt x="7" y="18"/>
                  </a:lnTo>
                  <a:lnTo>
                    <a:pt x="7" y="16"/>
                  </a:lnTo>
                  <a:lnTo>
                    <a:pt x="2" y="19"/>
                  </a:lnTo>
                  <a:lnTo>
                    <a:pt x="0" y="19"/>
                  </a:lnTo>
                  <a:lnTo>
                    <a:pt x="2" y="15"/>
                  </a:lnTo>
                  <a:lnTo>
                    <a:pt x="5" y="15"/>
                  </a:lnTo>
                  <a:lnTo>
                    <a:pt x="3" y="13"/>
                  </a:lnTo>
                  <a:lnTo>
                    <a:pt x="7" y="10"/>
                  </a:lnTo>
                  <a:lnTo>
                    <a:pt x="3" y="10"/>
                  </a:lnTo>
                  <a:lnTo>
                    <a:pt x="3" y="1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66" name="Freeform 770"/>
            <p:cNvSpPr>
              <a:spLocks/>
            </p:cNvSpPr>
            <p:nvPr/>
          </p:nvSpPr>
          <p:spPr bwMode="auto">
            <a:xfrm>
              <a:off x="1647007" y="-2557912"/>
              <a:ext cx="10876" cy="19034"/>
            </a:xfrm>
            <a:custGeom>
              <a:avLst/>
              <a:gdLst/>
              <a:ahLst/>
              <a:cxnLst>
                <a:cxn ang="0">
                  <a:pos x="3" y="4"/>
                </a:cxn>
                <a:cxn ang="0">
                  <a:pos x="0" y="3"/>
                </a:cxn>
                <a:cxn ang="0">
                  <a:pos x="2" y="1"/>
                </a:cxn>
                <a:cxn ang="0">
                  <a:pos x="5" y="0"/>
                </a:cxn>
                <a:cxn ang="0">
                  <a:pos x="7" y="3"/>
                </a:cxn>
                <a:cxn ang="0">
                  <a:pos x="8" y="1"/>
                </a:cxn>
                <a:cxn ang="0">
                  <a:pos x="8" y="4"/>
                </a:cxn>
                <a:cxn ang="0">
                  <a:pos x="7" y="4"/>
                </a:cxn>
                <a:cxn ang="0">
                  <a:pos x="3" y="14"/>
                </a:cxn>
                <a:cxn ang="0">
                  <a:pos x="3" y="12"/>
                </a:cxn>
                <a:cxn ang="0">
                  <a:pos x="0" y="11"/>
                </a:cxn>
                <a:cxn ang="0">
                  <a:pos x="2" y="9"/>
                </a:cxn>
                <a:cxn ang="0">
                  <a:pos x="5" y="6"/>
                </a:cxn>
                <a:cxn ang="0">
                  <a:pos x="2" y="6"/>
                </a:cxn>
                <a:cxn ang="0">
                  <a:pos x="3" y="4"/>
                </a:cxn>
                <a:cxn ang="0">
                  <a:pos x="3" y="4"/>
                </a:cxn>
              </a:cxnLst>
              <a:rect l="0" t="0" r="r" b="b"/>
              <a:pathLst>
                <a:path w="8" h="14">
                  <a:moveTo>
                    <a:pt x="3" y="4"/>
                  </a:moveTo>
                  <a:lnTo>
                    <a:pt x="0" y="3"/>
                  </a:lnTo>
                  <a:lnTo>
                    <a:pt x="2" y="1"/>
                  </a:lnTo>
                  <a:lnTo>
                    <a:pt x="5" y="0"/>
                  </a:lnTo>
                  <a:lnTo>
                    <a:pt x="7" y="3"/>
                  </a:lnTo>
                  <a:lnTo>
                    <a:pt x="8" y="1"/>
                  </a:lnTo>
                  <a:lnTo>
                    <a:pt x="8" y="4"/>
                  </a:lnTo>
                  <a:lnTo>
                    <a:pt x="7" y="4"/>
                  </a:lnTo>
                  <a:lnTo>
                    <a:pt x="3" y="14"/>
                  </a:lnTo>
                  <a:lnTo>
                    <a:pt x="3" y="12"/>
                  </a:lnTo>
                  <a:lnTo>
                    <a:pt x="0" y="11"/>
                  </a:lnTo>
                  <a:lnTo>
                    <a:pt x="2" y="9"/>
                  </a:lnTo>
                  <a:lnTo>
                    <a:pt x="5" y="6"/>
                  </a:lnTo>
                  <a:lnTo>
                    <a:pt x="2" y="6"/>
                  </a:lnTo>
                  <a:lnTo>
                    <a:pt x="3" y="4"/>
                  </a:lnTo>
                  <a:lnTo>
                    <a:pt x="3"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67" name="Freeform 771"/>
            <p:cNvSpPr>
              <a:spLocks/>
            </p:cNvSpPr>
            <p:nvPr/>
          </p:nvSpPr>
          <p:spPr bwMode="auto">
            <a:xfrm>
              <a:off x="1657884" y="-2563351"/>
              <a:ext cx="17675" cy="16315"/>
            </a:xfrm>
            <a:custGeom>
              <a:avLst/>
              <a:gdLst/>
              <a:ahLst/>
              <a:cxnLst>
                <a:cxn ang="0">
                  <a:pos x="0" y="2"/>
                </a:cxn>
                <a:cxn ang="0">
                  <a:pos x="2" y="0"/>
                </a:cxn>
                <a:cxn ang="0">
                  <a:pos x="13" y="2"/>
                </a:cxn>
                <a:cxn ang="0">
                  <a:pos x="11" y="8"/>
                </a:cxn>
                <a:cxn ang="0">
                  <a:pos x="8" y="5"/>
                </a:cxn>
                <a:cxn ang="0">
                  <a:pos x="8" y="12"/>
                </a:cxn>
                <a:cxn ang="0">
                  <a:pos x="3" y="12"/>
                </a:cxn>
                <a:cxn ang="0">
                  <a:pos x="3" y="5"/>
                </a:cxn>
                <a:cxn ang="0">
                  <a:pos x="2" y="4"/>
                </a:cxn>
                <a:cxn ang="0">
                  <a:pos x="0" y="2"/>
                </a:cxn>
                <a:cxn ang="0">
                  <a:pos x="0" y="2"/>
                </a:cxn>
              </a:cxnLst>
              <a:rect l="0" t="0" r="r" b="b"/>
              <a:pathLst>
                <a:path w="13" h="12">
                  <a:moveTo>
                    <a:pt x="0" y="2"/>
                  </a:moveTo>
                  <a:lnTo>
                    <a:pt x="2" y="0"/>
                  </a:lnTo>
                  <a:lnTo>
                    <a:pt x="13" y="2"/>
                  </a:lnTo>
                  <a:lnTo>
                    <a:pt x="11" y="8"/>
                  </a:lnTo>
                  <a:lnTo>
                    <a:pt x="8" y="5"/>
                  </a:lnTo>
                  <a:lnTo>
                    <a:pt x="8" y="12"/>
                  </a:lnTo>
                  <a:lnTo>
                    <a:pt x="3" y="12"/>
                  </a:lnTo>
                  <a:lnTo>
                    <a:pt x="3" y="5"/>
                  </a:lnTo>
                  <a:lnTo>
                    <a:pt x="2" y="4"/>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68" name="Freeform 772"/>
            <p:cNvSpPr>
              <a:spLocks/>
            </p:cNvSpPr>
            <p:nvPr/>
          </p:nvSpPr>
          <p:spPr bwMode="auto">
            <a:xfrm>
              <a:off x="1675557" y="-2556553"/>
              <a:ext cx="4079" cy="6798"/>
            </a:xfrm>
            <a:custGeom>
              <a:avLst/>
              <a:gdLst/>
              <a:ahLst/>
              <a:cxnLst>
                <a:cxn ang="0">
                  <a:pos x="2" y="2"/>
                </a:cxn>
                <a:cxn ang="0">
                  <a:pos x="3" y="5"/>
                </a:cxn>
                <a:cxn ang="0">
                  <a:pos x="0" y="5"/>
                </a:cxn>
                <a:cxn ang="0">
                  <a:pos x="2" y="0"/>
                </a:cxn>
                <a:cxn ang="0">
                  <a:pos x="2" y="2"/>
                </a:cxn>
                <a:cxn ang="0">
                  <a:pos x="2" y="2"/>
                </a:cxn>
              </a:cxnLst>
              <a:rect l="0" t="0" r="r" b="b"/>
              <a:pathLst>
                <a:path w="3" h="5">
                  <a:moveTo>
                    <a:pt x="2" y="2"/>
                  </a:moveTo>
                  <a:lnTo>
                    <a:pt x="3" y="5"/>
                  </a:lnTo>
                  <a:lnTo>
                    <a:pt x="0" y="5"/>
                  </a:lnTo>
                  <a:lnTo>
                    <a:pt x="2" y="0"/>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69" name="Freeform 773"/>
            <p:cNvSpPr>
              <a:spLocks/>
            </p:cNvSpPr>
            <p:nvPr/>
          </p:nvSpPr>
          <p:spPr bwMode="auto">
            <a:xfrm>
              <a:off x="1671479" y="-2545677"/>
              <a:ext cx="6798" cy="2719"/>
            </a:xfrm>
            <a:custGeom>
              <a:avLst/>
              <a:gdLst/>
              <a:ahLst/>
              <a:cxnLst>
                <a:cxn ang="0">
                  <a:pos x="5" y="0"/>
                </a:cxn>
                <a:cxn ang="0">
                  <a:pos x="5" y="2"/>
                </a:cxn>
                <a:cxn ang="0">
                  <a:pos x="3" y="2"/>
                </a:cxn>
                <a:cxn ang="0">
                  <a:pos x="0" y="0"/>
                </a:cxn>
                <a:cxn ang="0">
                  <a:pos x="5" y="0"/>
                </a:cxn>
                <a:cxn ang="0">
                  <a:pos x="5" y="0"/>
                </a:cxn>
              </a:cxnLst>
              <a:rect l="0" t="0" r="r" b="b"/>
              <a:pathLst>
                <a:path w="5" h="2">
                  <a:moveTo>
                    <a:pt x="5" y="0"/>
                  </a:moveTo>
                  <a:lnTo>
                    <a:pt x="5" y="2"/>
                  </a:lnTo>
                  <a:lnTo>
                    <a:pt x="3" y="2"/>
                  </a:lnTo>
                  <a:lnTo>
                    <a:pt x="0"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70" name="Freeform 774"/>
            <p:cNvSpPr>
              <a:spLocks/>
            </p:cNvSpPr>
            <p:nvPr/>
          </p:nvSpPr>
          <p:spPr bwMode="auto">
            <a:xfrm>
              <a:off x="1621175" y="-2593261"/>
              <a:ext cx="25832" cy="24472"/>
            </a:xfrm>
            <a:custGeom>
              <a:avLst/>
              <a:gdLst/>
              <a:ahLst/>
              <a:cxnLst>
                <a:cxn ang="0">
                  <a:pos x="19" y="5"/>
                </a:cxn>
                <a:cxn ang="0">
                  <a:pos x="19" y="6"/>
                </a:cxn>
                <a:cxn ang="0">
                  <a:pos x="16" y="6"/>
                </a:cxn>
                <a:cxn ang="0">
                  <a:pos x="18" y="10"/>
                </a:cxn>
                <a:cxn ang="0">
                  <a:pos x="18" y="11"/>
                </a:cxn>
                <a:cxn ang="0">
                  <a:pos x="16" y="16"/>
                </a:cxn>
                <a:cxn ang="0">
                  <a:pos x="8" y="10"/>
                </a:cxn>
                <a:cxn ang="0">
                  <a:pos x="8" y="16"/>
                </a:cxn>
                <a:cxn ang="0">
                  <a:pos x="5" y="18"/>
                </a:cxn>
                <a:cxn ang="0">
                  <a:pos x="2" y="16"/>
                </a:cxn>
                <a:cxn ang="0">
                  <a:pos x="3" y="14"/>
                </a:cxn>
                <a:cxn ang="0">
                  <a:pos x="0" y="10"/>
                </a:cxn>
                <a:cxn ang="0">
                  <a:pos x="0" y="6"/>
                </a:cxn>
                <a:cxn ang="0">
                  <a:pos x="3" y="6"/>
                </a:cxn>
                <a:cxn ang="0">
                  <a:pos x="2" y="3"/>
                </a:cxn>
                <a:cxn ang="0">
                  <a:pos x="3" y="2"/>
                </a:cxn>
                <a:cxn ang="0">
                  <a:pos x="3" y="3"/>
                </a:cxn>
                <a:cxn ang="0">
                  <a:pos x="10" y="0"/>
                </a:cxn>
                <a:cxn ang="0">
                  <a:pos x="13" y="3"/>
                </a:cxn>
                <a:cxn ang="0">
                  <a:pos x="19" y="5"/>
                </a:cxn>
                <a:cxn ang="0">
                  <a:pos x="19" y="5"/>
                </a:cxn>
              </a:cxnLst>
              <a:rect l="0" t="0" r="r" b="b"/>
              <a:pathLst>
                <a:path w="19" h="18">
                  <a:moveTo>
                    <a:pt x="19" y="5"/>
                  </a:moveTo>
                  <a:lnTo>
                    <a:pt x="19" y="6"/>
                  </a:lnTo>
                  <a:lnTo>
                    <a:pt x="16" y="6"/>
                  </a:lnTo>
                  <a:lnTo>
                    <a:pt x="18" y="10"/>
                  </a:lnTo>
                  <a:lnTo>
                    <a:pt x="18" y="11"/>
                  </a:lnTo>
                  <a:lnTo>
                    <a:pt x="16" y="16"/>
                  </a:lnTo>
                  <a:lnTo>
                    <a:pt x="8" y="10"/>
                  </a:lnTo>
                  <a:lnTo>
                    <a:pt x="8" y="16"/>
                  </a:lnTo>
                  <a:lnTo>
                    <a:pt x="5" y="18"/>
                  </a:lnTo>
                  <a:lnTo>
                    <a:pt x="2" y="16"/>
                  </a:lnTo>
                  <a:lnTo>
                    <a:pt x="3" y="14"/>
                  </a:lnTo>
                  <a:lnTo>
                    <a:pt x="0" y="10"/>
                  </a:lnTo>
                  <a:lnTo>
                    <a:pt x="0" y="6"/>
                  </a:lnTo>
                  <a:lnTo>
                    <a:pt x="3" y="6"/>
                  </a:lnTo>
                  <a:lnTo>
                    <a:pt x="2" y="3"/>
                  </a:lnTo>
                  <a:lnTo>
                    <a:pt x="3" y="2"/>
                  </a:lnTo>
                  <a:lnTo>
                    <a:pt x="3" y="3"/>
                  </a:lnTo>
                  <a:lnTo>
                    <a:pt x="10" y="0"/>
                  </a:lnTo>
                  <a:lnTo>
                    <a:pt x="13" y="3"/>
                  </a:lnTo>
                  <a:lnTo>
                    <a:pt x="19" y="5"/>
                  </a:lnTo>
                  <a:lnTo>
                    <a:pt x="19"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71" name="Freeform 775"/>
            <p:cNvSpPr>
              <a:spLocks/>
            </p:cNvSpPr>
            <p:nvPr/>
          </p:nvSpPr>
          <p:spPr bwMode="auto">
            <a:xfrm>
              <a:off x="1653805" y="-2542958"/>
              <a:ext cx="25832" cy="39428"/>
            </a:xfrm>
            <a:custGeom>
              <a:avLst/>
              <a:gdLst/>
              <a:ahLst/>
              <a:cxnLst>
                <a:cxn ang="0">
                  <a:pos x="14" y="5"/>
                </a:cxn>
                <a:cxn ang="0">
                  <a:pos x="16" y="9"/>
                </a:cxn>
                <a:cxn ang="0">
                  <a:pos x="14" y="11"/>
                </a:cxn>
                <a:cxn ang="0">
                  <a:pos x="19" y="14"/>
                </a:cxn>
                <a:cxn ang="0">
                  <a:pos x="14" y="13"/>
                </a:cxn>
                <a:cxn ang="0">
                  <a:pos x="14" y="16"/>
                </a:cxn>
                <a:cxn ang="0">
                  <a:pos x="19" y="19"/>
                </a:cxn>
                <a:cxn ang="0">
                  <a:pos x="16" y="24"/>
                </a:cxn>
                <a:cxn ang="0">
                  <a:pos x="18" y="24"/>
                </a:cxn>
                <a:cxn ang="0">
                  <a:pos x="16" y="29"/>
                </a:cxn>
                <a:cxn ang="0">
                  <a:pos x="13" y="29"/>
                </a:cxn>
                <a:cxn ang="0">
                  <a:pos x="13" y="22"/>
                </a:cxn>
                <a:cxn ang="0">
                  <a:pos x="11" y="24"/>
                </a:cxn>
                <a:cxn ang="0">
                  <a:pos x="11" y="19"/>
                </a:cxn>
                <a:cxn ang="0">
                  <a:pos x="3" y="17"/>
                </a:cxn>
                <a:cxn ang="0">
                  <a:pos x="8" y="16"/>
                </a:cxn>
                <a:cxn ang="0">
                  <a:pos x="8" y="14"/>
                </a:cxn>
                <a:cxn ang="0">
                  <a:pos x="8" y="13"/>
                </a:cxn>
                <a:cxn ang="0">
                  <a:pos x="3" y="11"/>
                </a:cxn>
                <a:cxn ang="0">
                  <a:pos x="6" y="9"/>
                </a:cxn>
                <a:cxn ang="0">
                  <a:pos x="8" y="3"/>
                </a:cxn>
                <a:cxn ang="0">
                  <a:pos x="0" y="6"/>
                </a:cxn>
                <a:cxn ang="0">
                  <a:pos x="5" y="1"/>
                </a:cxn>
                <a:cxn ang="0">
                  <a:pos x="5" y="0"/>
                </a:cxn>
                <a:cxn ang="0">
                  <a:pos x="10" y="0"/>
                </a:cxn>
                <a:cxn ang="0">
                  <a:pos x="11" y="1"/>
                </a:cxn>
                <a:cxn ang="0">
                  <a:pos x="10" y="5"/>
                </a:cxn>
                <a:cxn ang="0">
                  <a:pos x="14" y="5"/>
                </a:cxn>
                <a:cxn ang="0">
                  <a:pos x="14" y="5"/>
                </a:cxn>
              </a:cxnLst>
              <a:rect l="0" t="0" r="r" b="b"/>
              <a:pathLst>
                <a:path w="19" h="29">
                  <a:moveTo>
                    <a:pt x="14" y="5"/>
                  </a:moveTo>
                  <a:lnTo>
                    <a:pt x="16" y="9"/>
                  </a:lnTo>
                  <a:lnTo>
                    <a:pt x="14" y="11"/>
                  </a:lnTo>
                  <a:lnTo>
                    <a:pt x="19" y="14"/>
                  </a:lnTo>
                  <a:lnTo>
                    <a:pt x="14" y="13"/>
                  </a:lnTo>
                  <a:lnTo>
                    <a:pt x="14" y="16"/>
                  </a:lnTo>
                  <a:lnTo>
                    <a:pt x="19" y="19"/>
                  </a:lnTo>
                  <a:lnTo>
                    <a:pt x="16" y="24"/>
                  </a:lnTo>
                  <a:lnTo>
                    <a:pt x="18" y="24"/>
                  </a:lnTo>
                  <a:lnTo>
                    <a:pt x="16" y="29"/>
                  </a:lnTo>
                  <a:lnTo>
                    <a:pt x="13" y="29"/>
                  </a:lnTo>
                  <a:lnTo>
                    <a:pt x="13" y="22"/>
                  </a:lnTo>
                  <a:lnTo>
                    <a:pt x="11" y="24"/>
                  </a:lnTo>
                  <a:lnTo>
                    <a:pt x="11" y="19"/>
                  </a:lnTo>
                  <a:lnTo>
                    <a:pt x="3" y="17"/>
                  </a:lnTo>
                  <a:lnTo>
                    <a:pt x="8" y="16"/>
                  </a:lnTo>
                  <a:lnTo>
                    <a:pt x="8" y="14"/>
                  </a:lnTo>
                  <a:lnTo>
                    <a:pt x="8" y="13"/>
                  </a:lnTo>
                  <a:lnTo>
                    <a:pt x="3" y="11"/>
                  </a:lnTo>
                  <a:lnTo>
                    <a:pt x="6" y="9"/>
                  </a:lnTo>
                  <a:lnTo>
                    <a:pt x="8" y="3"/>
                  </a:lnTo>
                  <a:lnTo>
                    <a:pt x="0" y="6"/>
                  </a:lnTo>
                  <a:lnTo>
                    <a:pt x="5" y="1"/>
                  </a:lnTo>
                  <a:lnTo>
                    <a:pt x="5" y="0"/>
                  </a:lnTo>
                  <a:lnTo>
                    <a:pt x="10" y="0"/>
                  </a:lnTo>
                  <a:lnTo>
                    <a:pt x="11" y="1"/>
                  </a:lnTo>
                  <a:lnTo>
                    <a:pt x="10" y="5"/>
                  </a:lnTo>
                  <a:lnTo>
                    <a:pt x="14" y="5"/>
                  </a:lnTo>
                  <a:lnTo>
                    <a:pt x="14"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72" name="Freeform 776"/>
            <p:cNvSpPr>
              <a:spLocks/>
            </p:cNvSpPr>
            <p:nvPr/>
          </p:nvSpPr>
          <p:spPr bwMode="auto">
            <a:xfrm>
              <a:off x="1686434" y="-2534800"/>
              <a:ext cx="17675" cy="20394"/>
            </a:xfrm>
            <a:custGeom>
              <a:avLst/>
              <a:gdLst/>
              <a:ahLst/>
              <a:cxnLst>
                <a:cxn ang="0">
                  <a:pos x="5" y="11"/>
                </a:cxn>
                <a:cxn ang="0">
                  <a:pos x="6" y="10"/>
                </a:cxn>
                <a:cxn ang="0">
                  <a:pos x="6" y="13"/>
                </a:cxn>
                <a:cxn ang="0">
                  <a:pos x="11" y="15"/>
                </a:cxn>
                <a:cxn ang="0">
                  <a:pos x="11" y="10"/>
                </a:cxn>
                <a:cxn ang="0">
                  <a:pos x="13" y="7"/>
                </a:cxn>
                <a:cxn ang="0">
                  <a:pos x="11" y="0"/>
                </a:cxn>
                <a:cxn ang="0">
                  <a:pos x="5" y="3"/>
                </a:cxn>
                <a:cxn ang="0">
                  <a:pos x="5" y="3"/>
                </a:cxn>
                <a:cxn ang="0">
                  <a:pos x="0" y="10"/>
                </a:cxn>
                <a:cxn ang="0">
                  <a:pos x="2" y="11"/>
                </a:cxn>
                <a:cxn ang="0">
                  <a:pos x="5" y="8"/>
                </a:cxn>
                <a:cxn ang="0">
                  <a:pos x="6" y="10"/>
                </a:cxn>
                <a:cxn ang="0">
                  <a:pos x="8" y="7"/>
                </a:cxn>
                <a:cxn ang="0">
                  <a:pos x="6" y="10"/>
                </a:cxn>
                <a:cxn ang="0">
                  <a:pos x="5" y="11"/>
                </a:cxn>
                <a:cxn ang="0">
                  <a:pos x="5" y="11"/>
                </a:cxn>
              </a:cxnLst>
              <a:rect l="0" t="0" r="r" b="b"/>
              <a:pathLst>
                <a:path w="13" h="15">
                  <a:moveTo>
                    <a:pt x="5" y="11"/>
                  </a:moveTo>
                  <a:lnTo>
                    <a:pt x="6" y="10"/>
                  </a:lnTo>
                  <a:lnTo>
                    <a:pt x="6" y="13"/>
                  </a:lnTo>
                  <a:lnTo>
                    <a:pt x="11" y="15"/>
                  </a:lnTo>
                  <a:lnTo>
                    <a:pt x="11" y="10"/>
                  </a:lnTo>
                  <a:lnTo>
                    <a:pt x="13" y="7"/>
                  </a:lnTo>
                  <a:lnTo>
                    <a:pt x="11" y="0"/>
                  </a:lnTo>
                  <a:lnTo>
                    <a:pt x="5" y="3"/>
                  </a:lnTo>
                  <a:lnTo>
                    <a:pt x="5" y="3"/>
                  </a:lnTo>
                  <a:lnTo>
                    <a:pt x="0" y="10"/>
                  </a:lnTo>
                  <a:lnTo>
                    <a:pt x="2" y="11"/>
                  </a:lnTo>
                  <a:lnTo>
                    <a:pt x="5" y="8"/>
                  </a:lnTo>
                  <a:lnTo>
                    <a:pt x="6" y="10"/>
                  </a:lnTo>
                  <a:lnTo>
                    <a:pt x="8" y="7"/>
                  </a:lnTo>
                  <a:lnTo>
                    <a:pt x="6" y="10"/>
                  </a:lnTo>
                  <a:lnTo>
                    <a:pt x="5" y="11"/>
                  </a:lnTo>
                  <a:lnTo>
                    <a:pt x="5" y="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73" name="Freeform 777"/>
            <p:cNvSpPr>
              <a:spLocks/>
            </p:cNvSpPr>
            <p:nvPr/>
          </p:nvSpPr>
          <p:spPr bwMode="auto">
            <a:xfrm>
              <a:off x="1656524" y="-2517126"/>
              <a:ext cx="5438" cy="10876"/>
            </a:xfrm>
            <a:custGeom>
              <a:avLst/>
              <a:gdLst/>
              <a:ahLst/>
              <a:cxnLst>
                <a:cxn ang="0">
                  <a:pos x="3" y="3"/>
                </a:cxn>
                <a:cxn ang="0">
                  <a:pos x="4" y="8"/>
                </a:cxn>
                <a:cxn ang="0">
                  <a:pos x="1" y="8"/>
                </a:cxn>
                <a:cxn ang="0">
                  <a:pos x="0" y="5"/>
                </a:cxn>
                <a:cxn ang="0">
                  <a:pos x="1" y="0"/>
                </a:cxn>
                <a:cxn ang="0">
                  <a:pos x="3" y="3"/>
                </a:cxn>
                <a:cxn ang="0">
                  <a:pos x="3" y="3"/>
                </a:cxn>
              </a:cxnLst>
              <a:rect l="0" t="0" r="r" b="b"/>
              <a:pathLst>
                <a:path w="4" h="8">
                  <a:moveTo>
                    <a:pt x="3" y="3"/>
                  </a:moveTo>
                  <a:lnTo>
                    <a:pt x="4" y="8"/>
                  </a:lnTo>
                  <a:lnTo>
                    <a:pt x="1" y="8"/>
                  </a:lnTo>
                  <a:lnTo>
                    <a:pt x="0" y="5"/>
                  </a:lnTo>
                  <a:lnTo>
                    <a:pt x="1" y="0"/>
                  </a:lnTo>
                  <a:lnTo>
                    <a:pt x="3" y="3"/>
                  </a:lnTo>
                  <a:lnTo>
                    <a:pt x="3"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74" name="Freeform 778"/>
            <p:cNvSpPr>
              <a:spLocks/>
            </p:cNvSpPr>
            <p:nvPr/>
          </p:nvSpPr>
          <p:spPr bwMode="auto">
            <a:xfrm>
              <a:off x="1689153" y="-2519845"/>
              <a:ext cx="1360" cy="6798"/>
            </a:xfrm>
            <a:custGeom>
              <a:avLst/>
              <a:gdLst/>
              <a:ahLst/>
              <a:cxnLst>
                <a:cxn ang="0">
                  <a:pos x="0" y="0"/>
                </a:cxn>
                <a:cxn ang="0">
                  <a:pos x="1" y="5"/>
                </a:cxn>
                <a:cxn ang="0">
                  <a:pos x="0" y="4"/>
                </a:cxn>
                <a:cxn ang="0">
                  <a:pos x="0" y="0"/>
                </a:cxn>
                <a:cxn ang="0">
                  <a:pos x="0" y="0"/>
                </a:cxn>
              </a:cxnLst>
              <a:rect l="0" t="0" r="r" b="b"/>
              <a:pathLst>
                <a:path w="1" h="5">
                  <a:moveTo>
                    <a:pt x="0" y="0"/>
                  </a:moveTo>
                  <a:lnTo>
                    <a:pt x="1" y="5"/>
                  </a:lnTo>
                  <a:lnTo>
                    <a:pt x="0"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75" name="Freeform 779"/>
            <p:cNvSpPr>
              <a:spLocks/>
            </p:cNvSpPr>
            <p:nvPr/>
          </p:nvSpPr>
          <p:spPr bwMode="auto">
            <a:xfrm>
              <a:off x="1649726" y="-2491295"/>
              <a:ext cx="25832" cy="21753"/>
            </a:xfrm>
            <a:custGeom>
              <a:avLst/>
              <a:gdLst/>
              <a:ahLst/>
              <a:cxnLst>
                <a:cxn ang="0">
                  <a:pos x="16" y="2"/>
                </a:cxn>
                <a:cxn ang="0">
                  <a:pos x="19" y="0"/>
                </a:cxn>
                <a:cxn ang="0">
                  <a:pos x="19" y="3"/>
                </a:cxn>
                <a:cxn ang="0">
                  <a:pos x="13" y="13"/>
                </a:cxn>
                <a:cxn ang="0">
                  <a:pos x="11" y="16"/>
                </a:cxn>
                <a:cxn ang="0">
                  <a:pos x="8" y="15"/>
                </a:cxn>
                <a:cxn ang="0">
                  <a:pos x="5" y="16"/>
                </a:cxn>
                <a:cxn ang="0">
                  <a:pos x="5" y="13"/>
                </a:cxn>
                <a:cxn ang="0">
                  <a:pos x="6" y="13"/>
                </a:cxn>
                <a:cxn ang="0">
                  <a:pos x="6" y="11"/>
                </a:cxn>
                <a:cxn ang="0">
                  <a:pos x="1" y="10"/>
                </a:cxn>
                <a:cxn ang="0">
                  <a:pos x="0" y="3"/>
                </a:cxn>
                <a:cxn ang="0">
                  <a:pos x="1" y="0"/>
                </a:cxn>
                <a:cxn ang="0">
                  <a:pos x="8" y="0"/>
                </a:cxn>
                <a:cxn ang="0">
                  <a:pos x="6" y="3"/>
                </a:cxn>
                <a:cxn ang="0">
                  <a:pos x="11" y="0"/>
                </a:cxn>
                <a:cxn ang="0">
                  <a:pos x="11" y="5"/>
                </a:cxn>
                <a:cxn ang="0">
                  <a:pos x="5" y="8"/>
                </a:cxn>
                <a:cxn ang="0">
                  <a:pos x="8" y="10"/>
                </a:cxn>
                <a:cxn ang="0">
                  <a:pos x="16" y="2"/>
                </a:cxn>
                <a:cxn ang="0">
                  <a:pos x="16" y="2"/>
                </a:cxn>
              </a:cxnLst>
              <a:rect l="0" t="0" r="r" b="b"/>
              <a:pathLst>
                <a:path w="19" h="16">
                  <a:moveTo>
                    <a:pt x="16" y="2"/>
                  </a:moveTo>
                  <a:lnTo>
                    <a:pt x="19" y="0"/>
                  </a:lnTo>
                  <a:lnTo>
                    <a:pt x="19" y="3"/>
                  </a:lnTo>
                  <a:lnTo>
                    <a:pt x="13" y="13"/>
                  </a:lnTo>
                  <a:lnTo>
                    <a:pt x="11" y="16"/>
                  </a:lnTo>
                  <a:lnTo>
                    <a:pt x="8" y="15"/>
                  </a:lnTo>
                  <a:lnTo>
                    <a:pt x="5" y="16"/>
                  </a:lnTo>
                  <a:lnTo>
                    <a:pt x="5" y="13"/>
                  </a:lnTo>
                  <a:lnTo>
                    <a:pt x="6" y="13"/>
                  </a:lnTo>
                  <a:lnTo>
                    <a:pt x="6" y="11"/>
                  </a:lnTo>
                  <a:lnTo>
                    <a:pt x="1" y="10"/>
                  </a:lnTo>
                  <a:lnTo>
                    <a:pt x="0" y="3"/>
                  </a:lnTo>
                  <a:lnTo>
                    <a:pt x="1" y="0"/>
                  </a:lnTo>
                  <a:lnTo>
                    <a:pt x="8" y="0"/>
                  </a:lnTo>
                  <a:lnTo>
                    <a:pt x="6" y="3"/>
                  </a:lnTo>
                  <a:lnTo>
                    <a:pt x="11" y="0"/>
                  </a:lnTo>
                  <a:lnTo>
                    <a:pt x="11" y="5"/>
                  </a:lnTo>
                  <a:lnTo>
                    <a:pt x="5" y="8"/>
                  </a:lnTo>
                  <a:lnTo>
                    <a:pt x="8" y="10"/>
                  </a:lnTo>
                  <a:lnTo>
                    <a:pt x="16" y="2"/>
                  </a:lnTo>
                  <a:lnTo>
                    <a:pt x="16"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76" name="Freeform 780"/>
            <p:cNvSpPr>
              <a:spLocks/>
            </p:cNvSpPr>
            <p:nvPr/>
          </p:nvSpPr>
          <p:spPr bwMode="auto">
            <a:xfrm>
              <a:off x="1656524" y="-2470901"/>
              <a:ext cx="14956" cy="25832"/>
            </a:xfrm>
            <a:custGeom>
              <a:avLst/>
              <a:gdLst/>
              <a:ahLst/>
              <a:cxnLst>
                <a:cxn ang="0">
                  <a:pos x="1" y="9"/>
                </a:cxn>
                <a:cxn ang="0">
                  <a:pos x="3" y="5"/>
                </a:cxn>
                <a:cxn ang="0">
                  <a:pos x="1" y="6"/>
                </a:cxn>
                <a:cxn ang="0">
                  <a:pos x="0" y="6"/>
                </a:cxn>
                <a:cxn ang="0">
                  <a:pos x="3" y="5"/>
                </a:cxn>
                <a:cxn ang="0">
                  <a:pos x="0" y="3"/>
                </a:cxn>
                <a:cxn ang="0">
                  <a:pos x="9" y="0"/>
                </a:cxn>
                <a:cxn ang="0">
                  <a:pos x="9" y="3"/>
                </a:cxn>
                <a:cxn ang="0">
                  <a:pos x="6" y="3"/>
                </a:cxn>
                <a:cxn ang="0">
                  <a:pos x="9" y="6"/>
                </a:cxn>
                <a:cxn ang="0">
                  <a:pos x="6" y="6"/>
                </a:cxn>
                <a:cxn ang="0">
                  <a:pos x="4" y="9"/>
                </a:cxn>
                <a:cxn ang="0">
                  <a:pos x="9" y="13"/>
                </a:cxn>
                <a:cxn ang="0">
                  <a:pos x="11" y="19"/>
                </a:cxn>
                <a:cxn ang="0">
                  <a:pos x="1" y="9"/>
                </a:cxn>
                <a:cxn ang="0">
                  <a:pos x="1" y="9"/>
                </a:cxn>
              </a:cxnLst>
              <a:rect l="0" t="0" r="r" b="b"/>
              <a:pathLst>
                <a:path w="11" h="19">
                  <a:moveTo>
                    <a:pt x="1" y="9"/>
                  </a:moveTo>
                  <a:lnTo>
                    <a:pt x="3" y="5"/>
                  </a:lnTo>
                  <a:lnTo>
                    <a:pt x="1" y="6"/>
                  </a:lnTo>
                  <a:lnTo>
                    <a:pt x="0" y="6"/>
                  </a:lnTo>
                  <a:lnTo>
                    <a:pt x="3" y="5"/>
                  </a:lnTo>
                  <a:lnTo>
                    <a:pt x="0" y="3"/>
                  </a:lnTo>
                  <a:lnTo>
                    <a:pt x="9" y="0"/>
                  </a:lnTo>
                  <a:lnTo>
                    <a:pt x="9" y="3"/>
                  </a:lnTo>
                  <a:lnTo>
                    <a:pt x="6" y="3"/>
                  </a:lnTo>
                  <a:lnTo>
                    <a:pt x="9" y="6"/>
                  </a:lnTo>
                  <a:lnTo>
                    <a:pt x="6" y="6"/>
                  </a:lnTo>
                  <a:lnTo>
                    <a:pt x="4" y="9"/>
                  </a:lnTo>
                  <a:lnTo>
                    <a:pt x="9" y="13"/>
                  </a:lnTo>
                  <a:lnTo>
                    <a:pt x="11" y="19"/>
                  </a:lnTo>
                  <a:lnTo>
                    <a:pt x="1" y="9"/>
                  </a:lnTo>
                  <a:lnTo>
                    <a:pt x="1" y="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77" name="Freeform 781"/>
            <p:cNvSpPr>
              <a:spLocks/>
            </p:cNvSpPr>
            <p:nvPr/>
          </p:nvSpPr>
          <p:spPr bwMode="auto">
            <a:xfrm>
              <a:off x="1697310" y="-2491295"/>
              <a:ext cx="6798" cy="6798"/>
            </a:xfrm>
            <a:custGeom>
              <a:avLst/>
              <a:gdLst/>
              <a:ahLst/>
              <a:cxnLst>
                <a:cxn ang="0">
                  <a:pos x="0" y="3"/>
                </a:cxn>
                <a:cxn ang="0">
                  <a:pos x="3" y="0"/>
                </a:cxn>
                <a:cxn ang="0">
                  <a:pos x="5" y="3"/>
                </a:cxn>
                <a:cxn ang="0">
                  <a:pos x="3" y="5"/>
                </a:cxn>
                <a:cxn ang="0">
                  <a:pos x="0" y="3"/>
                </a:cxn>
                <a:cxn ang="0">
                  <a:pos x="0" y="3"/>
                </a:cxn>
              </a:cxnLst>
              <a:rect l="0" t="0" r="r" b="b"/>
              <a:pathLst>
                <a:path w="5" h="5">
                  <a:moveTo>
                    <a:pt x="0" y="3"/>
                  </a:moveTo>
                  <a:lnTo>
                    <a:pt x="3" y="0"/>
                  </a:lnTo>
                  <a:lnTo>
                    <a:pt x="5" y="3"/>
                  </a:lnTo>
                  <a:lnTo>
                    <a:pt x="3"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78" name="Freeform 782"/>
            <p:cNvSpPr>
              <a:spLocks/>
            </p:cNvSpPr>
            <p:nvPr/>
          </p:nvSpPr>
          <p:spPr bwMode="auto">
            <a:xfrm>
              <a:off x="1697310" y="-2480418"/>
              <a:ext cx="8157" cy="10876"/>
            </a:xfrm>
            <a:custGeom>
              <a:avLst/>
              <a:gdLst/>
              <a:ahLst/>
              <a:cxnLst>
                <a:cxn ang="0">
                  <a:pos x="0" y="0"/>
                </a:cxn>
                <a:cxn ang="0">
                  <a:pos x="5" y="3"/>
                </a:cxn>
                <a:cxn ang="0">
                  <a:pos x="6" y="8"/>
                </a:cxn>
                <a:cxn ang="0">
                  <a:pos x="0" y="0"/>
                </a:cxn>
                <a:cxn ang="0">
                  <a:pos x="0" y="0"/>
                </a:cxn>
              </a:cxnLst>
              <a:rect l="0" t="0" r="r" b="b"/>
              <a:pathLst>
                <a:path w="6" h="8">
                  <a:moveTo>
                    <a:pt x="0" y="0"/>
                  </a:moveTo>
                  <a:lnTo>
                    <a:pt x="5" y="3"/>
                  </a:lnTo>
                  <a:lnTo>
                    <a:pt x="6" y="8"/>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79" name="Freeform 783"/>
            <p:cNvSpPr>
              <a:spLocks/>
            </p:cNvSpPr>
            <p:nvPr/>
          </p:nvSpPr>
          <p:spPr bwMode="auto">
            <a:xfrm>
              <a:off x="1704109" y="-2484496"/>
              <a:ext cx="10876" cy="14956"/>
            </a:xfrm>
            <a:custGeom>
              <a:avLst/>
              <a:gdLst/>
              <a:ahLst/>
              <a:cxnLst>
                <a:cxn ang="0">
                  <a:pos x="5" y="3"/>
                </a:cxn>
                <a:cxn ang="0">
                  <a:pos x="8" y="6"/>
                </a:cxn>
                <a:cxn ang="0">
                  <a:pos x="5" y="11"/>
                </a:cxn>
                <a:cxn ang="0">
                  <a:pos x="1" y="2"/>
                </a:cxn>
                <a:cxn ang="0">
                  <a:pos x="0" y="0"/>
                </a:cxn>
                <a:cxn ang="0">
                  <a:pos x="1" y="0"/>
                </a:cxn>
                <a:cxn ang="0">
                  <a:pos x="5" y="3"/>
                </a:cxn>
                <a:cxn ang="0">
                  <a:pos x="5" y="3"/>
                </a:cxn>
              </a:cxnLst>
              <a:rect l="0" t="0" r="r" b="b"/>
              <a:pathLst>
                <a:path w="8" h="11">
                  <a:moveTo>
                    <a:pt x="5" y="3"/>
                  </a:moveTo>
                  <a:lnTo>
                    <a:pt x="8" y="6"/>
                  </a:lnTo>
                  <a:lnTo>
                    <a:pt x="5" y="11"/>
                  </a:lnTo>
                  <a:lnTo>
                    <a:pt x="1" y="2"/>
                  </a:lnTo>
                  <a:lnTo>
                    <a:pt x="0" y="0"/>
                  </a:lnTo>
                  <a:lnTo>
                    <a:pt x="1" y="0"/>
                  </a:lnTo>
                  <a:lnTo>
                    <a:pt x="5" y="3"/>
                  </a:lnTo>
                  <a:lnTo>
                    <a:pt x="5"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80" name="Freeform 784"/>
            <p:cNvSpPr>
              <a:spLocks/>
            </p:cNvSpPr>
            <p:nvPr/>
          </p:nvSpPr>
          <p:spPr bwMode="auto">
            <a:xfrm>
              <a:off x="1714985" y="-2462743"/>
              <a:ext cx="1360" cy="9517"/>
            </a:xfrm>
            <a:custGeom>
              <a:avLst/>
              <a:gdLst/>
              <a:ahLst/>
              <a:cxnLst>
                <a:cxn ang="0">
                  <a:pos x="0" y="0"/>
                </a:cxn>
                <a:cxn ang="0">
                  <a:pos x="1" y="7"/>
                </a:cxn>
                <a:cxn ang="0">
                  <a:pos x="0" y="2"/>
                </a:cxn>
                <a:cxn ang="0">
                  <a:pos x="0" y="0"/>
                </a:cxn>
                <a:cxn ang="0">
                  <a:pos x="0" y="0"/>
                </a:cxn>
              </a:cxnLst>
              <a:rect l="0" t="0" r="r" b="b"/>
              <a:pathLst>
                <a:path w="1" h="7">
                  <a:moveTo>
                    <a:pt x="0" y="0"/>
                  </a:moveTo>
                  <a:lnTo>
                    <a:pt x="1" y="7"/>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81" name="Freeform 785"/>
            <p:cNvSpPr>
              <a:spLocks/>
            </p:cNvSpPr>
            <p:nvPr/>
          </p:nvSpPr>
          <p:spPr bwMode="auto">
            <a:xfrm>
              <a:off x="945476" y="-2473620"/>
              <a:ext cx="29910" cy="17675"/>
            </a:xfrm>
            <a:custGeom>
              <a:avLst/>
              <a:gdLst/>
              <a:ahLst/>
              <a:cxnLst>
                <a:cxn ang="0">
                  <a:pos x="0" y="13"/>
                </a:cxn>
                <a:cxn ang="0">
                  <a:pos x="9" y="5"/>
                </a:cxn>
                <a:cxn ang="0">
                  <a:pos x="14" y="3"/>
                </a:cxn>
                <a:cxn ang="0">
                  <a:pos x="16" y="0"/>
                </a:cxn>
                <a:cxn ang="0">
                  <a:pos x="22" y="0"/>
                </a:cxn>
                <a:cxn ang="0">
                  <a:pos x="22" y="3"/>
                </a:cxn>
                <a:cxn ang="0">
                  <a:pos x="0" y="13"/>
                </a:cxn>
                <a:cxn ang="0">
                  <a:pos x="0" y="13"/>
                </a:cxn>
              </a:cxnLst>
              <a:rect l="0" t="0" r="r" b="b"/>
              <a:pathLst>
                <a:path w="22" h="13">
                  <a:moveTo>
                    <a:pt x="0" y="13"/>
                  </a:moveTo>
                  <a:lnTo>
                    <a:pt x="9" y="5"/>
                  </a:lnTo>
                  <a:lnTo>
                    <a:pt x="14" y="3"/>
                  </a:lnTo>
                  <a:lnTo>
                    <a:pt x="16" y="0"/>
                  </a:lnTo>
                  <a:lnTo>
                    <a:pt x="22" y="0"/>
                  </a:lnTo>
                  <a:lnTo>
                    <a:pt x="22" y="3"/>
                  </a:lnTo>
                  <a:lnTo>
                    <a:pt x="0" y="13"/>
                  </a:lnTo>
                  <a:lnTo>
                    <a:pt x="0" y="1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82" name="Freeform 786"/>
            <p:cNvSpPr>
              <a:spLocks/>
            </p:cNvSpPr>
            <p:nvPr/>
          </p:nvSpPr>
          <p:spPr bwMode="auto">
            <a:xfrm>
              <a:off x="978105" y="-2484496"/>
              <a:ext cx="35348" cy="14956"/>
            </a:xfrm>
            <a:custGeom>
              <a:avLst/>
              <a:gdLst/>
              <a:ahLst/>
              <a:cxnLst>
                <a:cxn ang="0">
                  <a:pos x="1" y="11"/>
                </a:cxn>
                <a:cxn ang="0">
                  <a:pos x="0" y="10"/>
                </a:cxn>
                <a:cxn ang="0">
                  <a:pos x="6" y="10"/>
                </a:cxn>
                <a:cxn ang="0">
                  <a:pos x="13" y="5"/>
                </a:cxn>
                <a:cxn ang="0">
                  <a:pos x="16" y="5"/>
                </a:cxn>
                <a:cxn ang="0">
                  <a:pos x="14" y="3"/>
                </a:cxn>
                <a:cxn ang="0">
                  <a:pos x="14" y="0"/>
                </a:cxn>
                <a:cxn ang="0">
                  <a:pos x="19" y="0"/>
                </a:cxn>
                <a:cxn ang="0">
                  <a:pos x="21" y="2"/>
                </a:cxn>
                <a:cxn ang="0">
                  <a:pos x="24" y="0"/>
                </a:cxn>
                <a:cxn ang="0">
                  <a:pos x="26" y="0"/>
                </a:cxn>
                <a:cxn ang="0">
                  <a:pos x="21" y="5"/>
                </a:cxn>
                <a:cxn ang="0">
                  <a:pos x="21" y="5"/>
                </a:cxn>
                <a:cxn ang="0">
                  <a:pos x="14" y="8"/>
                </a:cxn>
                <a:cxn ang="0">
                  <a:pos x="1" y="11"/>
                </a:cxn>
                <a:cxn ang="0">
                  <a:pos x="1" y="11"/>
                </a:cxn>
              </a:cxnLst>
              <a:rect l="0" t="0" r="r" b="b"/>
              <a:pathLst>
                <a:path w="26" h="11">
                  <a:moveTo>
                    <a:pt x="1" y="11"/>
                  </a:moveTo>
                  <a:lnTo>
                    <a:pt x="0" y="10"/>
                  </a:lnTo>
                  <a:lnTo>
                    <a:pt x="6" y="10"/>
                  </a:lnTo>
                  <a:lnTo>
                    <a:pt x="13" y="5"/>
                  </a:lnTo>
                  <a:lnTo>
                    <a:pt x="16" y="5"/>
                  </a:lnTo>
                  <a:lnTo>
                    <a:pt x="14" y="3"/>
                  </a:lnTo>
                  <a:lnTo>
                    <a:pt x="14" y="0"/>
                  </a:lnTo>
                  <a:lnTo>
                    <a:pt x="19" y="0"/>
                  </a:lnTo>
                  <a:lnTo>
                    <a:pt x="21" y="2"/>
                  </a:lnTo>
                  <a:lnTo>
                    <a:pt x="24" y="0"/>
                  </a:lnTo>
                  <a:lnTo>
                    <a:pt x="26" y="0"/>
                  </a:lnTo>
                  <a:lnTo>
                    <a:pt x="21" y="5"/>
                  </a:lnTo>
                  <a:lnTo>
                    <a:pt x="21" y="5"/>
                  </a:lnTo>
                  <a:lnTo>
                    <a:pt x="14" y="8"/>
                  </a:lnTo>
                  <a:lnTo>
                    <a:pt x="1" y="11"/>
                  </a:lnTo>
                  <a:lnTo>
                    <a:pt x="1" y="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83" name="Freeform 787"/>
            <p:cNvSpPr>
              <a:spLocks/>
            </p:cNvSpPr>
            <p:nvPr/>
          </p:nvSpPr>
          <p:spPr bwMode="auto">
            <a:xfrm>
              <a:off x="1018892" y="-2491295"/>
              <a:ext cx="6798" cy="4079"/>
            </a:xfrm>
            <a:custGeom>
              <a:avLst/>
              <a:gdLst/>
              <a:ahLst/>
              <a:cxnLst>
                <a:cxn ang="0">
                  <a:pos x="2" y="0"/>
                </a:cxn>
                <a:cxn ang="0">
                  <a:pos x="5" y="2"/>
                </a:cxn>
                <a:cxn ang="0">
                  <a:pos x="0" y="3"/>
                </a:cxn>
                <a:cxn ang="0">
                  <a:pos x="0" y="0"/>
                </a:cxn>
                <a:cxn ang="0">
                  <a:pos x="2" y="0"/>
                </a:cxn>
                <a:cxn ang="0">
                  <a:pos x="2" y="0"/>
                </a:cxn>
              </a:cxnLst>
              <a:rect l="0" t="0" r="r" b="b"/>
              <a:pathLst>
                <a:path w="5" h="3">
                  <a:moveTo>
                    <a:pt x="2" y="0"/>
                  </a:moveTo>
                  <a:lnTo>
                    <a:pt x="5" y="2"/>
                  </a:lnTo>
                  <a:lnTo>
                    <a:pt x="0" y="3"/>
                  </a:lnTo>
                  <a:lnTo>
                    <a:pt x="0"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84" name="Freeform 788"/>
            <p:cNvSpPr>
              <a:spLocks/>
            </p:cNvSpPr>
            <p:nvPr/>
          </p:nvSpPr>
          <p:spPr bwMode="auto">
            <a:xfrm>
              <a:off x="1086870" y="-2498092"/>
              <a:ext cx="2719" cy="2719"/>
            </a:xfrm>
            <a:custGeom>
              <a:avLst/>
              <a:gdLst/>
              <a:ahLst/>
              <a:cxnLst>
                <a:cxn ang="0">
                  <a:pos x="0" y="0"/>
                </a:cxn>
                <a:cxn ang="0">
                  <a:pos x="2" y="2"/>
                </a:cxn>
                <a:cxn ang="0">
                  <a:pos x="0" y="0"/>
                </a:cxn>
                <a:cxn ang="0">
                  <a:pos x="0" y="0"/>
                </a:cxn>
              </a:cxnLst>
              <a:rect l="0" t="0" r="r" b="b"/>
              <a:pathLst>
                <a:path w="2" h="2">
                  <a:moveTo>
                    <a:pt x="0" y="0"/>
                  </a:move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85" name="Freeform 789"/>
            <p:cNvSpPr>
              <a:spLocks/>
            </p:cNvSpPr>
            <p:nvPr/>
          </p:nvSpPr>
          <p:spPr bwMode="auto">
            <a:xfrm>
              <a:off x="1133095" y="-2519845"/>
              <a:ext cx="4079" cy="6798"/>
            </a:xfrm>
            <a:custGeom>
              <a:avLst/>
              <a:gdLst/>
              <a:ahLst/>
              <a:cxnLst>
                <a:cxn ang="0">
                  <a:pos x="3" y="2"/>
                </a:cxn>
                <a:cxn ang="0">
                  <a:pos x="1" y="0"/>
                </a:cxn>
                <a:cxn ang="0">
                  <a:pos x="3" y="0"/>
                </a:cxn>
                <a:cxn ang="0">
                  <a:pos x="3" y="5"/>
                </a:cxn>
                <a:cxn ang="0">
                  <a:pos x="0" y="5"/>
                </a:cxn>
                <a:cxn ang="0">
                  <a:pos x="0" y="0"/>
                </a:cxn>
                <a:cxn ang="0">
                  <a:pos x="3" y="2"/>
                </a:cxn>
                <a:cxn ang="0">
                  <a:pos x="3" y="2"/>
                </a:cxn>
              </a:cxnLst>
              <a:rect l="0" t="0" r="r" b="b"/>
              <a:pathLst>
                <a:path w="3" h="5">
                  <a:moveTo>
                    <a:pt x="3" y="2"/>
                  </a:moveTo>
                  <a:lnTo>
                    <a:pt x="1" y="0"/>
                  </a:lnTo>
                  <a:lnTo>
                    <a:pt x="3" y="0"/>
                  </a:lnTo>
                  <a:lnTo>
                    <a:pt x="3" y="5"/>
                  </a:lnTo>
                  <a:lnTo>
                    <a:pt x="0" y="5"/>
                  </a:lnTo>
                  <a:lnTo>
                    <a:pt x="0" y="0"/>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86" name="Freeform 790"/>
            <p:cNvSpPr>
              <a:spLocks/>
            </p:cNvSpPr>
            <p:nvPr/>
          </p:nvSpPr>
          <p:spPr bwMode="auto">
            <a:xfrm>
              <a:off x="1259533" y="-2547036"/>
              <a:ext cx="4079" cy="4079"/>
            </a:xfrm>
            <a:custGeom>
              <a:avLst/>
              <a:gdLst/>
              <a:ahLst/>
              <a:cxnLst>
                <a:cxn ang="0">
                  <a:pos x="1" y="0"/>
                </a:cxn>
                <a:cxn ang="0">
                  <a:pos x="3" y="0"/>
                </a:cxn>
                <a:cxn ang="0">
                  <a:pos x="3" y="1"/>
                </a:cxn>
                <a:cxn ang="0">
                  <a:pos x="0" y="3"/>
                </a:cxn>
                <a:cxn ang="0">
                  <a:pos x="1" y="0"/>
                </a:cxn>
                <a:cxn ang="0">
                  <a:pos x="1" y="0"/>
                </a:cxn>
              </a:cxnLst>
              <a:rect l="0" t="0" r="r" b="b"/>
              <a:pathLst>
                <a:path w="3" h="3">
                  <a:moveTo>
                    <a:pt x="1" y="0"/>
                  </a:moveTo>
                  <a:lnTo>
                    <a:pt x="3" y="0"/>
                  </a:lnTo>
                  <a:lnTo>
                    <a:pt x="3" y="1"/>
                  </a:lnTo>
                  <a:lnTo>
                    <a:pt x="0" y="3"/>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87" name="Freeform 791"/>
            <p:cNvSpPr>
              <a:spLocks/>
            </p:cNvSpPr>
            <p:nvPr/>
          </p:nvSpPr>
          <p:spPr bwMode="auto">
            <a:xfrm>
              <a:off x="1267690" y="-2549755"/>
              <a:ext cx="4079" cy="2719"/>
            </a:xfrm>
            <a:custGeom>
              <a:avLst/>
              <a:gdLst/>
              <a:ahLst/>
              <a:cxnLst>
                <a:cxn ang="0">
                  <a:pos x="3" y="2"/>
                </a:cxn>
                <a:cxn ang="0">
                  <a:pos x="0" y="2"/>
                </a:cxn>
                <a:cxn ang="0">
                  <a:pos x="3" y="0"/>
                </a:cxn>
                <a:cxn ang="0">
                  <a:pos x="3" y="2"/>
                </a:cxn>
                <a:cxn ang="0">
                  <a:pos x="3" y="2"/>
                </a:cxn>
              </a:cxnLst>
              <a:rect l="0" t="0" r="r" b="b"/>
              <a:pathLst>
                <a:path w="3" h="2">
                  <a:moveTo>
                    <a:pt x="3" y="2"/>
                  </a:moveTo>
                  <a:lnTo>
                    <a:pt x="0" y="2"/>
                  </a:lnTo>
                  <a:lnTo>
                    <a:pt x="3" y="0"/>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88" name="Freeform 792"/>
            <p:cNvSpPr>
              <a:spLocks/>
            </p:cNvSpPr>
            <p:nvPr/>
          </p:nvSpPr>
          <p:spPr bwMode="auto">
            <a:xfrm>
              <a:off x="1267690" y="-2582384"/>
              <a:ext cx="53023" cy="29910"/>
            </a:xfrm>
            <a:custGeom>
              <a:avLst/>
              <a:gdLst/>
              <a:ahLst/>
              <a:cxnLst>
                <a:cxn ang="0">
                  <a:pos x="0" y="11"/>
                </a:cxn>
                <a:cxn ang="0">
                  <a:pos x="7" y="6"/>
                </a:cxn>
                <a:cxn ang="0">
                  <a:pos x="11" y="5"/>
                </a:cxn>
                <a:cxn ang="0">
                  <a:pos x="13" y="5"/>
                </a:cxn>
                <a:cxn ang="0">
                  <a:pos x="11" y="6"/>
                </a:cxn>
                <a:cxn ang="0">
                  <a:pos x="13" y="10"/>
                </a:cxn>
                <a:cxn ang="0">
                  <a:pos x="15" y="10"/>
                </a:cxn>
                <a:cxn ang="0">
                  <a:pos x="16" y="6"/>
                </a:cxn>
                <a:cxn ang="0">
                  <a:pos x="18" y="6"/>
                </a:cxn>
                <a:cxn ang="0">
                  <a:pos x="16" y="3"/>
                </a:cxn>
                <a:cxn ang="0">
                  <a:pos x="18" y="2"/>
                </a:cxn>
                <a:cxn ang="0">
                  <a:pos x="19" y="0"/>
                </a:cxn>
                <a:cxn ang="0">
                  <a:pos x="19" y="5"/>
                </a:cxn>
                <a:cxn ang="0">
                  <a:pos x="27" y="2"/>
                </a:cxn>
                <a:cxn ang="0">
                  <a:pos x="27" y="0"/>
                </a:cxn>
                <a:cxn ang="0">
                  <a:pos x="31" y="0"/>
                </a:cxn>
                <a:cxn ang="0">
                  <a:pos x="31" y="3"/>
                </a:cxn>
                <a:cxn ang="0">
                  <a:pos x="35" y="0"/>
                </a:cxn>
                <a:cxn ang="0">
                  <a:pos x="34" y="6"/>
                </a:cxn>
                <a:cxn ang="0">
                  <a:pos x="39" y="6"/>
                </a:cxn>
                <a:cxn ang="0">
                  <a:pos x="35" y="10"/>
                </a:cxn>
                <a:cxn ang="0">
                  <a:pos x="27" y="8"/>
                </a:cxn>
                <a:cxn ang="0">
                  <a:pos x="26" y="10"/>
                </a:cxn>
                <a:cxn ang="0">
                  <a:pos x="31" y="10"/>
                </a:cxn>
                <a:cxn ang="0">
                  <a:pos x="31" y="11"/>
                </a:cxn>
                <a:cxn ang="0">
                  <a:pos x="27" y="10"/>
                </a:cxn>
                <a:cxn ang="0">
                  <a:pos x="23" y="11"/>
                </a:cxn>
                <a:cxn ang="0">
                  <a:pos x="24" y="13"/>
                </a:cxn>
                <a:cxn ang="0">
                  <a:pos x="15" y="16"/>
                </a:cxn>
                <a:cxn ang="0">
                  <a:pos x="11" y="21"/>
                </a:cxn>
                <a:cxn ang="0">
                  <a:pos x="7" y="22"/>
                </a:cxn>
                <a:cxn ang="0">
                  <a:pos x="10" y="19"/>
                </a:cxn>
                <a:cxn ang="0">
                  <a:pos x="8" y="18"/>
                </a:cxn>
                <a:cxn ang="0">
                  <a:pos x="10" y="16"/>
                </a:cxn>
                <a:cxn ang="0">
                  <a:pos x="7" y="16"/>
                </a:cxn>
                <a:cxn ang="0">
                  <a:pos x="5" y="19"/>
                </a:cxn>
                <a:cxn ang="0">
                  <a:pos x="3" y="19"/>
                </a:cxn>
                <a:cxn ang="0">
                  <a:pos x="0" y="11"/>
                </a:cxn>
                <a:cxn ang="0">
                  <a:pos x="0" y="11"/>
                </a:cxn>
              </a:cxnLst>
              <a:rect l="0" t="0" r="r" b="b"/>
              <a:pathLst>
                <a:path w="39" h="22">
                  <a:moveTo>
                    <a:pt x="0" y="11"/>
                  </a:moveTo>
                  <a:lnTo>
                    <a:pt x="7" y="6"/>
                  </a:lnTo>
                  <a:lnTo>
                    <a:pt x="11" y="5"/>
                  </a:lnTo>
                  <a:lnTo>
                    <a:pt x="13" y="5"/>
                  </a:lnTo>
                  <a:lnTo>
                    <a:pt x="11" y="6"/>
                  </a:lnTo>
                  <a:lnTo>
                    <a:pt x="13" y="10"/>
                  </a:lnTo>
                  <a:lnTo>
                    <a:pt x="15" y="10"/>
                  </a:lnTo>
                  <a:lnTo>
                    <a:pt x="16" y="6"/>
                  </a:lnTo>
                  <a:lnTo>
                    <a:pt x="18" y="6"/>
                  </a:lnTo>
                  <a:lnTo>
                    <a:pt x="16" y="3"/>
                  </a:lnTo>
                  <a:lnTo>
                    <a:pt x="18" y="2"/>
                  </a:lnTo>
                  <a:lnTo>
                    <a:pt x="19" y="0"/>
                  </a:lnTo>
                  <a:lnTo>
                    <a:pt x="19" y="5"/>
                  </a:lnTo>
                  <a:lnTo>
                    <a:pt x="27" y="2"/>
                  </a:lnTo>
                  <a:lnTo>
                    <a:pt x="27" y="0"/>
                  </a:lnTo>
                  <a:lnTo>
                    <a:pt x="31" y="0"/>
                  </a:lnTo>
                  <a:lnTo>
                    <a:pt x="31" y="3"/>
                  </a:lnTo>
                  <a:lnTo>
                    <a:pt x="35" y="0"/>
                  </a:lnTo>
                  <a:lnTo>
                    <a:pt x="34" y="6"/>
                  </a:lnTo>
                  <a:lnTo>
                    <a:pt x="39" y="6"/>
                  </a:lnTo>
                  <a:lnTo>
                    <a:pt x="35" y="10"/>
                  </a:lnTo>
                  <a:lnTo>
                    <a:pt x="27" y="8"/>
                  </a:lnTo>
                  <a:lnTo>
                    <a:pt x="26" y="10"/>
                  </a:lnTo>
                  <a:lnTo>
                    <a:pt x="31" y="10"/>
                  </a:lnTo>
                  <a:lnTo>
                    <a:pt x="31" y="11"/>
                  </a:lnTo>
                  <a:lnTo>
                    <a:pt x="27" y="10"/>
                  </a:lnTo>
                  <a:lnTo>
                    <a:pt x="23" y="11"/>
                  </a:lnTo>
                  <a:lnTo>
                    <a:pt x="24" y="13"/>
                  </a:lnTo>
                  <a:lnTo>
                    <a:pt x="15" y="16"/>
                  </a:lnTo>
                  <a:lnTo>
                    <a:pt x="11" y="21"/>
                  </a:lnTo>
                  <a:lnTo>
                    <a:pt x="7" y="22"/>
                  </a:lnTo>
                  <a:lnTo>
                    <a:pt x="10" y="19"/>
                  </a:lnTo>
                  <a:lnTo>
                    <a:pt x="8" y="18"/>
                  </a:lnTo>
                  <a:lnTo>
                    <a:pt x="10" y="16"/>
                  </a:lnTo>
                  <a:lnTo>
                    <a:pt x="7" y="16"/>
                  </a:lnTo>
                  <a:lnTo>
                    <a:pt x="5" y="19"/>
                  </a:lnTo>
                  <a:lnTo>
                    <a:pt x="3" y="19"/>
                  </a:lnTo>
                  <a:lnTo>
                    <a:pt x="0" y="11"/>
                  </a:lnTo>
                  <a:lnTo>
                    <a:pt x="0" y="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89" name="Freeform 793"/>
            <p:cNvSpPr>
              <a:spLocks/>
            </p:cNvSpPr>
            <p:nvPr/>
          </p:nvSpPr>
          <p:spPr bwMode="auto">
            <a:xfrm>
              <a:off x="1307118" y="-2595980"/>
              <a:ext cx="21753" cy="10876"/>
            </a:xfrm>
            <a:custGeom>
              <a:avLst/>
              <a:gdLst/>
              <a:ahLst/>
              <a:cxnLst>
                <a:cxn ang="0">
                  <a:pos x="6" y="4"/>
                </a:cxn>
                <a:cxn ang="0">
                  <a:pos x="5" y="2"/>
                </a:cxn>
                <a:cxn ang="0">
                  <a:pos x="8" y="0"/>
                </a:cxn>
                <a:cxn ang="0">
                  <a:pos x="14" y="0"/>
                </a:cxn>
                <a:cxn ang="0">
                  <a:pos x="11" y="2"/>
                </a:cxn>
                <a:cxn ang="0">
                  <a:pos x="16" y="0"/>
                </a:cxn>
                <a:cxn ang="0">
                  <a:pos x="16" y="5"/>
                </a:cxn>
                <a:cxn ang="0">
                  <a:pos x="3" y="8"/>
                </a:cxn>
                <a:cxn ang="0">
                  <a:pos x="0" y="5"/>
                </a:cxn>
                <a:cxn ang="0">
                  <a:pos x="6" y="4"/>
                </a:cxn>
                <a:cxn ang="0">
                  <a:pos x="6" y="4"/>
                </a:cxn>
              </a:cxnLst>
              <a:rect l="0" t="0" r="r" b="b"/>
              <a:pathLst>
                <a:path w="16" h="8">
                  <a:moveTo>
                    <a:pt x="6" y="4"/>
                  </a:moveTo>
                  <a:lnTo>
                    <a:pt x="5" y="2"/>
                  </a:lnTo>
                  <a:lnTo>
                    <a:pt x="8" y="0"/>
                  </a:lnTo>
                  <a:lnTo>
                    <a:pt x="14" y="0"/>
                  </a:lnTo>
                  <a:lnTo>
                    <a:pt x="11" y="2"/>
                  </a:lnTo>
                  <a:lnTo>
                    <a:pt x="16" y="0"/>
                  </a:lnTo>
                  <a:lnTo>
                    <a:pt x="16" y="5"/>
                  </a:lnTo>
                  <a:lnTo>
                    <a:pt x="3" y="8"/>
                  </a:lnTo>
                  <a:lnTo>
                    <a:pt x="0" y="5"/>
                  </a:lnTo>
                  <a:lnTo>
                    <a:pt x="6" y="4"/>
                  </a:lnTo>
                  <a:lnTo>
                    <a:pt x="6"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90" name="Freeform 794"/>
            <p:cNvSpPr>
              <a:spLocks/>
            </p:cNvSpPr>
            <p:nvPr/>
          </p:nvSpPr>
          <p:spPr bwMode="auto">
            <a:xfrm>
              <a:off x="1322073" y="-2600059"/>
              <a:ext cx="2719" cy="2719"/>
            </a:xfrm>
            <a:custGeom>
              <a:avLst/>
              <a:gdLst/>
              <a:ahLst/>
              <a:cxnLst>
                <a:cxn ang="0">
                  <a:pos x="0" y="0"/>
                </a:cxn>
                <a:cxn ang="0">
                  <a:pos x="2" y="2"/>
                </a:cxn>
                <a:cxn ang="0">
                  <a:pos x="0" y="2"/>
                </a:cxn>
                <a:cxn ang="0">
                  <a:pos x="0" y="0"/>
                </a:cxn>
                <a:cxn ang="0">
                  <a:pos x="0" y="0"/>
                </a:cxn>
              </a:cxnLst>
              <a:rect l="0" t="0" r="r" b="b"/>
              <a:pathLst>
                <a:path w="2" h="2">
                  <a:moveTo>
                    <a:pt x="0" y="0"/>
                  </a:moveTo>
                  <a:lnTo>
                    <a:pt x="2" y="2"/>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91" name="Freeform 795"/>
            <p:cNvSpPr>
              <a:spLocks/>
            </p:cNvSpPr>
            <p:nvPr/>
          </p:nvSpPr>
          <p:spPr bwMode="auto">
            <a:xfrm>
              <a:off x="1422680" y="-2647643"/>
              <a:ext cx="21753" cy="14956"/>
            </a:xfrm>
            <a:custGeom>
              <a:avLst/>
              <a:gdLst/>
              <a:ahLst/>
              <a:cxnLst>
                <a:cxn ang="0">
                  <a:pos x="3" y="8"/>
                </a:cxn>
                <a:cxn ang="0">
                  <a:pos x="14" y="0"/>
                </a:cxn>
                <a:cxn ang="0">
                  <a:pos x="16" y="1"/>
                </a:cxn>
                <a:cxn ang="0">
                  <a:pos x="6" y="9"/>
                </a:cxn>
                <a:cxn ang="0">
                  <a:pos x="0" y="11"/>
                </a:cxn>
                <a:cxn ang="0">
                  <a:pos x="3" y="8"/>
                </a:cxn>
                <a:cxn ang="0">
                  <a:pos x="3" y="8"/>
                </a:cxn>
              </a:cxnLst>
              <a:rect l="0" t="0" r="r" b="b"/>
              <a:pathLst>
                <a:path w="16" h="11">
                  <a:moveTo>
                    <a:pt x="3" y="8"/>
                  </a:moveTo>
                  <a:lnTo>
                    <a:pt x="14" y="0"/>
                  </a:lnTo>
                  <a:lnTo>
                    <a:pt x="16" y="1"/>
                  </a:lnTo>
                  <a:lnTo>
                    <a:pt x="6" y="9"/>
                  </a:lnTo>
                  <a:lnTo>
                    <a:pt x="0" y="11"/>
                  </a:lnTo>
                  <a:lnTo>
                    <a:pt x="3" y="8"/>
                  </a:lnTo>
                  <a:lnTo>
                    <a:pt x="3"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92" name="Freeform 796"/>
            <p:cNvSpPr>
              <a:spLocks/>
            </p:cNvSpPr>
            <p:nvPr/>
          </p:nvSpPr>
          <p:spPr bwMode="auto">
            <a:xfrm>
              <a:off x="1451231" y="-2651722"/>
              <a:ext cx="10876" cy="5438"/>
            </a:xfrm>
            <a:custGeom>
              <a:avLst/>
              <a:gdLst/>
              <a:ahLst/>
              <a:cxnLst>
                <a:cxn ang="0">
                  <a:pos x="0" y="3"/>
                </a:cxn>
                <a:cxn ang="0">
                  <a:pos x="1" y="0"/>
                </a:cxn>
                <a:cxn ang="0">
                  <a:pos x="8" y="1"/>
                </a:cxn>
                <a:cxn ang="0">
                  <a:pos x="1" y="4"/>
                </a:cxn>
                <a:cxn ang="0">
                  <a:pos x="0" y="3"/>
                </a:cxn>
                <a:cxn ang="0">
                  <a:pos x="0" y="3"/>
                </a:cxn>
              </a:cxnLst>
              <a:rect l="0" t="0" r="r" b="b"/>
              <a:pathLst>
                <a:path w="8" h="4">
                  <a:moveTo>
                    <a:pt x="0" y="3"/>
                  </a:moveTo>
                  <a:lnTo>
                    <a:pt x="1" y="0"/>
                  </a:lnTo>
                  <a:lnTo>
                    <a:pt x="8" y="1"/>
                  </a:lnTo>
                  <a:lnTo>
                    <a:pt x="1" y="4"/>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93" name="Freeform 797"/>
            <p:cNvSpPr>
              <a:spLocks/>
            </p:cNvSpPr>
            <p:nvPr/>
          </p:nvSpPr>
          <p:spPr bwMode="auto">
            <a:xfrm>
              <a:off x="1163005" y="-2604137"/>
              <a:ext cx="9517" cy="4079"/>
            </a:xfrm>
            <a:custGeom>
              <a:avLst/>
              <a:gdLst/>
              <a:ahLst/>
              <a:cxnLst>
                <a:cxn ang="0">
                  <a:pos x="7" y="0"/>
                </a:cxn>
                <a:cxn ang="0">
                  <a:pos x="2" y="3"/>
                </a:cxn>
                <a:cxn ang="0">
                  <a:pos x="0" y="3"/>
                </a:cxn>
                <a:cxn ang="0">
                  <a:pos x="0" y="1"/>
                </a:cxn>
                <a:cxn ang="0">
                  <a:pos x="7" y="0"/>
                </a:cxn>
                <a:cxn ang="0">
                  <a:pos x="7" y="0"/>
                </a:cxn>
              </a:cxnLst>
              <a:rect l="0" t="0" r="r" b="b"/>
              <a:pathLst>
                <a:path w="7" h="3">
                  <a:moveTo>
                    <a:pt x="7" y="0"/>
                  </a:moveTo>
                  <a:lnTo>
                    <a:pt x="2" y="3"/>
                  </a:lnTo>
                  <a:lnTo>
                    <a:pt x="0" y="3"/>
                  </a:lnTo>
                  <a:lnTo>
                    <a:pt x="0" y="1"/>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94" name="Freeform 798"/>
            <p:cNvSpPr>
              <a:spLocks/>
            </p:cNvSpPr>
            <p:nvPr/>
          </p:nvSpPr>
          <p:spPr bwMode="auto">
            <a:xfrm>
              <a:off x="1061038" y="-2646284"/>
              <a:ext cx="33989" cy="16315"/>
            </a:xfrm>
            <a:custGeom>
              <a:avLst/>
              <a:gdLst/>
              <a:ahLst/>
              <a:cxnLst>
                <a:cxn ang="0">
                  <a:pos x="0" y="2"/>
                </a:cxn>
                <a:cxn ang="0">
                  <a:pos x="19" y="0"/>
                </a:cxn>
                <a:cxn ang="0">
                  <a:pos x="25" y="2"/>
                </a:cxn>
                <a:cxn ang="0">
                  <a:pos x="24" y="5"/>
                </a:cxn>
                <a:cxn ang="0">
                  <a:pos x="25" y="7"/>
                </a:cxn>
                <a:cxn ang="0">
                  <a:pos x="14" y="12"/>
                </a:cxn>
                <a:cxn ang="0">
                  <a:pos x="3" y="8"/>
                </a:cxn>
                <a:cxn ang="0">
                  <a:pos x="0" y="2"/>
                </a:cxn>
                <a:cxn ang="0">
                  <a:pos x="0" y="2"/>
                </a:cxn>
              </a:cxnLst>
              <a:rect l="0" t="0" r="r" b="b"/>
              <a:pathLst>
                <a:path w="25" h="12">
                  <a:moveTo>
                    <a:pt x="0" y="2"/>
                  </a:moveTo>
                  <a:lnTo>
                    <a:pt x="19" y="0"/>
                  </a:lnTo>
                  <a:lnTo>
                    <a:pt x="25" y="2"/>
                  </a:lnTo>
                  <a:lnTo>
                    <a:pt x="24" y="5"/>
                  </a:lnTo>
                  <a:lnTo>
                    <a:pt x="25" y="7"/>
                  </a:lnTo>
                  <a:lnTo>
                    <a:pt x="14" y="12"/>
                  </a:lnTo>
                  <a:lnTo>
                    <a:pt x="3" y="8"/>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95" name="Freeform 799"/>
            <p:cNvSpPr>
              <a:spLocks/>
            </p:cNvSpPr>
            <p:nvPr/>
          </p:nvSpPr>
          <p:spPr bwMode="auto">
            <a:xfrm>
              <a:off x="1105904" y="-2658520"/>
              <a:ext cx="20394" cy="12236"/>
            </a:xfrm>
            <a:custGeom>
              <a:avLst/>
              <a:gdLst/>
              <a:ahLst/>
              <a:cxnLst>
                <a:cxn ang="0">
                  <a:pos x="0" y="3"/>
                </a:cxn>
                <a:cxn ang="0">
                  <a:pos x="9" y="0"/>
                </a:cxn>
                <a:cxn ang="0">
                  <a:pos x="15" y="1"/>
                </a:cxn>
                <a:cxn ang="0">
                  <a:pos x="15" y="5"/>
                </a:cxn>
                <a:cxn ang="0">
                  <a:pos x="7" y="9"/>
                </a:cxn>
                <a:cxn ang="0">
                  <a:pos x="7" y="5"/>
                </a:cxn>
                <a:cxn ang="0">
                  <a:pos x="0" y="3"/>
                </a:cxn>
                <a:cxn ang="0">
                  <a:pos x="0" y="3"/>
                </a:cxn>
              </a:cxnLst>
              <a:rect l="0" t="0" r="r" b="b"/>
              <a:pathLst>
                <a:path w="15" h="9">
                  <a:moveTo>
                    <a:pt x="0" y="3"/>
                  </a:moveTo>
                  <a:lnTo>
                    <a:pt x="9" y="0"/>
                  </a:lnTo>
                  <a:lnTo>
                    <a:pt x="15" y="1"/>
                  </a:lnTo>
                  <a:lnTo>
                    <a:pt x="15" y="5"/>
                  </a:lnTo>
                  <a:lnTo>
                    <a:pt x="7" y="9"/>
                  </a:lnTo>
                  <a:lnTo>
                    <a:pt x="7"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96" name="Freeform 800"/>
            <p:cNvSpPr>
              <a:spLocks/>
            </p:cNvSpPr>
            <p:nvPr/>
          </p:nvSpPr>
          <p:spPr bwMode="auto">
            <a:xfrm>
              <a:off x="2568787" y="-2318630"/>
              <a:ext cx="28551" cy="6798"/>
            </a:xfrm>
            <a:custGeom>
              <a:avLst/>
              <a:gdLst/>
              <a:ahLst/>
              <a:cxnLst>
                <a:cxn ang="0">
                  <a:pos x="15" y="0"/>
                </a:cxn>
                <a:cxn ang="0">
                  <a:pos x="0" y="0"/>
                </a:cxn>
                <a:cxn ang="0">
                  <a:pos x="8" y="3"/>
                </a:cxn>
                <a:cxn ang="0">
                  <a:pos x="17" y="5"/>
                </a:cxn>
                <a:cxn ang="0">
                  <a:pos x="20" y="3"/>
                </a:cxn>
                <a:cxn ang="0">
                  <a:pos x="21" y="2"/>
                </a:cxn>
                <a:cxn ang="0">
                  <a:pos x="20" y="2"/>
                </a:cxn>
                <a:cxn ang="0">
                  <a:pos x="18" y="5"/>
                </a:cxn>
                <a:cxn ang="0">
                  <a:pos x="18" y="0"/>
                </a:cxn>
                <a:cxn ang="0">
                  <a:pos x="15" y="0"/>
                </a:cxn>
                <a:cxn ang="0">
                  <a:pos x="15" y="0"/>
                </a:cxn>
              </a:cxnLst>
              <a:rect l="0" t="0" r="r" b="b"/>
              <a:pathLst>
                <a:path w="21" h="5">
                  <a:moveTo>
                    <a:pt x="15" y="0"/>
                  </a:moveTo>
                  <a:lnTo>
                    <a:pt x="0" y="0"/>
                  </a:lnTo>
                  <a:lnTo>
                    <a:pt x="8" y="3"/>
                  </a:lnTo>
                  <a:lnTo>
                    <a:pt x="17" y="5"/>
                  </a:lnTo>
                  <a:lnTo>
                    <a:pt x="20" y="3"/>
                  </a:lnTo>
                  <a:lnTo>
                    <a:pt x="21" y="2"/>
                  </a:lnTo>
                  <a:lnTo>
                    <a:pt x="20" y="2"/>
                  </a:lnTo>
                  <a:lnTo>
                    <a:pt x="18" y="5"/>
                  </a:lnTo>
                  <a:lnTo>
                    <a:pt x="18" y="0"/>
                  </a:lnTo>
                  <a:lnTo>
                    <a:pt x="15" y="0"/>
                  </a:lnTo>
                  <a:lnTo>
                    <a:pt x="1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97" name="Freeform 801"/>
            <p:cNvSpPr>
              <a:spLocks/>
            </p:cNvSpPr>
            <p:nvPr/>
          </p:nvSpPr>
          <p:spPr bwMode="auto">
            <a:xfrm>
              <a:off x="2863810" y="-2438271"/>
              <a:ext cx="13596" cy="10876"/>
            </a:xfrm>
            <a:custGeom>
              <a:avLst/>
              <a:gdLst/>
              <a:ahLst/>
              <a:cxnLst>
                <a:cxn ang="0">
                  <a:pos x="6" y="8"/>
                </a:cxn>
                <a:cxn ang="0">
                  <a:pos x="10" y="5"/>
                </a:cxn>
                <a:cxn ang="0">
                  <a:pos x="8" y="5"/>
                </a:cxn>
                <a:cxn ang="0">
                  <a:pos x="8" y="1"/>
                </a:cxn>
                <a:cxn ang="0">
                  <a:pos x="10" y="3"/>
                </a:cxn>
                <a:cxn ang="0">
                  <a:pos x="10" y="5"/>
                </a:cxn>
                <a:cxn ang="0">
                  <a:pos x="10" y="5"/>
                </a:cxn>
                <a:cxn ang="0">
                  <a:pos x="10" y="1"/>
                </a:cxn>
                <a:cxn ang="0">
                  <a:pos x="8" y="0"/>
                </a:cxn>
                <a:cxn ang="0">
                  <a:pos x="3" y="1"/>
                </a:cxn>
                <a:cxn ang="0">
                  <a:pos x="0" y="3"/>
                </a:cxn>
                <a:cxn ang="0">
                  <a:pos x="0" y="6"/>
                </a:cxn>
                <a:cxn ang="0">
                  <a:pos x="6" y="8"/>
                </a:cxn>
                <a:cxn ang="0">
                  <a:pos x="6" y="8"/>
                </a:cxn>
              </a:cxnLst>
              <a:rect l="0" t="0" r="r" b="b"/>
              <a:pathLst>
                <a:path w="10" h="8">
                  <a:moveTo>
                    <a:pt x="6" y="8"/>
                  </a:moveTo>
                  <a:lnTo>
                    <a:pt x="10" y="5"/>
                  </a:lnTo>
                  <a:lnTo>
                    <a:pt x="8" y="5"/>
                  </a:lnTo>
                  <a:lnTo>
                    <a:pt x="8" y="1"/>
                  </a:lnTo>
                  <a:lnTo>
                    <a:pt x="10" y="3"/>
                  </a:lnTo>
                  <a:lnTo>
                    <a:pt x="10" y="5"/>
                  </a:lnTo>
                  <a:lnTo>
                    <a:pt x="10" y="5"/>
                  </a:lnTo>
                  <a:lnTo>
                    <a:pt x="10" y="1"/>
                  </a:lnTo>
                  <a:lnTo>
                    <a:pt x="8" y="0"/>
                  </a:lnTo>
                  <a:lnTo>
                    <a:pt x="3" y="1"/>
                  </a:lnTo>
                  <a:lnTo>
                    <a:pt x="0" y="3"/>
                  </a:lnTo>
                  <a:lnTo>
                    <a:pt x="0" y="6"/>
                  </a:lnTo>
                  <a:lnTo>
                    <a:pt x="6" y="8"/>
                  </a:lnTo>
                  <a:lnTo>
                    <a:pt x="6"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98" name="Freeform 802"/>
            <p:cNvSpPr>
              <a:spLocks/>
            </p:cNvSpPr>
            <p:nvPr/>
          </p:nvSpPr>
          <p:spPr bwMode="auto">
            <a:xfrm>
              <a:off x="2122852" y="-2718340"/>
              <a:ext cx="19034" cy="6798"/>
            </a:xfrm>
            <a:custGeom>
              <a:avLst/>
              <a:gdLst/>
              <a:ahLst/>
              <a:cxnLst>
                <a:cxn ang="0">
                  <a:pos x="8" y="0"/>
                </a:cxn>
                <a:cxn ang="0">
                  <a:pos x="14" y="0"/>
                </a:cxn>
                <a:cxn ang="0">
                  <a:pos x="14" y="2"/>
                </a:cxn>
                <a:cxn ang="0">
                  <a:pos x="0" y="5"/>
                </a:cxn>
                <a:cxn ang="0">
                  <a:pos x="8" y="0"/>
                </a:cxn>
                <a:cxn ang="0">
                  <a:pos x="8" y="0"/>
                </a:cxn>
              </a:cxnLst>
              <a:rect l="0" t="0" r="r" b="b"/>
              <a:pathLst>
                <a:path w="14" h="5">
                  <a:moveTo>
                    <a:pt x="8" y="0"/>
                  </a:moveTo>
                  <a:lnTo>
                    <a:pt x="14" y="0"/>
                  </a:lnTo>
                  <a:lnTo>
                    <a:pt x="14" y="2"/>
                  </a:lnTo>
                  <a:lnTo>
                    <a:pt x="0" y="5"/>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99" name="Freeform 803"/>
            <p:cNvSpPr>
              <a:spLocks/>
            </p:cNvSpPr>
            <p:nvPr/>
          </p:nvSpPr>
          <p:spPr bwMode="auto">
            <a:xfrm>
              <a:off x="2091582" y="-2695228"/>
              <a:ext cx="20394" cy="5438"/>
            </a:xfrm>
            <a:custGeom>
              <a:avLst/>
              <a:gdLst/>
              <a:ahLst/>
              <a:cxnLst>
                <a:cxn ang="0">
                  <a:pos x="0" y="3"/>
                </a:cxn>
                <a:cxn ang="0">
                  <a:pos x="2" y="1"/>
                </a:cxn>
                <a:cxn ang="0">
                  <a:pos x="5" y="1"/>
                </a:cxn>
                <a:cxn ang="0">
                  <a:pos x="10" y="1"/>
                </a:cxn>
                <a:cxn ang="0">
                  <a:pos x="13" y="0"/>
                </a:cxn>
                <a:cxn ang="0">
                  <a:pos x="15" y="0"/>
                </a:cxn>
                <a:cxn ang="0">
                  <a:pos x="13" y="0"/>
                </a:cxn>
                <a:cxn ang="0">
                  <a:pos x="13" y="1"/>
                </a:cxn>
                <a:cxn ang="0">
                  <a:pos x="12" y="1"/>
                </a:cxn>
                <a:cxn ang="0">
                  <a:pos x="13" y="3"/>
                </a:cxn>
                <a:cxn ang="0">
                  <a:pos x="12" y="3"/>
                </a:cxn>
                <a:cxn ang="0">
                  <a:pos x="10" y="3"/>
                </a:cxn>
                <a:cxn ang="0">
                  <a:pos x="8" y="4"/>
                </a:cxn>
                <a:cxn ang="0">
                  <a:pos x="7" y="4"/>
                </a:cxn>
                <a:cxn ang="0">
                  <a:pos x="5" y="3"/>
                </a:cxn>
                <a:cxn ang="0">
                  <a:pos x="5" y="4"/>
                </a:cxn>
                <a:cxn ang="0">
                  <a:pos x="4" y="3"/>
                </a:cxn>
                <a:cxn ang="0">
                  <a:pos x="0" y="3"/>
                </a:cxn>
                <a:cxn ang="0">
                  <a:pos x="0" y="3"/>
                </a:cxn>
              </a:cxnLst>
              <a:rect l="0" t="0" r="r" b="b"/>
              <a:pathLst>
                <a:path w="15" h="4">
                  <a:moveTo>
                    <a:pt x="0" y="3"/>
                  </a:moveTo>
                  <a:lnTo>
                    <a:pt x="2" y="1"/>
                  </a:lnTo>
                  <a:lnTo>
                    <a:pt x="5" y="1"/>
                  </a:lnTo>
                  <a:lnTo>
                    <a:pt x="10" y="1"/>
                  </a:lnTo>
                  <a:lnTo>
                    <a:pt x="13" y="0"/>
                  </a:lnTo>
                  <a:lnTo>
                    <a:pt x="15" y="0"/>
                  </a:lnTo>
                  <a:lnTo>
                    <a:pt x="13" y="0"/>
                  </a:lnTo>
                  <a:lnTo>
                    <a:pt x="13" y="1"/>
                  </a:lnTo>
                  <a:lnTo>
                    <a:pt x="12" y="1"/>
                  </a:lnTo>
                  <a:lnTo>
                    <a:pt x="13" y="3"/>
                  </a:lnTo>
                  <a:lnTo>
                    <a:pt x="12" y="3"/>
                  </a:lnTo>
                  <a:lnTo>
                    <a:pt x="10" y="3"/>
                  </a:lnTo>
                  <a:lnTo>
                    <a:pt x="8" y="4"/>
                  </a:lnTo>
                  <a:lnTo>
                    <a:pt x="7" y="4"/>
                  </a:lnTo>
                  <a:lnTo>
                    <a:pt x="5" y="3"/>
                  </a:lnTo>
                  <a:lnTo>
                    <a:pt x="5" y="4"/>
                  </a:lnTo>
                  <a:lnTo>
                    <a:pt x="4" y="3"/>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00" name="Freeform 804"/>
            <p:cNvSpPr>
              <a:spLocks/>
            </p:cNvSpPr>
            <p:nvPr/>
          </p:nvSpPr>
          <p:spPr bwMode="auto">
            <a:xfrm>
              <a:off x="2019526" y="-2673475"/>
              <a:ext cx="9517" cy="5438"/>
            </a:xfrm>
            <a:custGeom>
              <a:avLst/>
              <a:gdLst/>
              <a:ahLst/>
              <a:cxnLst>
                <a:cxn ang="0">
                  <a:pos x="4" y="0"/>
                </a:cxn>
                <a:cxn ang="0">
                  <a:pos x="7" y="3"/>
                </a:cxn>
                <a:cxn ang="0">
                  <a:pos x="7" y="4"/>
                </a:cxn>
                <a:cxn ang="0">
                  <a:pos x="5" y="4"/>
                </a:cxn>
                <a:cxn ang="0">
                  <a:pos x="4" y="3"/>
                </a:cxn>
                <a:cxn ang="0">
                  <a:pos x="0" y="1"/>
                </a:cxn>
                <a:cxn ang="0">
                  <a:pos x="2" y="0"/>
                </a:cxn>
                <a:cxn ang="0">
                  <a:pos x="4" y="0"/>
                </a:cxn>
                <a:cxn ang="0">
                  <a:pos x="4" y="0"/>
                </a:cxn>
                <a:cxn ang="0">
                  <a:pos x="4" y="0"/>
                </a:cxn>
              </a:cxnLst>
              <a:rect l="0" t="0" r="r" b="b"/>
              <a:pathLst>
                <a:path w="7" h="4">
                  <a:moveTo>
                    <a:pt x="4" y="0"/>
                  </a:moveTo>
                  <a:lnTo>
                    <a:pt x="7" y="3"/>
                  </a:lnTo>
                  <a:lnTo>
                    <a:pt x="7" y="4"/>
                  </a:lnTo>
                  <a:lnTo>
                    <a:pt x="5" y="4"/>
                  </a:lnTo>
                  <a:lnTo>
                    <a:pt x="4" y="3"/>
                  </a:lnTo>
                  <a:lnTo>
                    <a:pt x="0" y="1"/>
                  </a:lnTo>
                  <a:lnTo>
                    <a:pt x="2" y="0"/>
                  </a:lnTo>
                  <a:lnTo>
                    <a:pt x="4"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01" name="Freeform 805"/>
            <p:cNvSpPr>
              <a:spLocks/>
            </p:cNvSpPr>
            <p:nvPr/>
          </p:nvSpPr>
          <p:spPr bwMode="auto">
            <a:xfrm>
              <a:off x="4291345" y="-2651722"/>
              <a:ext cx="5438" cy="1360"/>
            </a:xfrm>
            <a:custGeom>
              <a:avLst/>
              <a:gdLst/>
              <a:ahLst/>
              <a:cxnLst>
                <a:cxn ang="0">
                  <a:pos x="2" y="1"/>
                </a:cxn>
                <a:cxn ang="0">
                  <a:pos x="0" y="0"/>
                </a:cxn>
                <a:cxn ang="0">
                  <a:pos x="4" y="0"/>
                </a:cxn>
                <a:cxn ang="0">
                  <a:pos x="2" y="1"/>
                </a:cxn>
                <a:cxn ang="0">
                  <a:pos x="2" y="1"/>
                </a:cxn>
              </a:cxnLst>
              <a:rect l="0" t="0" r="r" b="b"/>
              <a:pathLst>
                <a:path w="4" h="1">
                  <a:moveTo>
                    <a:pt x="2" y="1"/>
                  </a:moveTo>
                  <a:lnTo>
                    <a:pt x="0" y="0"/>
                  </a:lnTo>
                  <a:lnTo>
                    <a:pt x="4" y="0"/>
                  </a:lnTo>
                  <a:lnTo>
                    <a:pt x="2" y="1"/>
                  </a:lnTo>
                  <a:lnTo>
                    <a:pt x="2"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02" name="Freeform 806"/>
            <p:cNvSpPr>
              <a:spLocks/>
            </p:cNvSpPr>
            <p:nvPr/>
          </p:nvSpPr>
          <p:spPr bwMode="auto">
            <a:xfrm>
              <a:off x="1061038" y="-2733296"/>
              <a:ext cx="17675" cy="10876"/>
            </a:xfrm>
            <a:custGeom>
              <a:avLst/>
              <a:gdLst/>
              <a:ahLst/>
              <a:cxnLst>
                <a:cxn ang="0">
                  <a:pos x="3" y="0"/>
                </a:cxn>
                <a:cxn ang="0">
                  <a:pos x="13" y="2"/>
                </a:cxn>
                <a:cxn ang="0">
                  <a:pos x="11" y="5"/>
                </a:cxn>
                <a:cxn ang="0">
                  <a:pos x="3" y="5"/>
                </a:cxn>
                <a:cxn ang="0">
                  <a:pos x="0" y="8"/>
                </a:cxn>
                <a:cxn ang="0">
                  <a:pos x="3" y="0"/>
                </a:cxn>
                <a:cxn ang="0">
                  <a:pos x="3" y="0"/>
                </a:cxn>
              </a:cxnLst>
              <a:rect l="0" t="0" r="r" b="b"/>
              <a:pathLst>
                <a:path w="13" h="8">
                  <a:moveTo>
                    <a:pt x="3" y="0"/>
                  </a:moveTo>
                  <a:lnTo>
                    <a:pt x="13" y="2"/>
                  </a:lnTo>
                  <a:lnTo>
                    <a:pt x="11" y="5"/>
                  </a:lnTo>
                  <a:lnTo>
                    <a:pt x="3" y="5"/>
                  </a:lnTo>
                  <a:lnTo>
                    <a:pt x="0" y="8"/>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03" name="Freeform 807"/>
            <p:cNvSpPr>
              <a:spLocks/>
            </p:cNvSpPr>
            <p:nvPr/>
          </p:nvSpPr>
          <p:spPr bwMode="auto">
            <a:xfrm>
              <a:off x="2364853" y="-1816954"/>
              <a:ext cx="95169" cy="58461"/>
            </a:xfrm>
            <a:custGeom>
              <a:avLst/>
              <a:gdLst/>
              <a:ahLst/>
              <a:cxnLst>
                <a:cxn ang="0">
                  <a:pos x="67" y="0"/>
                </a:cxn>
                <a:cxn ang="0">
                  <a:pos x="54" y="5"/>
                </a:cxn>
                <a:cxn ang="0">
                  <a:pos x="49" y="3"/>
                </a:cxn>
                <a:cxn ang="0">
                  <a:pos x="46" y="1"/>
                </a:cxn>
                <a:cxn ang="0">
                  <a:pos x="40" y="8"/>
                </a:cxn>
                <a:cxn ang="0">
                  <a:pos x="38" y="8"/>
                </a:cxn>
                <a:cxn ang="0">
                  <a:pos x="30" y="11"/>
                </a:cxn>
                <a:cxn ang="0">
                  <a:pos x="24" y="9"/>
                </a:cxn>
                <a:cxn ang="0">
                  <a:pos x="21" y="14"/>
                </a:cxn>
                <a:cxn ang="0">
                  <a:pos x="14" y="14"/>
                </a:cxn>
                <a:cxn ang="0">
                  <a:pos x="13" y="17"/>
                </a:cxn>
                <a:cxn ang="0">
                  <a:pos x="8" y="21"/>
                </a:cxn>
                <a:cxn ang="0">
                  <a:pos x="3" y="21"/>
                </a:cxn>
                <a:cxn ang="0">
                  <a:pos x="0" y="21"/>
                </a:cxn>
                <a:cxn ang="0">
                  <a:pos x="0" y="22"/>
                </a:cxn>
                <a:cxn ang="0">
                  <a:pos x="24" y="41"/>
                </a:cxn>
                <a:cxn ang="0">
                  <a:pos x="27" y="40"/>
                </a:cxn>
                <a:cxn ang="0">
                  <a:pos x="25" y="37"/>
                </a:cxn>
                <a:cxn ang="0">
                  <a:pos x="24" y="32"/>
                </a:cxn>
                <a:cxn ang="0">
                  <a:pos x="29" y="32"/>
                </a:cxn>
                <a:cxn ang="0">
                  <a:pos x="37" y="38"/>
                </a:cxn>
                <a:cxn ang="0">
                  <a:pos x="38" y="40"/>
                </a:cxn>
                <a:cxn ang="0">
                  <a:pos x="38" y="41"/>
                </a:cxn>
                <a:cxn ang="0">
                  <a:pos x="41" y="41"/>
                </a:cxn>
                <a:cxn ang="0">
                  <a:pos x="48" y="43"/>
                </a:cxn>
                <a:cxn ang="0">
                  <a:pos x="56" y="41"/>
                </a:cxn>
                <a:cxn ang="0">
                  <a:pos x="54" y="37"/>
                </a:cxn>
                <a:cxn ang="0">
                  <a:pos x="57" y="33"/>
                </a:cxn>
                <a:cxn ang="0">
                  <a:pos x="62" y="16"/>
                </a:cxn>
                <a:cxn ang="0">
                  <a:pos x="69" y="8"/>
                </a:cxn>
                <a:cxn ang="0">
                  <a:pos x="70" y="0"/>
                </a:cxn>
                <a:cxn ang="0">
                  <a:pos x="67" y="0"/>
                </a:cxn>
              </a:cxnLst>
              <a:rect l="0" t="0" r="r" b="b"/>
              <a:pathLst>
                <a:path w="70" h="43">
                  <a:moveTo>
                    <a:pt x="67" y="0"/>
                  </a:moveTo>
                  <a:lnTo>
                    <a:pt x="54" y="5"/>
                  </a:lnTo>
                  <a:lnTo>
                    <a:pt x="49" y="3"/>
                  </a:lnTo>
                  <a:lnTo>
                    <a:pt x="46" y="1"/>
                  </a:lnTo>
                  <a:lnTo>
                    <a:pt x="40" y="8"/>
                  </a:lnTo>
                  <a:lnTo>
                    <a:pt x="38" y="8"/>
                  </a:lnTo>
                  <a:lnTo>
                    <a:pt x="30" y="11"/>
                  </a:lnTo>
                  <a:lnTo>
                    <a:pt x="24" y="9"/>
                  </a:lnTo>
                  <a:lnTo>
                    <a:pt x="21" y="14"/>
                  </a:lnTo>
                  <a:lnTo>
                    <a:pt x="14" y="14"/>
                  </a:lnTo>
                  <a:lnTo>
                    <a:pt x="13" y="17"/>
                  </a:lnTo>
                  <a:lnTo>
                    <a:pt x="8" y="21"/>
                  </a:lnTo>
                  <a:lnTo>
                    <a:pt x="3" y="21"/>
                  </a:lnTo>
                  <a:lnTo>
                    <a:pt x="0" y="21"/>
                  </a:lnTo>
                  <a:lnTo>
                    <a:pt x="0" y="22"/>
                  </a:lnTo>
                  <a:lnTo>
                    <a:pt x="24" y="41"/>
                  </a:lnTo>
                  <a:lnTo>
                    <a:pt x="27" y="40"/>
                  </a:lnTo>
                  <a:lnTo>
                    <a:pt x="25" y="37"/>
                  </a:lnTo>
                  <a:lnTo>
                    <a:pt x="24" y="32"/>
                  </a:lnTo>
                  <a:lnTo>
                    <a:pt x="29" y="32"/>
                  </a:lnTo>
                  <a:lnTo>
                    <a:pt x="37" y="38"/>
                  </a:lnTo>
                  <a:lnTo>
                    <a:pt x="38" y="40"/>
                  </a:lnTo>
                  <a:lnTo>
                    <a:pt x="38" y="41"/>
                  </a:lnTo>
                  <a:lnTo>
                    <a:pt x="41" y="41"/>
                  </a:lnTo>
                  <a:lnTo>
                    <a:pt x="48" y="43"/>
                  </a:lnTo>
                  <a:lnTo>
                    <a:pt x="56" y="41"/>
                  </a:lnTo>
                  <a:lnTo>
                    <a:pt x="54" y="37"/>
                  </a:lnTo>
                  <a:lnTo>
                    <a:pt x="57" y="33"/>
                  </a:lnTo>
                  <a:lnTo>
                    <a:pt x="62" y="16"/>
                  </a:lnTo>
                  <a:lnTo>
                    <a:pt x="69" y="8"/>
                  </a:lnTo>
                  <a:lnTo>
                    <a:pt x="70" y="0"/>
                  </a:lnTo>
                  <a:lnTo>
                    <a:pt x="6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04" name="Freeform 809"/>
            <p:cNvSpPr>
              <a:spLocks/>
            </p:cNvSpPr>
            <p:nvPr/>
          </p:nvSpPr>
          <p:spPr bwMode="auto">
            <a:xfrm>
              <a:off x="2447786" y="-1607582"/>
              <a:ext cx="252878" cy="250158"/>
            </a:xfrm>
            <a:custGeom>
              <a:avLst/>
              <a:gdLst/>
              <a:ahLst/>
              <a:cxnLst>
                <a:cxn ang="0">
                  <a:pos x="173" y="166"/>
                </a:cxn>
                <a:cxn ang="0">
                  <a:pos x="162" y="162"/>
                </a:cxn>
                <a:cxn ang="0">
                  <a:pos x="166" y="157"/>
                </a:cxn>
                <a:cxn ang="0">
                  <a:pos x="170" y="158"/>
                </a:cxn>
                <a:cxn ang="0">
                  <a:pos x="174" y="152"/>
                </a:cxn>
                <a:cxn ang="0">
                  <a:pos x="178" y="146"/>
                </a:cxn>
                <a:cxn ang="0">
                  <a:pos x="186" y="123"/>
                </a:cxn>
                <a:cxn ang="0">
                  <a:pos x="165" y="110"/>
                </a:cxn>
                <a:cxn ang="0">
                  <a:pos x="163" y="93"/>
                </a:cxn>
                <a:cxn ang="0">
                  <a:pos x="144" y="99"/>
                </a:cxn>
                <a:cxn ang="0">
                  <a:pos x="133" y="94"/>
                </a:cxn>
                <a:cxn ang="0">
                  <a:pos x="126" y="90"/>
                </a:cxn>
                <a:cxn ang="0">
                  <a:pos x="114" y="75"/>
                </a:cxn>
                <a:cxn ang="0">
                  <a:pos x="128" y="64"/>
                </a:cxn>
                <a:cxn ang="0">
                  <a:pos x="139" y="49"/>
                </a:cxn>
                <a:cxn ang="0">
                  <a:pos x="173" y="41"/>
                </a:cxn>
                <a:cxn ang="0">
                  <a:pos x="181" y="40"/>
                </a:cxn>
                <a:cxn ang="0">
                  <a:pos x="171" y="37"/>
                </a:cxn>
                <a:cxn ang="0">
                  <a:pos x="181" y="27"/>
                </a:cxn>
                <a:cxn ang="0">
                  <a:pos x="168" y="22"/>
                </a:cxn>
                <a:cxn ang="0">
                  <a:pos x="154" y="22"/>
                </a:cxn>
                <a:cxn ang="0">
                  <a:pos x="134" y="24"/>
                </a:cxn>
                <a:cxn ang="0">
                  <a:pos x="134" y="17"/>
                </a:cxn>
                <a:cxn ang="0">
                  <a:pos x="126" y="11"/>
                </a:cxn>
                <a:cxn ang="0">
                  <a:pos x="117" y="5"/>
                </a:cxn>
                <a:cxn ang="0">
                  <a:pos x="104" y="0"/>
                </a:cxn>
                <a:cxn ang="0">
                  <a:pos x="99" y="1"/>
                </a:cxn>
                <a:cxn ang="0">
                  <a:pos x="101" y="8"/>
                </a:cxn>
                <a:cxn ang="0">
                  <a:pos x="78" y="25"/>
                </a:cxn>
                <a:cxn ang="0">
                  <a:pos x="51" y="35"/>
                </a:cxn>
                <a:cxn ang="0">
                  <a:pos x="43" y="38"/>
                </a:cxn>
                <a:cxn ang="0">
                  <a:pos x="35" y="48"/>
                </a:cxn>
                <a:cxn ang="0">
                  <a:pos x="25" y="45"/>
                </a:cxn>
                <a:cxn ang="0">
                  <a:pos x="19" y="43"/>
                </a:cxn>
                <a:cxn ang="0">
                  <a:pos x="13" y="40"/>
                </a:cxn>
                <a:cxn ang="0">
                  <a:pos x="17" y="33"/>
                </a:cxn>
                <a:cxn ang="0">
                  <a:pos x="1" y="53"/>
                </a:cxn>
                <a:cxn ang="0">
                  <a:pos x="0" y="57"/>
                </a:cxn>
                <a:cxn ang="0">
                  <a:pos x="21" y="70"/>
                </a:cxn>
                <a:cxn ang="0">
                  <a:pos x="32" y="83"/>
                </a:cxn>
                <a:cxn ang="0">
                  <a:pos x="43" y="106"/>
                </a:cxn>
                <a:cxn ang="0">
                  <a:pos x="49" y="117"/>
                </a:cxn>
                <a:cxn ang="0">
                  <a:pos x="61" y="133"/>
                </a:cxn>
                <a:cxn ang="0">
                  <a:pos x="59" y="141"/>
                </a:cxn>
                <a:cxn ang="0">
                  <a:pos x="77" y="155"/>
                </a:cxn>
                <a:cxn ang="0">
                  <a:pos x="120" y="170"/>
                </a:cxn>
                <a:cxn ang="0">
                  <a:pos x="139" y="181"/>
                </a:cxn>
                <a:cxn ang="0">
                  <a:pos x="150" y="183"/>
                </a:cxn>
                <a:cxn ang="0">
                  <a:pos x="163" y="178"/>
                </a:cxn>
                <a:cxn ang="0">
                  <a:pos x="174" y="166"/>
                </a:cxn>
              </a:cxnLst>
              <a:rect l="0" t="0" r="r" b="b"/>
              <a:pathLst>
                <a:path w="186" h="184">
                  <a:moveTo>
                    <a:pt x="174" y="166"/>
                  </a:moveTo>
                  <a:lnTo>
                    <a:pt x="173" y="166"/>
                  </a:lnTo>
                  <a:lnTo>
                    <a:pt x="166" y="163"/>
                  </a:lnTo>
                  <a:lnTo>
                    <a:pt x="162" y="162"/>
                  </a:lnTo>
                  <a:lnTo>
                    <a:pt x="162" y="158"/>
                  </a:lnTo>
                  <a:lnTo>
                    <a:pt x="166" y="157"/>
                  </a:lnTo>
                  <a:lnTo>
                    <a:pt x="168" y="157"/>
                  </a:lnTo>
                  <a:lnTo>
                    <a:pt x="170" y="158"/>
                  </a:lnTo>
                  <a:lnTo>
                    <a:pt x="171" y="157"/>
                  </a:lnTo>
                  <a:lnTo>
                    <a:pt x="174" y="152"/>
                  </a:lnTo>
                  <a:lnTo>
                    <a:pt x="173" y="147"/>
                  </a:lnTo>
                  <a:lnTo>
                    <a:pt x="178" y="146"/>
                  </a:lnTo>
                  <a:lnTo>
                    <a:pt x="181" y="128"/>
                  </a:lnTo>
                  <a:lnTo>
                    <a:pt x="186" y="123"/>
                  </a:lnTo>
                  <a:lnTo>
                    <a:pt x="174" y="109"/>
                  </a:lnTo>
                  <a:lnTo>
                    <a:pt x="165" y="110"/>
                  </a:lnTo>
                  <a:lnTo>
                    <a:pt x="160" y="109"/>
                  </a:lnTo>
                  <a:lnTo>
                    <a:pt x="163" y="93"/>
                  </a:lnTo>
                  <a:lnTo>
                    <a:pt x="152" y="98"/>
                  </a:lnTo>
                  <a:lnTo>
                    <a:pt x="144" y="99"/>
                  </a:lnTo>
                  <a:lnTo>
                    <a:pt x="136" y="98"/>
                  </a:lnTo>
                  <a:lnTo>
                    <a:pt x="133" y="94"/>
                  </a:lnTo>
                  <a:lnTo>
                    <a:pt x="123" y="93"/>
                  </a:lnTo>
                  <a:lnTo>
                    <a:pt x="126" y="90"/>
                  </a:lnTo>
                  <a:lnTo>
                    <a:pt x="117" y="81"/>
                  </a:lnTo>
                  <a:lnTo>
                    <a:pt x="114" y="75"/>
                  </a:lnTo>
                  <a:lnTo>
                    <a:pt x="120" y="65"/>
                  </a:lnTo>
                  <a:lnTo>
                    <a:pt x="128" y="64"/>
                  </a:lnTo>
                  <a:lnTo>
                    <a:pt x="130" y="57"/>
                  </a:lnTo>
                  <a:lnTo>
                    <a:pt x="139" y="49"/>
                  </a:lnTo>
                  <a:lnTo>
                    <a:pt x="154" y="45"/>
                  </a:lnTo>
                  <a:lnTo>
                    <a:pt x="173" y="41"/>
                  </a:lnTo>
                  <a:lnTo>
                    <a:pt x="179" y="41"/>
                  </a:lnTo>
                  <a:lnTo>
                    <a:pt x="181" y="40"/>
                  </a:lnTo>
                  <a:lnTo>
                    <a:pt x="176" y="37"/>
                  </a:lnTo>
                  <a:lnTo>
                    <a:pt x="171" y="37"/>
                  </a:lnTo>
                  <a:lnTo>
                    <a:pt x="171" y="35"/>
                  </a:lnTo>
                  <a:lnTo>
                    <a:pt x="181" y="27"/>
                  </a:lnTo>
                  <a:lnTo>
                    <a:pt x="179" y="25"/>
                  </a:lnTo>
                  <a:lnTo>
                    <a:pt x="168" y="22"/>
                  </a:lnTo>
                  <a:lnTo>
                    <a:pt x="162" y="22"/>
                  </a:lnTo>
                  <a:lnTo>
                    <a:pt x="154" y="22"/>
                  </a:lnTo>
                  <a:lnTo>
                    <a:pt x="147" y="24"/>
                  </a:lnTo>
                  <a:lnTo>
                    <a:pt x="134" y="24"/>
                  </a:lnTo>
                  <a:lnTo>
                    <a:pt x="133" y="21"/>
                  </a:lnTo>
                  <a:lnTo>
                    <a:pt x="134" y="17"/>
                  </a:lnTo>
                  <a:lnTo>
                    <a:pt x="130" y="16"/>
                  </a:lnTo>
                  <a:lnTo>
                    <a:pt x="126" y="11"/>
                  </a:lnTo>
                  <a:lnTo>
                    <a:pt x="122" y="9"/>
                  </a:lnTo>
                  <a:lnTo>
                    <a:pt x="117" y="5"/>
                  </a:lnTo>
                  <a:lnTo>
                    <a:pt x="112" y="1"/>
                  </a:lnTo>
                  <a:lnTo>
                    <a:pt x="104" y="0"/>
                  </a:lnTo>
                  <a:lnTo>
                    <a:pt x="99" y="0"/>
                  </a:lnTo>
                  <a:lnTo>
                    <a:pt x="99" y="1"/>
                  </a:lnTo>
                  <a:lnTo>
                    <a:pt x="104" y="8"/>
                  </a:lnTo>
                  <a:lnTo>
                    <a:pt x="101" y="8"/>
                  </a:lnTo>
                  <a:lnTo>
                    <a:pt x="94" y="16"/>
                  </a:lnTo>
                  <a:lnTo>
                    <a:pt x="78" y="25"/>
                  </a:lnTo>
                  <a:lnTo>
                    <a:pt x="54" y="30"/>
                  </a:lnTo>
                  <a:lnTo>
                    <a:pt x="51" y="35"/>
                  </a:lnTo>
                  <a:lnTo>
                    <a:pt x="48" y="35"/>
                  </a:lnTo>
                  <a:lnTo>
                    <a:pt x="43" y="38"/>
                  </a:lnTo>
                  <a:lnTo>
                    <a:pt x="40" y="46"/>
                  </a:lnTo>
                  <a:lnTo>
                    <a:pt x="35" y="48"/>
                  </a:lnTo>
                  <a:lnTo>
                    <a:pt x="29" y="49"/>
                  </a:lnTo>
                  <a:lnTo>
                    <a:pt x="25" y="45"/>
                  </a:lnTo>
                  <a:lnTo>
                    <a:pt x="21" y="45"/>
                  </a:lnTo>
                  <a:lnTo>
                    <a:pt x="19" y="43"/>
                  </a:lnTo>
                  <a:lnTo>
                    <a:pt x="13" y="45"/>
                  </a:lnTo>
                  <a:lnTo>
                    <a:pt x="13" y="40"/>
                  </a:lnTo>
                  <a:lnTo>
                    <a:pt x="17" y="38"/>
                  </a:lnTo>
                  <a:lnTo>
                    <a:pt x="17" y="33"/>
                  </a:lnTo>
                  <a:lnTo>
                    <a:pt x="1" y="43"/>
                  </a:lnTo>
                  <a:lnTo>
                    <a:pt x="1" y="53"/>
                  </a:lnTo>
                  <a:lnTo>
                    <a:pt x="4" y="54"/>
                  </a:lnTo>
                  <a:lnTo>
                    <a:pt x="0" y="57"/>
                  </a:lnTo>
                  <a:lnTo>
                    <a:pt x="16" y="67"/>
                  </a:lnTo>
                  <a:lnTo>
                    <a:pt x="21" y="70"/>
                  </a:lnTo>
                  <a:lnTo>
                    <a:pt x="24" y="78"/>
                  </a:lnTo>
                  <a:lnTo>
                    <a:pt x="32" y="83"/>
                  </a:lnTo>
                  <a:lnTo>
                    <a:pt x="38" y="101"/>
                  </a:lnTo>
                  <a:lnTo>
                    <a:pt x="43" y="106"/>
                  </a:lnTo>
                  <a:lnTo>
                    <a:pt x="45" y="115"/>
                  </a:lnTo>
                  <a:lnTo>
                    <a:pt x="49" y="117"/>
                  </a:lnTo>
                  <a:lnTo>
                    <a:pt x="57" y="131"/>
                  </a:lnTo>
                  <a:lnTo>
                    <a:pt x="61" y="133"/>
                  </a:lnTo>
                  <a:lnTo>
                    <a:pt x="62" y="139"/>
                  </a:lnTo>
                  <a:lnTo>
                    <a:pt x="59" y="141"/>
                  </a:lnTo>
                  <a:lnTo>
                    <a:pt x="61" y="144"/>
                  </a:lnTo>
                  <a:lnTo>
                    <a:pt x="77" y="155"/>
                  </a:lnTo>
                  <a:lnTo>
                    <a:pt x="97" y="163"/>
                  </a:lnTo>
                  <a:lnTo>
                    <a:pt x="120" y="170"/>
                  </a:lnTo>
                  <a:lnTo>
                    <a:pt x="130" y="174"/>
                  </a:lnTo>
                  <a:lnTo>
                    <a:pt x="139" y="181"/>
                  </a:lnTo>
                  <a:lnTo>
                    <a:pt x="147" y="184"/>
                  </a:lnTo>
                  <a:lnTo>
                    <a:pt x="150" y="183"/>
                  </a:lnTo>
                  <a:lnTo>
                    <a:pt x="158" y="183"/>
                  </a:lnTo>
                  <a:lnTo>
                    <a:pt x="163" y="178"/>
                  </a:lnTo>
                  <a:lnTo>
                    <a:pt x="163" y="176"/>
                  </a:lnTo>
                  <a:lnTo>
                    <a:pt x="174" y="166"/>
                  </a:lnTo>
                  <a:lnTo>
                    <a:pt x="174" y="16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05" name="Freeform 810"/>
            <p:cNvSpPr>
              <a:spLocks/>
            </p:cNvSpPr>
            <p:nvPr/>
          </p:nvSpPr>
          <p:spPr bwMode="auto">
            <a:xfrm>
              <a:off x="3033755" y="-1173883"/>
              <a:ext cx="42147" cy="32629"/>
            </a:xfrm>
            <a:custGeom>
              <a:avLst/>
              <a:gdLst/>
              <a:ahLst/>
              <a:cxnLst>
                <a:cxn ang="0">
                  <a:pos x="19" y="0"/>
                </a:cxn>
                <a:cxn ang="0">
                  <a:pos x="21" y="5"/>
                </a:cxn>
                <a:cxn ang="0">
                  <a:pos x="29" y="3"/>
                </a:cxn>
                <a:cxn ang="0">
                  <a:pos x="31" y="5"/>
                </a:cxn>
                <a:cxn ang="0">
                  <a:pos x="29" y="6"/>
                </a:cxn>
                <a:cxn ang="0">
                  <a:pos x="27" y="5"/>
                </a:cxn>
                <a:cxn ang="0">
                  <a:pos x="27" y="9"/>
                </a:cxn>
                <a:cxn ang="0">
                  <a:pos x="19" y="13"/>
                </a:cxn>
                <a:cxn ang="0">
                  <a:pos x="16" y="17"/>
                </a:cxn>
                <a:cxn ang="0">
                  <a:pos x="6" y="22"/>
                </a:cxn>
                <a:cxn ang="0">
                  <a:pos x="2" y="22"/>
                </a:cxn>
                <a:cxn ang="0">
                  <a:pos x="2" y="24"/>
                </a:cxn>
                <a:cxn ang="0">
                  <a:pos x="0" y="21"/>
                </a:cxn>
                <a:cxn ang="0">
                  <a:pos x="2" y="19"/>
                </a:cxn>
                <a:cxn ang="0">
                  <a:pos x="3" y="16"/>
                </a:cxn>
                <a:cxn ang="0">
                  <a:pos x="8" y="16"/>
                </a:cxn>
                <a:cxn ang="0">
                  <a:pos x="11" y="14"/>
                </a:cxn>
                <a:cxn ang="0">
                  <a:pos x="18" y="6"/>
                </a:cxn>
                <a:cxn ang="0">
                  <a:pos x="19" y="0"/>
                </a:cxn>
                <a:cxn ang="0">
                  <a:pos x="19" y="0"/>
                </a:cxn>
              </a:cxnLst>
              <a:rect l="0" t="0" r="r" b="b"/>
              <a:pathLst>
                <a:path w="31" h="24">
                  <a:moveTo>
                    <a:pt x="19" y="0"/>
                  </a:moveTo>
                  <a:lnTo>
                    <a:pt x="21" y="5"/>
                  </a:lnTo>
                  <a:lnTo>
                    <a:pt x="29" y="3"/>
                  </a:lnTo>
                  <a:lnTo>
                    <a:pt x="31" y="5"/>
                  </a:lnTo>
                  <a:lnTo>
                    <a:pt x="29" y="6"/>
                  </a:lnTo>
                  <a:lnTo>
                    <a:pt x="27" y="5"/>
                  </a:lnTo>
                  <a:lnTo>
                    <a:pt x="27" y="9"/>
                  </a:lnTo>
                  <a:lnTo>
                    <a:pt x="19" y="13"/>
                  </a:lnTo>
                  <a:lnTo>
                    <a:pt x="16" y="17"/>
                  </a:lnTo>
                  <a:lnTo>
                    <a:pt x="6" y="22"/>
                  </a:lnTo>
                  <a:lnTo>
                    <a:pt x="2" y="22"/>
                  </a:lnTo>
                  <a:lnTo>
                    <a:pt x="2" y="24"/>
                  </a:lnTo>
                  <a:lnTo>
                    <a:pt x="0" y="21"/>
                  </a:lnTo>
                  <a:lnTo>
                    <a:pt x="2" y="19"/>
                  </a:lnTo>
                  <a:lnTo>
                    <a:pt x="3" y="16"/>
                  </a:lnTo>
                  <a:lnTo>
                    <a:pt x="8" y="16"/>
                  </a:lnTo>
                  <a:lnTo>
                    <a:pt x="11" y="14"/>
                  </a:lnTo>
                  <a:lnTo>
                    <a:pt x="18" y="6"/>
                  </a:lnTo>
                  <a:lnTo>
                    <a:pt x="19" y="0"/>
                  </a:lnTo>
                  <a:lnTo>
                    <a:pt x="19"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06" name="Freeform 811"/>
            <p:cNvSpPr>
              <a:spLocks/>
            </p:cNvSpPr>
            <p:nvPr/>
          </p:nvSpPr>
          <p:spPr bwMode="auto">
            <a:xfrm>
              <a:off x="4168985" y="-1734021"/>
              <a:ext cx="39428" cy="39428"/>
            </a:xfrm>
            <a:custGeom>
              <a:avLst/>
              <a:gdLst/>
              <a:ahLst/>
              <a:cxnLst>
                <a:cxn ang="0">
                  <a:pos x="18" y="8"/>
                </a:cxn>
                <a:cxn ang="0">
                  <a:pos x="17" y="8"/>
                </a:cxn>
                <a:cxn ang="0">
                  <a:pos x="15" y="5"/>
                </a:cxn>
                <a:cxn ang="0">
                  <a:pos x="13" y="5"/>
                </a:cxn>
                <a:cxn ang="0">
                  <a:pos x="7" y="0"/>
                </a:cxn>
                <a:cxn ang="0">
                  <a:pos x="9" y="3"/>
                </a:cxn>
                <a:cxn ang="0">
                  <a:pos x="0" y="3"/>
                </a:cxn>
                <a:cxn ang="0">
                  <a:pos x="4" y="3"/>
                </a:cxn>
                <a:cxn ang="0">
                  <a:pos x="7" y="5"/>
                </a:cxn>
                <a:cxn ang="0">
                  <a:pos x="9" y="5"/>
                </a:cxn>
                <a:cxn ang="0">
                  <a:pos x="13" y="8"/>
                </a:cxn>
                <a:cxn ang="0">
                  <a:pos x="15" y="9"/>
                </a:cxn>
                <a:cxn ang="0">
                  <a:pos x="12" y="11"/>
                </a:cxn>
                <a:cxn ang="0">
                  <a:pos x="18" y="9"/>
                </a:cxn>
                <a:cxn ang="0">
                  <a:pos x="20" y="11"/>
                </a:cxn>
                <a:cxn ang="0">
                  <a:pos x="21" y="13"/>
                </a:cxn>
                <a:cxn ang="0">
                  <a:pos x="17" y="16"/>
                </a:cxn>
                <a:cxn ang="0">
                  <a:pos x="26" y="16"/>
                </a:cxn>
                <a:cxn ang="0">
                  <a:pos x="25" y="16"/>
                </a:cxn>
                <a:cxn ang="0">
                  <a:pos x="21" y="19"/>
                </a:cxn>
                <a:cxn ang="0">
                  <a:pos x="26" y="22"/>
                </a:cxn>
                <a:cxn ang="0">
                  <a:pos x="28" y="24"/>
                </a:cxn>
                <a:cxn ang="0">
                  <a:pos x="21" y="24"/>
                </a:cxn>
                <a:cxn ang="0">
                  <a:pos x="12" y="21"/>
                </a:cxn>
                <a:cxn ang="0">
                  <a:pos x="23" y="25"/>
                </a:cxn>
                <a:cxn ang="0">
                  <a:pos x="26" y="27"/>
                </a:cxn>
                <a:cxn ang="0">
                  <a:pos x="28" y="27"/>
                </a:cxn>
                <a:cxn ang="0">
                  <a:pos x="29" y="24"/>
                </a:cxn>
                <a:cxn ang="0">
                  <a:pos x="29" y="16"/>
                </a:cxn>
                <a:cxn ang="0">
                  <a:pos x="28" y="11"/>
                </a:cxn>
                <a:cxn ang="0">
                  <a:pos x="29" y="9"/>
                </a:cxn>
                <a:cxn ang="0">
                  <a:pos x="29" y="6"/>
                </a:cxn>
                <a:cxn ang="0">
                  <a:pos x="28" y="5"/>
                </a:cxn>
                <a:cxn ang="0">
                  <a:pos x="26" y="6"/>
                </a:cxn>
                <a:cxn ang="0">
                  <a:pos x="26" y="8"/>
                </a:cxn>
                <a:cxn ang="0">
                  <a:pos x="26" y="9"/>
                </a:cxn>
                <a:cxn ang="0">
                  <a:pos x="20" y="9"/>
                </a:cxn>
                <a:cxn ang="0">
                  <a:pos x="23" y="8"/>
                </a:cxn>
              </a:cxnLst>
              <a:rect l="0" t="0" r="r" b="b"/>
              <a:pathLst>
                <a:path w="29" h="29">
                  <a:moveTo>
                    <a:pt x="23" y="8"/>
                  </a:moveTo>
                  <a:lnTo>
                    <a:pt x="18" y="8"/>
                  </a:lnTo>
                  <a:lnTo>
                    <a:pt x="18" y="9"/>
                  </a:lnTo>
                  <a:lnTo>
                    <a:pt x="17" y="8"/>
                  </a:lnTo>
                  <a:lnTo>
                    <a:pt x="13" y="6"/>
                  </a:lnTo>
                  <a:lnTo>
                    <a:pt x="15" y="5"/>
                  </a:lnTo>
                  <a:lnTo>
                    <a:pt x="12" y="3"/>
                  </a:lnTo>
                  <a:lnTo>
                    <a:pt x="13" y="5"/>
                  </a:lnTo>
                  <a:lnTo>
                    <a:pt x="10" y="5"/>
                  </a:lnTo>
                  <a:lnTo>
                    <a:pt x="7" y="0"/>
                  </a:lnTo>
                  <a:lnTo>
                    <a:pt x="7" y="1"/>
                  </a:lnTo>
                  <a:lnTo>
                    <a:pt x="9" y="3"/>
                  </a:lnTo>
                  <a:lnTo>
                    <a:pt x="4" y="3"/>
                  </a:lnTo>
                  <a:lnTo>
                    <a:pt x="0" y="3"/>
                  </a:lnTo>
                  <a:lnTo>
                    <a:pt x="4" y="5"/>
                  </a:lnTo>
                  <a:lnTo>
                    <a:pt x="4" y="3"/>
                  </a:lnTo>
                  <a:lnTo>
                    <a:pt x="4" y="5"/>
                  </a:lnTo>
                  <a:lnTo>
                    <a:pt x="7" y="5"/>
                  </a:lnTo>
                  <a:lnTo>
                    <a:pt x="7" y="5"/>
                  </a:lnTo>
                  <a:lnTo>
                    <a:pt x="9" y="5"/>
                  </a:lnTo>
                  <a:lnTo>
                    <a:pt x="10" y="5"/>
                  </a:lnTo>
                  <a:lnTo>
                    <a:pt x="13" y="8"/>
                  </a:lnTo>
                  <a:lnTo>
                    <a:pt x="12" y="8"/>
                  </a:lnTo>
                  <a:lnTo>
                    <a:pt x="15" y="9"/>
                  </a:lnTo>
                  <a:lnTo>
                    <a:pt x="13" y="9"/>
                  </a:lnTo>
                  <a:lnTo>
                    <a:pt x="12" y="11"/>
                  </a:lnTo>
                  <a:lnTo>
                    <a:pt x="15" y="9"/>
                  </a:lnTo>
                  <a:lnTo>
                    <a:pt x="18" y="9"/>
                  </a:lnTo>
                  <a:lnTo>
                    <a:pt x="18" y="11"/>
                  </a:lnTo>
                  <a:lnTo>
                    <a:pt x="20" y="11"/>
                  </a:lnTo>
                  <a:lnTo>
                    <a:pt x="21" y="11"/>
                  </a:lnTo>
                  <a:lnTo>
                    <a:pt x="21" y="13"/>
                  </a:lnTo>
                  <a:lnTo>
                    <a:pt x="15" y="16"/>
                  </a:lnTo>
                  <a:lnTo>
                    <a:pt x="17" y="16"/>
                  </a:lnTo>
                  <a:lnTo>
                    <a:pt x="21" y="14"/>
                  </a:lnTo>
                  <a:lnTo>
                    <a:pt x="26" y="16"/>
                  </a:lnTo>
                  <a:lnTo>
                    <a:pt x="23" y="16"/>
                  </a:lnTo>
                  <a:lnTo>
                    <a:pt x="25" y="16"/>
                  </a:lnTo>
                  <a:lnTo>
                    <a:pt x="28" y="17"/>
                  </a:lnTo>
                  <a:lnTo>
                    <a:pt x="21" y="19"/>
                  </a:lnTo>
                  <a:lnTo>
                    <a:pt x="26" y="19"/>
                  </a:lnTo>
                  <a:lnTo>
                    <a:pt x="26" y="22"/>
                  </a:lnTo>
                  <a:lnTo>
                    <a:pt x="23" y="22"/>
                  </a:lnTo>
                  <a:lnTo>
                    <a:pt x="28" y="24"/>
                  </a:lnTo>
                  <a:lnTo>
                    <a:pt x="23" y="24"/>
                  </a:lnTo>
                  <a:lnTo>
                    <a:pt x="21" y="24"/>
                  </a:lnTo>
                  <a:lnTo>
                    <a:pt x="17" y="22"/>
                  </a:lnTo>
                  <a:lnTo>
                    <a:pt x="12" y="21"/>
                  </a:lnTo>
                  <a:lnTo>
                    <a:pt x="15" y="24"/>
                  </a:lnTo>
                  <a:lnTo>
                    <a:pt x="23" y="25"/>
                  </a:lnTo>
                  <a:lnTo>
                    <a:pt x="25" y="29"/>
                  </a:lnTo>
                  <a:lnTo>
                    <a:pt x="26" y="27"/>
                  </a:lnTo>
                  <a:lnTo>
                    <a:pt x="26" y="29"/>
                  </a:lnTo>
                  <a:lnTo>
                    <a:pt x="28" y="27"/>
                  </a:lnTo>
                  <a:lnTo>
                    <a:pt x="28" y="25"/>
                  </a:lnTo>
                  <a:lnTo>
                    <a:pt x="29" y="24"/>
                  </a:lnTo>
                  <a:lnTo>
                    <a:pt x="28" y="22"/>
                  </a:lnTo>
                  <a:lnTo>
                    <a:pt x="29" y="16"/>
                  </a:lnTo>
                  <a:lnTo>
                    <a:pt x="29" y="13"/>
                  </a:lnTo>
                  <a:lnTo>
                    <a:pt x="28" y="11"/>
                  </a:lnTo>
                  <a:lnTo>
                    <a:pt x="28" y="9"/>
                  </a:lnTo>
                  <a:lnTo>
                    <a:pt x="29" y="9"/>
                  </a:lnTo>
                  <a:lnTo>
                    <a:pt x="28" y="8"/>
                  </a:lnTo>
                  <a:lnTo>
                    <a:pt x="29" y="6"/>
                  </a:lnTo>
                  <a:lnTo>
                    <a:pt x="26" y="6"/>
                  </a:lnTo>
                  <a:lnTo>
                    <a:pt x="28" y="5"/>
                  </a:lnTo>
                  <a:lnTo>
                    <a:pt x="26" y="5"/>
                  </a:lnTo>
                  <a:lnTo>
                    <a:pt x="26" y="6"/>
                  </a:lnTo>
                  <a:lnTo>
                    <a:pt x="28" y="8"/>
                  </a:lnTo>
                  <a:lnTo>
                    <a:pt x="26" y="8"/>
                  </a:lnTo>
                  <a:lnTo>
                    <a:pt x="28" y="9"/>
                  </a:lnTo>
                  <a:lnTo>
                    <a:pt x="26" y="9"/>
                  </a:lnTo>
                  <a:lnTo>
                    <a:pt x="26" y="13"/>
                  </a:lnTo>
                  <a:lnTo>
                    <a:pt x="20" y="9"/>
                  </a:lnTo>
                  <a:lnTo>
                    <a:pt x="23" y="8"/>
                  </a:lnTo>
                  <a:lnTo>
                    <a:pt x="23"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07" name="Freeform 812"/>
            <p:cNvSpPr>
              <a:spLocks/>
            </p:cNvSpPr>
            <p:nvPr/>
          </p:nvSpPr>
          <p:spPr bwMode="auto">
            <a:xfrm>
              <a:off x="4474886" y="-1810156"/>
              <a:ext cx="46225" cy="25832"/>
            </a:xfrm>
            <a:custGeom>
              <a:avLst/>
              <a:gdLst/>
              <a:ahLst/>
              <a:cxnLst>
                <a:cxn ang="0">
                  <a:pos x="26" y="16"/>
                </a:cxn>
                <a:cxn ang="0">
                  <a:pos x="21" y="17"/>
                </a:cxn>
                <a:cxn ang="0">
                  <a:pos x="18" y="19"/>
                </a:cxn>
                <a:cxn ang="0">
                  <a:pos x="14" y="17"/>
                </a:cxn>
                <a:cxn ang="0">
                  <a:pos x="11" y="14"/>
                </a:cxn>
                <a:cxn ang="0">
                  <a:pos x="6" y="11"/>
                </a:cxn>
                <a:cxn ang="0">
                  <a:pos x="0" y="4"/>
                </a:cxn>
                <a:cxn ang="0">
                  <a:pos x="2" y="1"/>
                </a:cxn>
                <a:cxn ang="0">
                  <a:pos x="5" y="0"/>
                </a:cxn>
                <a:cxn ang="0">
                  <a:pos x="10" y="1"/>
                </a:cxn>
                <a:cxn ang="0">
                  <a:pos x="14" y="4"/>
                </a:cxn>
                <a:cxn ang="0">
                  <a:pos x="16" y="8"/>
                </a:cxn>
                <a:cxn ang="0">
                  <a:pos x="30" y="9"/>
                </a:cxn>
                <a:cxn ang="0">
                  <a:pos x="34" y="12"/>
                </a:cxn>
                <a:cxn ang="0">
                  <a:pos x="32" y="14"/>
                </a:cxn>
                <a:cxn ang="0">
                  <a:pos x="26" y="16"/>
                </a:cxn>
                <a:cxn ang="0">
                  <a:pos x="26" y="16"/>
                </a:cxn>
              </a:cxnLst>
              <a:rect l="0" t="0" r="r" b="b"/>
              <a:pathLst>
                <a:path w="34" h="19">
                  <a:moveTo>
                    <a:pt x="26" y="16"/>
                  </a:moveTo>
                  <a:lnTo>
                    <a:pt x="21" y="17"/>
                  </a:lnTo>
                  <a:lnTo>
                    <a:pt x="18" y="19"/>
                  </a:lnTo>
                  <a:lnTo>
                    <a:pt x="14" y="17"/>
                  </a:lnTo>
                  <a:lnTo>
                    <a:pt x="11" y="14"/>
                  </a:lnTo>
                  <a:lnTo>
                    <a:pt x="6" y="11"/>
                  </a:lnTo>
                  <a:lnTo>
                    <a:pt x="0" y="4"/>
                  </a:lnTo>
                  <a:lnTo>
                    <a:pt x="2" y="1"/>
                  </a:lnTo>
                  <a:lnTo>
                    <a:pt x="5" y="0"/>
                  </a:lnTo>
                  <a:lnTo>
                    <a:pt x="10" y="1"/>
                  </a:lnTo>
                  <a:lnTo>
                    <a:pt x="14" y="4"/>
                  </a:lnTo>
                  <a:lnTo>
                    <a:pt x="16" y="8"/>
                  </a:lnTo>
                  <a:lnTo>
                    <a:pt x="30" y="9"/>
                  </a:lnTo>
                  <a:lnTo>
                    <a:pt x="34" y="12"/>
                  </a:lnTo>
                  <a:lnTo>
                    <a:pt x="32" y="14"/>
                  </a:lnTo>
                  <a:lnTo>
                    <a:pt x="26" y="16"/>
                  </a:lnTo>
                  <a:lnTo>
                    <a:pt x="26" y="1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08" name="Freeform 813"/>
            <p:cNvSpPr>
              <a:spLocks noEditPoints="1"/>
            </p:cNvSpPr>
            <p:nvPr/>
          </p:nvSpPr>
          <p:spPr bwMode="auto">
            <a:xfrm>
              <a:off x="4934416" y="-1678279"/>
              <a:ext cx="175383" cy="126439"/>
            </a:xfrm>
            <a:custGeom>
              <a:avLst/>
              <a:gdLst/>
              <a:ahLst/>
              <a:cxnLst>
                <a:cxn ang="0">
                  <a:pos x="114" y="18"/>
                </a:cxn>
                <a:cxn ang="0">
                  <a:pos x="121" y="13"/>
                </a:cxn>
                <a:cxn ang="0">
                  <a:pos x="125" y="7"/>
                </a:cxn>
                <a:cxn ang="0">
                  <a:pos x="117" y="7"/>
                </a:cxn>
                <a:cxn ang="0">
                  <a:pos x="108" y="4"/>
                </a:cxn>
                <a:cxn ang="0">
                  <a:pos x="98" y="5"/>
                </a:cxn>
                <a:cxn ang="0">
                  <a:pos x="93" y="8"/>
                </a:cxn>
                <a:cxn ang="0">
                  <a:pos x="87" y="12"/>
                </a:cxn>
                <a:cxn ang="0">
                  <a:pos x="81" y="12"/>
                </a:cxn>
                <a:cxn ang="0">
                  <a:pos x="63" y="8"/>
                </a:cxn>
                <a:cxn ang="0">
                  <a:pos x="42" y="0"/>
                </a:cxn>
                <a:cxn ang="0">
                  <a:pos x="31" y="0"/>
                </a:cxn>
                <a:cxn ang="0">
                  <a:pos x="8" y="0"/>
                </a:cxn>
                <a:cxn ang="0">
                  <a:pos x="0" y="5"/>
                </a:cxn>
                <a:cxn ang="0">
                  <a:pos x="7" y="7"/>
                </a:cxn>
                <a:cxn ang="0">
                  <a:pos x="12" y="15"/>
                </a:cxn>
                <a:cxn ang="0">
                  <a:pos x="18" y="18"/>
                </a:cxn>
                <a:cxn ang="0">
                  <a:pos x="20" y="26"/>
                </a:cxn>
                <a:cxn ang="0">
                  <a:pos x="20" y="31"/>
                </a:cxn>
                <a:cxn ang="0">
                  <a:pos x="7" y="45"/>
                </a:cxn>
                <a:cxn ang="0">
                  <a:pos x="7" y="47"/>
                </a:cxn>
                <a:cxn ang="0">
                  <a:pos x="8" y="48"/>
                </a:cxn>
                <a:cxn ang="0">
                  <a:pos x="10" y="50"/>
                </a:cxn>
                <a:cxn ang="0">
                  <a:pos x="12" y="50"/>
                </a:cxn>
                <a:cxn ang="0">
                  <a:pos x="13" y="50"/>
                </a:cxn>
                <a:cxn ang="0">
                  <a:pos x="16" y="50"/>
                </a:cxn>
                <a:cxn ang="0">
                  <a:pos x="20" y="50"/>
                </a:cxn>
                <a:cxn ang="0">
                  <a:pos x="20" y="50"/>
                </a:cxn>
                <a:cxn ang="0">
                  <a:pos x="16" y="52"/>
                </a:cxn>
                <a:cxn ang="0">
                  <a:pos x="13" y="52"/>
                </a:cxn>
                <a:cxn ang="0">
                  <a:pos x="10" y="52"/>
                </a:cxn>
                <a:cxn ang="0">
                  <a:pos x="8" y="55"/>
                </a:cxn>
                <a:cxn ang="0">
                  <a:pos x="12" y="57"/>
                </a:cxn>
                <a:cxn ang="0">
                  <a:pos x="69" y="77"/>
                </a:cxn>
                <a:cxn ang="0">
                  <a:pos x="74" y="85"/>
                </a:cxn>
                <a:cxn ang="0">
                  <a:pos x="97" y="93"/>
                </a:cxn>
                <a:cxn ang="0">
                  <a:pos x="101" y="90"/>
                </a:cxn>
                <a:cxn ang="0">
                  <a:pos x="111" y="74"/>
                </a:cxn>
                <a:cxn ang="0">
                  <a:pos x="113" y="73"/>
                </a:cxn>
                <a:cxn ang="0">
                  <a:pos x="117" y="71"/>
                </a:cxn>
                <a:cxn ang="0">
                  <a:pos x="121" y="68"/>
                </a:cxn>
                <a:cxn ang="0">
                  <a:pos x="124" y="66"/>
                </a:cxn>
                <a:cxn ang="0">
                  <a:pos x="129" y="63"/>
                </a:cxn>
                <a:cxn ang="0">
                  <a:pos x="119" y="55"/>
                </a:cxn>
                <a:cxn ang="0">
                  <a:pos x="114" y="18"/>
                </a:cxn>
                <a:cxn ang="0">
                  <a:pos x="42" y="26"/>
                </a:cxn>
                <a:cxn ang="0">
                  <a:pos x="40" y="21"/>
                </a:cxn>
                <a:cxn ang="0">
                  <a:pos x="34" y="18"/>
                </a:cxn>
                <a:cxn ang="0">
                  <a:pos x="29" y="10"/>
                </a:cxn>
                <a:cxn ang="0">
                  <a:pos x="29" y="5"/>
                </a:cxn>
                <a:cxn ang="0">
                  <a:pos x="31" y="4"/>
                </a:cxn>
                <a:cxn ang="0">
                  <a:pos x="36" y="7"/>
                </a:cxn>
                <a:cxn ang="0">
                  <a:pos x="37" y="18"/>
                </a:cxn>
                <a:cxn ang="0">
                  <a:pos x="44" y="23"/>
                </a:cxn>
                <a:cxn ang="0">
                  <a:pos x="44" y="26"/>
                </a:cxn>
                <a:cxn ang="0">
                  <a:pos x="42" y="26"/>
                </a:cxn>
              </a:cxnLst>
              <a:rect l="0" t="0" r="r" b="b"/>
              <a:pathLst>
                <a:path w="129" h="93">
                  <a:moveTo>
                    <a:pt x="114" y="18"/>
                  </a:moveTo>
                  <a:lnTo>
                    <a:pt x="121" y="13"/>
                  </a:lnTo>
                  <a:lnTo>
                    <a:pt x="125" y="7"/>
                  </a:lnTo>
                  <a:lnTo>
                    <a:pt x="117" y="7"/>
                  </a:lnTo>
                  <a:lnTo>
                    <a:pt x="108" y="4"/>
                  </a:lnTo>
                  <a:lnTo>
                    <a:pt x="98" y="5"/>
                  </a:lnTo>
                  <a:lnTo>
                    <a:pt x="93" y="8"/>
                  </a:lnTo>
                  <a:lnTo>
                    <a:pt x="87" y="12"/>
                  </a:lnTo>
                  <a:lnTo>
                    <a:pt x="81" y="12"/>
                  </a:lnTo>
                  <a:lnTo>
                    <a:pt x="63" y="8"/>
                  </a:lnTo>
                  <a:lnTo>
                    <a:pt x="42" y="0"/>
                  </a:lnTo>
                  <a:lnTo>
                    <a:pt x="31" y="0"/>
                  </a:lnTo>
                  <a:lnTo>
                    <a:pt x="8" y="0"/>
                  </a:lnTo>
                  <a:lnTo>
                    <a:pt x="0" y="5"/>
                  </a:lnTo>
                  <a:lnTo>
                    <a:pt x="7" y="7"/>
                  </a:lnTo>
                  <a:lnTo>
                    <a:pt x="12" y="15"/>
                  </a:lnTo>
                  <a:lnTo>
                    <a:pt x="18" y="18"/>
                  </a:lnTo>
                  <a:lnTo>
                    <a:pt x="20" y="26"/>
                  </a:lnTo>
                  <a:lnTo>
                    <a:pt x="20" y="31"/>
                  </a:lnTo>
                  <a:lnTo>
                    <a:pt x="7" y="45"/>
                  </a:lnTo>
                  <a:lnTo>
                    <a:pt x="7" y="47"/>
                  </a:lnTo>
                  <a:lnTo>
                    <a:pt x="8" y="48"/>
                  </a:lnTo>
                  <a:lnTo>
                    <a:pt x="10" y="50"/>
                  </a:lnTo>
                  <a:lnTo>
                    <a:pt x="12" y="50"/>
                  </a:lnTo>
                  <a:lnTo>
                    <a:pt x="13" y="50"/>
                  </a:lnTo>
                  <a:lnTo>
                    <a:pt x="16" y="50"/>
                  </a:lnTo>
                  <a:lnTo>
                    <a:pt x="20" y="50"/>
                  </a:lnTo>
                  <a:lnTo>
                    <a:pt x="20" y="50"/>
                  </a:lnTo>
                  <a:lnTo>
                    <a:pt x="16" y="52"/>
                  </a:lnTo>
                  <a:lnTo>
                    <a:pt x="13" y="52"/>
                  </a:lnTo>
                  <a:lnTo>
                    <a:pt x="10" y="52"/>
                  </a:lnTo>
                  <a:lnTo>
                    <a:pt x="8" y="55"/>
                  </a:lnTo>
                  <a:lnTo>
                    <a:pt x="12" y="57"/>
                  </a:lnTo>
                  <a:lnTo>
                    <a:pt x="69" y="77"/>
                  </a:lnTo>
                  <a:lnTo>
                    <a:pt x="74" y="85"/>
                  </a:lnTo>
                  <a:lnTo>
                    <a:pt x="97" y="93"/>
                  </a:lnTo>
                  <a:lnTo>
                    <a:pt x="101" y="90"/>
                  </a:lnTo>
                  <a:lnTo>
                    <a:pt x="111" y="74"/>
                  </a:lnTo>
                  <a:lnTo>
                    <a:pt x="113" y="73"/>
                  </a:lnTo>
                  <a:lnTo>
                    <a:pt x="117" y="71"/>
                  </a:lnTo>
                  <a:lnTo>
                    <a:pt x="121" y="68"/>
                  </a:lnTo>
                  <a:lnTo>
                    <a:pt x="124" y="66"/>
                  </a:lnTo>
                  <a:lnTo>
                    <a:pt x="129" y="63"/>
                  </a:lnTo>
                  <a:lnTo>
                    <a:pt x="119" y="55"/>
                  </a:lnTo>
                  <a:lnTo>
                    <a:pt x="114" y="18"/>
                  </a:lnTo>
                  <a:close/>
                  <a:moveTo>
                    <a:pt x="42" y="26"/>
                  </a:moveTo>
                  <a:lnTo>
                    <a:pt x="40" y="21"/>
                  </a:lnTo>
                  <a:lnTo>
                    <a:pt x="34" y="18"/>
                  </a:lnTo>
                  <a:lnTo>
                    <a:pt x="29" y="10"/>
                  </a:lnTo>
                  <a:lnTo>
                    <a:pt x="29" y="5"/>
                  </a:lnTo>
                  <a:lnTo>
                    <a:pt x="31" y="4"/>
                  </a:lnTo>
                  <a:lnTo>
                    <a:pt x="36" y="7"/>
                  </a:lnTo>
                  <a:lnTo>
                    <a:pt x="37" y="18"/>
                  </a:lnTo>
                  <a:lnTo>
                    <a:pt x="44" y="23"/>
                  </a:lnTo>
                  <a:lnTo>
                    <a:pt x="44" y="26"/>
                  </a:lnTo>
                  <a:lnTo>
                    <a:pt x="42" y="2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09" name="Freeform 814"/>
            <p:cNvSpPr>
              <a:spLocks/>
            </p:cNvSpPr>
            <p:nvPr/>
          </p:nvSpPr>
          <p:spPr bwMode="auto">
            <a:xfrm>
              <a:off x="5338204" y="-2347181"/>
              <a:ext cx="69338" cy="63900"/>
            </a:xfrm>
            <a:custGeom>
              <a:avLst/>
              <a:gdLst/>
              <a:ahLst/>
              <a:cxnLst>
                <a:cxn ang="0">
                  <a:pos x="29" y="47"/>
                </a:cxn>
                <a:cxn ang="0">
                  <a:pos x="35" y="45"/>
                </a:cxn>
                <a:cxn ang="0">
                  <a:pos x="38" y="40"/>
                </a:cxn>
                <a:cxn ang="0">
                  <a:pos x="42" y="37"/>
                </a:cxn>
                <a:cxn ang="0">
                  <a:pos x="43" y="32"/>
                </a:cxn>
                <a:cxn ang="0">
                  <a:pos x="50" y="29"/>
                </a:cxn>
                <a:cxn ang="0">
                  <a:pos x="51" y="27"/>
                </a:cxn>
                <a:cxn ang="0">
                  <a:pos x="45" y="21"/>
                </a:cxn>
                <a:cxn ang="0">
                  <a:pos x="40" y="18"/>
                </a:cxn>
                <a:cxn ang="0">
                  <a:pos x="38" y="11"/>
                </a:cxn>
                <a:cxn ang="0">
                  <a:pos x="37" y="11"/>
                </a:cxn>
                <a:cxn ang="0">
                  <a:pos x="43" y="0"/>
                </a:cxn>
                <a:cxn ang="0">
                  <a:pos x="34" y="5"/>
                </a:cxn>
                <a:cxn ang="0">
                  <a:pos x="32" y="2"/>
                </a:cxn>
                <a:cxn ang="0">
                  <a:pos x="29" y="5"/>
                </a:cxn>
                <a:cxn ang="0">
                  <a:pos x="26" y="3"/>
                </a:cxn>
                <a:cxn ang="0">
                  <a:pos x="24" y="8"/>
                </a:cxn>
                <a:cxn ang="0">
                  <a:pos x="34" y="8"/>
                </a:cxn>
                <a:cxn ang="0">
                  <a:pos x="34" y="10"/>
                </a:cxn>
                <a:cxn ang="0">
                  <a:pos x="30" y="11"/>
                </a:cxn>
                <a:cxn ang="0">
                  <a:pos x="27" y="8"/>
                </a:cxn>
                <a:cxn ang="0">
                  <a:pos x="22" y="10"/>
                </a:cxn>
                <a:cxn ang="0">
                  <a:pos x="19" y="7"/>
                </a:cxn>
                <a:cxn ang="0">
                  <a:pos x="18" y="8"/>
                </a:cxn>
                <a:cxn ang="0">
                  <a:pos x="16" y="15"/>
                </a:cxn>
                <a:cxn ang="0">
                  <a:pos x="14" y="15"/>
                </a:cxn>
                <a:cxn ang="0">
                  <a:pos x="14" y="13"/>
                </a:cxn>
                <a:cxn ang="0">
                  <a:pos x="6" y="15"/>
                </a:cxn>
                <a:cxn ang="0">
                  <a:pos x="3" y="23"/>
                </a:cxn>
                <a:cxn ang="0">
                  <a:pos x="0" y="27"/>
                </a:cxn>
                <a:cxn ang="0">
                  <a:pos x="2" y="34"/>
                </a:cxn>
                <a:cxn ang="0">
                  <a:pos x="6" y="45"/>
                </a:cxn>
                <a:cxn ang="0">
                  <a:pos x="8" y="45"/>
                </a:cxn>
                <a:cxn ang="0">
                  <a:pos x="13" y="45"/>
                </a:cxn>
                <a:cxn ang="0">
                  <a:pos x="16" y="45"/>
                </a:cxn>
                <a:cxn ang="0">
                  <a:pos x="18" y="45"/>
                </a:cxn>
                <a:cxn ang="0">
                  <a:pos x="21" y="45"/>
                </a:cxn>
                <a:cxn ang="0">
                  <a:pos x="26" y="47"/>
                </a:cxn>
                <a:cxn ang="0">
                  <a:pos x="29" y="47"/>
                </a:cxn>
                <a:cxn ang="0">
                  <a:pos x="29" y="47"/>
                </a:cxn>
              </a:cxnLst>
              <a:rect l="0" t="0" r="r" b="b"/>
              <a:pathLst>
                <a:path w="51" h="47">
                  <a:moveTo>
                    <a:pt x="29" y="47"/>
                  </a:moveTo>
                  <a:lnTo>
                    <a:pt x="35" y="45"/>
                  </a:lnTo>
                  <a:lnTo>
                    <a:pt x="38" y="40"/>
                  </a:lnTo>
                  <a:lnTo>
                    <a:pt x="42" y="37"/>
                  </a:lnTo>
                  <a:lnTo>
                    <a:pt x="43" y="32"/>
                  </a:lnTo>
                  <a:lnTo>
                    <a:pt x="50" y="29"/>
                  </a:lnTo>
                  <a:lnTo>
                    <a:pt x="51" y="27"/>
                  </a:lnTo>
                  <a:lnTo>
                    <a:pt x="45" y="21"/>
                  </a:lnTo>
                  <a:lnTo>
                    <a:pt x="40" y="18"/>
                  </a:lnTo>
                  <a:lnTo>
                    <a:pt x="38" y="11"/>
                  </a:lnTo>
                  <a:lnTo>
                    <a:pt x="37" y="11"/>
                  </a:lnTo>
                  <a:lnTo>
                    <a:pt x="43" y="0"/>
                  </a:lnTo>
                  <a:lnTo>
                    <a:pt x="34" y="5"/>
                  </a:lnTo>
                  <a:lnTo>
                    <a:pt x="32" y="2"/>
                  </a:lnTo>
                  <a:lnTo>
                    <a:pt x="29" y="5"/>
                  </a:lnTo>
                  <a:lnTo>
                    <a:pt x="26" y="3"/>
                  </a:lnTo>
                  <a:lnTo>
                    <a:pt x="24" y="8"/>
                  </a:lnTo>
                  <a:lnTo>
                    <a:pt x="34" y="8"/>
                  </a:lnTo>
                  <a:lnTo>
                    <a:pt x="34" y="10"/>
                  </a:lnTo>
                  <a:lnTo>
                    <a:pt x="30" y="11"/>
                  </a:lnTo>
                  <a:lnTo>
                    <a:pt x="27" y="8"/>
                  </a:lnTo>
                  <a:lnTo>
                    <a:pt x="22" y="10"/>
                  </a:lnTo>
                  <a:lnTo>
                    <a:pt x="19" y="7"/>
                  </a:lnTo>
                  <a:lnTo>
                    <a:pt x="18" y="8"/>
                  </a:lnTo>
                  <a:lnTo>
                    <a:pt x="16" y="15"/>
                  </a:lnTo>
                  <a:lnTo>
                    <a:pt x="14" y="15"/>
                  </a:lnTo>
                  <a:lnTo>
                    <a:pt x="14" y="13"/>
                  </a:lnTo>
                  <a:lnTo>
                    <a:pt x="6" y="15"/>
                  </a:lnTo>
                  <a:lnTo>
                    <a:pt x="3" y="23"/>
                  </a:lnTo>
                  <a:lnTo>
                    <a:pt x="0" y="27"/>
                  </a:lnTo>
                  <a:lnTo>
                    <a:pt x="2" y="34"/>
                  </a:lnTo>
                  <a:lnTo>
                    <a:pt x="6" y="45"/>
                  </a:lnTo>
                  <a:lnTo>
                    <a:pt x="8" y="45"/>
                  </a:lnTo>
                  <a:lnTo>
                    <a:pt x="13" y="45"/>
                  </a:lnTo>
                  <a:lnTo>
                    <a:pt x="16" y="45"/>
                  </a:lnTo>
                  <a:lnTo>
                    <a:pt x="18" y="45"/>
                  </a:lnTo>
                  <a:lnTo>
                    <a:pt x="21" y="45"/>
                  </a:lnTo>
                  <a:lnTo>
                    <a:pt x="26" y="47"/>
                  </a:lnTo>
                  <a:lnTo>
                    <a:pt x="29" y="47"/>
                  </a:lnTo>
                  <a:lnTo>
                    <a:pt x="29" y="4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10" name="Freeform 815"/>
            <p:cNvSpPr>
              <a:spLocks/>
            </p:cNvSpPr>
            <p:nvPr/>
          </p:nvSpPr>
          <p:spPr bwMode="auto">
            <a:xfrm>
              <a:off x="5634587" y="-2347181"/>
              <a:ext cx="107405" cy="39428"/>
            </a:xfrm>
            <a:custGeom>
              <a:avLst/>
              <a:gdLst/>
              <a:ahLst/>
              <a:cxnLst>
                <a:cxn ang="0">
                  <a:pos x="18" y="0"/>
                </a:cxn>
                <a:cxn ang="0">
                  <a:pos x="23" y="0"/>
                </a:cxn>
                <a:cxn ang="0">
                  <a:pos x="29" y="0"/>
                </a:cxn>
                <a:cxn ang="0">
                  <a:pos x="53" y="3"/>
                </a:cxn>
                <a:cxn ang="0">
                  <a:pos x="61" y="2"/>
                </a:cxn>
                <a:cxn ang="0">
                  <a:pos x="66" y="3"/>
                </a:cxn>
                <a:cxn ang="0">
                  <a:pos x="71" y="0"/>
                </a:cxn>
                <a:cxn ang="0">
                  <a:pos x="77" y="0"/>
                </a:cxn>
                <a:cxn ang="0">
                  <a:pos x="79" y="0"/>
                </a:cxn>
                <a:cxn ang="0">
                  <a:pos x="79" y="3"/>
                </a:cxn>
                <a:cxn ang="0">
                  <a:pos x="77" y="7"/>
                </a:cxn>
                <a:cxn ang="0">
                  <a:pos x="71" y="5"/>
                </a:cxn>
                <a:cxn ang="0">
                  <a:pos x="69" y="7"/>
                </a:cxn>
                <a:cxn ang="0">
                  <a:pos x="63" y="7"/>
                </a:cxn>
                <a:cxn ang="0">
                  <a:pos x="55" y="5"/>
                </a:cxn>
                <a:cxn ang="0">
                  <a:pos x="51" y="5"/>
                </a:cxn>
                <a:cxn ang="0">
                  <a:pos x="29" y="5"/>
                </a:cxn>
                <a:cxn ang="0">
                  <a:pos x="24" y="2"/>
                </a:cxn>
                <a:cxn ang="0">
                  <a:pos x="23" y="5"/>
                </a:cxn>
                <a:cxn ang="0">
                  <a:pos x="19" y="5"/>
                </a:cxn>
                <a:cxn ang="0">
                  <a:pos x="16" y="10"/>
                </a:cxn>
                <a:cxn ang="0">
                  <a:pos x="11" y="11"/>
                </a:cxn>
                <a:cxn ang="0">
                  <a:pos x="10" y="19"/>
                </a:cxn>
                <a:cxn ang="0">
                  <a:pos x="10" y="21"/>
                </a:cxn>
                <a:cxn ang="0">
                  <a:pos x="11" y="23"/>
                </a:cxn>
                <a:cxn ang="0">
                  <a:pos x="16" y="29"/>
                </a:cxn>
                <a:cxn ang="0">
                  <a:pos x="13" y="29"/>
                </a:cxn>
                <a:cxn ang="0">
                  <a:pos x="5" y="21"/>
                </a:cxn>
                <a:cxn ang="0">
                  <a:pos x="2" y="19"/>
                </a:cxn>
                <a:cxn ang="0">
                  <a:pos x="0" y="16"/>
                </a:cxn>
                <a:cxn ang="0">
                  <a:pos x="0" y="13"/>
                </a:cxn>
                <a:cxn ang="0">
                  <a:pos x="0" y="10"/>
                </a:cxn>
                <a:cxn ang="0">
                  <a:pos x="3" y="10"/>
                </a:cxn>
                <a:cxn ang="0">
                  <a:pos x="13" y="2"/>
                </a:cxn>
                <a:cxn ang="0">
                  <a:pos x="18" y="0"/>
                </a:cxn>
                <a:cxn ang="0">
                  <a:pos x="18" y="0"/>
                </a:cxn>
              </a:cxnLst>
              <a:rect l="0" t="0" r="r" b="b"/>
              <a:pathLst>
                <a:path w="79" h="29">
                  <a:moveTo>
                    <a:pt x="18" y="0"/>
                  </a:moveTo>
                  <a:lnTo>
                    <a:pt x="23" y="0"/>
                  </a:lnTo>
                  <a:lnTo>
                    <a:pt x="29" y="0"/>
                  </a:lnTo>
                  <a:lnTo>
                    <a:pt x="53" y="3"/>
                  </a:lnTo>
                  <a:lnTo>
                    <a:pt x="61" y="2"/>
                  </a:lnTo>
                  <a:lnTo>
                    <a:pt x="66" y="3"/>
                  </a:lnTo>
                  <a:lnTo>
                    <a:pt x="71" y="0"/>
                  </a:lnTo>
                  <a:lnTo>
                    <a:pt x="77" y="0"/>
                  </a:lnTo>
                  <a:lnTo>
                    <a:pt x="79" y="0"/>
                  </a:lnTo>
                  <a:lnTo>
                    <a:pt x="79" y="3"/>
                  </a:lnTo>
                  <a:lnTo>
                    <a:pt x="77" y="7"/>
                  </a:lnTo>
                  <a:lnTo>
                    <a:pt x="71" y="5"/>
                  </a:lnTo>
                  <a:lnTo>
                    <a:pt x="69" y="7"/>
                  </a:lnTo>
                  <a:lnTo>
                    <a:pt x="63" y="7"/>
                  </a:lnTo>
                  <a:lnTo>
                    <a:pt x="55" y="5"/>
                  </a:lnTo>
                  <a:lnTo>
                    <a:pt x="51" y="5"/>
                  </a:lnTo>
                  <a:lnTo>
                    <a:pt x="29" y="5"/>
                  </a:lnTo>
                  <a:lnTo>
                    <a:pt x="24" y="2"/>
                  </a:lnTo>
                  <a:lnTo>
                    <a:pt x="23" y="5"/>
                  </a:lnTo>
                  <a:lnTo>
                    <a:pt x="19" y="5"/>
                  </a:lnTo>
                  <a:lnTo>
                    <a:pt x="16" y="10"/>
                  </a:lnTo>
                  <a:lnTo>
                    <a:pt x="11" y="11"/>
                  </a:lnTo>
                  <a:lnTo>
                    <a:pt x="10" y="19"/>
                  </a:lnTo>
                  <a:lnTo>
                    <a:pt x="10" y="21"/>
                  </a:lnTo>
                  <a:lnTo>
                    <a:pt x="11" y="23"/>
                  </a:lnTo>
                  <a:lnTo>
                    <a:pt x="16" y="29"/>
                  </a:lnTo>
                  <a:lnTo>
                    <a:pt x="13" y="29"/>
                  </a:lnTo>
                  <a:lnTo>
                    <a:pt x="5" y="21"/>
                  </a:lnTo>
                  <a:lnTo>
                    <a:pt x="2" y="19"/>
                  </a:lnTo>
                  <a:lnTo>
                    <a:pt x="0" y="16"/>
                  </a:lnTo>
                  <a:lnTo>
                    <a:pt x="0" y="13"/>
                  </a:lnTo>
                  <a:lnTo>
                    <a:pt x="0" y="10"/>
                  </a:lnTo>
                  <a:lnTo>
                    <a:pt x="3" y="10"/>
                  </a:lnTo>
                  <a:lnTo>
                    <a:pt x="13" y="2"/>
                  </a:lnTo>
                  <a:lnTo>
                    <a:pt x="18" y="0"/>
                  </a:lnTo>
                  <a:lnTo>
                    <a:pt x="1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11" name="Freeform 816"/>
            <p:cNvSpPr>
              <a:spLocks noEditPoints="1"/>
            </p:cNvSpPr>
            <p:nvPr/>
          </p:nvSpPr>
          <p:spPr bwMode="auto">
            <a:xfrm>
              <a:off x="2669394" y="-1477065"/>
              <a:ext cx="263754" cy="188979"/>
            </a:xfrm>
            <a:custGeom>
              <a:avLst/>
              <a:gdLst/>
              <a:ahLst/>
              <a:cxnLst>
                <a:cxn ang="0">
                  <a:pos x="189" y="80"/>
                </a:cxn>
                <a:cxn ang="0">
                  <a:pos x="183" y="74"/>
                </a:cxn>
                <a:cxn ang="0">
                  <a:pos x="157" y="67"/>
                </a:cxn>
                <a:cxn ang="0">
                  <a:pos x="156" y="56"/>
                </a:cxn>
                <a:cxn ang="0">
                  <a:pos x="154" y="43"/>
                </a:cxn>
                <a:cxn ang="0">
                  <a:pos x="145" y="38"/>
                </a:cxn>
                <a:cxn ang="0">
                  <a:pos x="129" y="35"/>
                </a:cxn>
                <a:cxn ang="0">
                  <a:pos x="111" y="29"/>
                </a:cxn>
                <a:cxn ang="0">
                  <a:pos x="82" y="22"/>
                </a:cxn>
                <a:cxn ang="0">
                  <a:pos x="82" y="11"/>
                </a:cxn>
                <a:cxn ang="0">
                  <a:pos x="84" y="2"/>
                </a:cxn>
                <a:cxn ang="0">
                  <a:pos x="61" y="2"/>
                </a:cxn>
                <a:cxn ang="0">
                  <a:pos x="31" y="14"/>
                </a:cxn>
                <a:cxn ang="0">
                  <a:pos x="23" y="27"/>
                </a:cxn>
                <a:cxn ang="0">
                  <a:pos x="15" y="50"/>
                </a:cxn>
                <a:cxn ang="0">
                  <a:pos x="11" y="56"/>
                </a:cxn>
                <a:cxn ang="0">
                  <a:pos x="7" y="64"/>
                </a:cxn>
                <a:cxn ang="0">
                  <a:pos x="11" y="70"/>
                </a:cxn>
                <a:cxn ang="0">
                  <a:pos x="0" y="82"/>
                </a:cxn>
                <a:cxn ang="0">
                  <a:pos x="7" y="96"/>
                </a:cxn>
                <a:cxn ang="0">
                  <a:pos x="13" y="106"/>
                </a:cxn>
                <a:cxn ang="0">
                  <a:pos x="8" y="111"/>
                </a:cxn>
                <a:cxn ang="0">
                  <a:pos x="11" y="115"/>
                </a:cxn>
                <a:cxn ang="0">
                  <a:pos x="18" y="138"/>
                </a:cxn>
                <a:cxn ang="0">
                  <a:pos x="31" y="138"/>
                </a:cxn>
                <a:cxn ang="0">
                  <a:pos x="53" y="130"/>
                </a:cxn>
                <a:cxn ang="0">
                  <a:pos x="77" y="136"/>
                </a:cxn>
                <a:cxn ang="0">
                  <a:pos x="98" y="130"/>
                </a:cxn>
                <a:cxn ang="0">
                  <a:pos x="112" y="122"/>
                </a:cxn>
                <a:cxn ang="0">
                  <a:pos x="121" y="109"/>
                </a:cxn>
                <a:cxn ang="0">
                  <a:pos x="156" y="99"/>
                </a:cxn>
                <a:cxn ang="0">
                  <a:pos x="177" y="101"/>
                </a:cxn>
                <a:cxn ang="0">
                  <a:pos x="188" y="107"/>
                </a:cxn>
                <a:cxn ang="0">
                  <a:pos x="193" y="98"/>
                </a:cxn>
                <a:cxn ang="0">
                  <a:pos x="47" y="104"/>
                </a:cxn>
                <a:cxn ang="0">
                  <a:pos x="42" y="95"/>
                </a:cxn>
                <a:cxn ang="0">
                  <a:pos x="47" y="98"/>
                </a:cxn>
                <a:cxn ang="0">
                  <a:pos x="47" y="104"/>
                </a:cxn>
              </a:cxnLst>
              <a:rect l="0" t="0" r="r" b="b"/>
              <a:pathLst>
                <a:path w="194" h="139">
                  <a:moveTo>
                    <a:pt x="194" y="88"/>
                  </a:moveTo>
                  <a:lnTo>
                    <a:pt x="189" y="80"/>
                  </a:lnTo>
                  <a:lnTo>
                    <a:pt x="185" y="78"/>
                  </a:lnTo>
                  <a:lnTo>
                    <a:pt x="183" y="74"/>
                  </a:lnTo>
                  <a:lnTo>
                    <a:pt x="185" y="69"/>
                  </a:lnTo>
                  <a:lnTo>
                    <a:pt x="157" y="67"/>
                  </a:lnTo>
                  <a:lnTo>
                    <a:pt x="153" y="58"/>
                  </a:lnTo>
                  <a:lnTo>
                    <a:pt x="156" y="56"/>
                  </a:lnTo>
                  <a:lnTo>
                    <a:pt x="156" y="51"/>
                  </a:lnTo>
                  <a:lnTo>
                    <a:pt x="154" y="43"/>
                  </a:lnTo>
                  <a:lnTo>
                    <a:pt x="151" y="40"/>
                  </a:lnTo>
                  <a:lnTo>
                    <a:pt x="145" y="38"/>
                  </a:lnTo>
                  <a:lnTo>
                    <a:pt x="133" y="38"/>
                  </a:lnTo>
                  <a:lnTo>
                    <a:pt x="129" y="35"/>
                  </a:lnTo>
                  <a:lnTo>
                    <a:pt x="116" y="32"/>
                  </a:lnTo>
                  <a:lnTo>
                    <a:pt x="111" y="29"/>
                  </a:lnTo>
                  <a:lnTo>
                    <a:pt x="92" y="27"/>
                  </a:lnTo>
                  <a:lnTo>
                    <a:pt x="82" y="22"/>
                  </a:lnTo>
                  <a:lnTo>
                    <a:pt x="79" y="16"/>
                  </a:lnTo>
                  <a:lnTo>
                    <a:pt x="82" y="11"/>
                  </a:lnTo>
                  <a:lnTo>
                    <a:pt x="84" y="5"/>
                  </a:lnTo>
                  <a:lnTo>
                    <a:pt x="84" y="2"/>
                  </a:lnTo>
                  <a:lnTo>
                    <a:pt x="82" y="0"/>
                  </a:lnTo>
                  <a:lnTo>
                    <a:pt x="61" y="2"/>
                  </a:lnTo>
                  <a:lnTo>
                    <a:pt x="45" y="10"/>
                  </a:lnTo>
                  <a:lnTo>
                    <a:pt x="31" y="14"/>
                  </a:lnTo>
                  <a:lnTo>
                    <a:pt x="11" y="13"/>
                  </a:lnTo>
                  <a:lnTo>
                    <a:pt x="23" y="27"/>
                  </a:lnTo>
                  <a:lnTo>
                    <a:pt x="18" y="32"/>
                  </a:lnTo>
                  <a:lnTo>
                    <a:pt x="15" y="50"/>
                  </a:lnTo>
                  <a:lnTo>
                    <a:pt x="10" y="51"/>
                  </a:lnTo>
                  <a:lnTo>
                    <a:pt x="11" y="56"/>
                  </a:lnTo>
                  <a:lnTo>
                    <a:pt x="8" y="61"/>
                  </a:lnTo>
                  <a:lnTo>
                    <a:pt x="7" y="64"/>
                  </a:lnTo>
                  <a:lnTo>
                    <a:pt x="11" y="69"/>
                  </a:lnTo>
                  <a:lnTo>
                    <a:pt x="11" y="70"/>
                  </a:lnTo>
                  <a:lnTo>
                    <a:pt x="0" y="80"/>
                  </a:lnTo>
                  <a:lnTo>
                    <a:pt x="0" y="82"/>
                  </a:lnTo>
                  <a:lnTo>
                    <a:pt x="7" y="87"/>
                  </a:lnTo>
                  <a:lnTo>
                    <a:pt x="7" y="96"/>
                  </a:lnTo>
                  <a:lnTo>
                    <a:pt x="15" y="99"/>
                  </a:lnTo>
                  <a:lnTo>
                    <a:pt x="13" y="106"/>
                  </a:lnTo>
                  <a:lnTo>
                    <a:pt x="10" y="107"/>
                  </a:lnTo>
                  <a:lnTo>
                    <a:pt x="8" y="111"/>
                  </a:lnTo>
                  <a:lnTo>
                    <a:pt x="11" y="112"/>
                  </a:lnTo>
                  <a:lnTo>
                    <a:pt x="11" y="115"/>
                  </a:lnTo>
                  <a:lnTo>
                    <a:pt x="15" y="117"/>
                  </a:lnTo>
                  <a:lnTo>
                    <a:pt x="18" y="138"/>
                  </a:lnTo>
                  <a:lnTo>
                    <a:pt x="21" y="139"/>
                  </a:lnTo>
                  <a:lnTo>
                    <a:pt x="31" y="138"/>
                  </a:lnTo>
                  <a:lnTo>
                    <a:pt x="50" y="127"/>
                  </a:lnTo>
                  <a:lnTo>
                    <a:pt x="53" y="130"/>
                  </a:lnTo>
                  <a:lnTo>
                    <a:pt x="72" y="131"/>
                  </a:lnTo>
                  <a:lnTo>
                    <a:pt x="77" y="136"/>
                  </a:lnTo>
                  <a:lnTo>
                    <a:pt x="82" y="130"/>
                  </a:lnTo>
                  <a:lnTo>
                    <a:pt x="98" y="130"/>
                  </a:lnTo>
                  <a:lnTo>
                    <a:pt x="106" y="133"/>
                  </a:lnTo>
                  <a:lnTo>
                    <a:pt x="112" y="122"/>
                  </a:lnTo>
                  <a:lnTo>
                    <a:pt x="114" y="115"/>
                  </a:lnTo>
                  <a:lnTo>
                    <a:pt x="121" y="109"/>
                  </a:lnTo>
                  <a:lnTo>
                    <a:pt x="124" y="104"/>
                  </a:lnTo>
                  <a:lnTo>
                    <a:pt x="156" y="99"/>
                  </a:lnTo>
                  <a:lnTo>
                    <a:pt x="170" y="99"/>
                  </a:lnTo>
                  <a:lnTo>
                    <a:pt x="177" y="101"/>
                  </a:lnTo>
                  <a:lnTo>
                    <a:pt x="185" y="109"/>
                  </a:lnTo>
                  <a:lnTo>
                    <a:pt x="188" y="107"/>
                  </a:lnTo>
                  <a:lnTo>
                    <a:pt x="188" y="103"/>
                  </a:lnTo>
                  <a:lnTo>
                    <a:pt x="193" y="98"/>
                  </a:lnTo>
                  <a:lnTo>
                    <a:pt x="194" y="88"/>
                  </a:lnTo>
                  <a:close/>
                  <a:moveTo>
                    <a:pt x="47" y="104"/>
                  </a:moveTo>
                  <a:lnTo>
                    <a:pt x="40" y="99"/>
                  </a:lnTo>
                  <a:lnTo>
                    <a:pt x="42" y="95"/>
                  </a:lnTo>
                  <a:lnTo>
                    <a:pt x="47" y="93"/>
                  </a:lnTo>
                  <a:lnTo>
                    <a:pt x="47" y="98"/>
                  </a:lnTo>
                  <a:lnTo>
                    <a:pt x="50" y="101"/>
                  </a:lnTo>
                  <a:lnTo>
                    <a:pt x="47" y="10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12" name="Freeform 817"/>
            <p:cNvSpPr>
              <a:spLocks noEditPoints="1"/>
            </p:cNvSpPr>
            <p:nvPr/>
          </p:nvSpPr>
          <p:spPr bwMode="auto">
            <a:xfrm>
              <a:off x="2881485" y="-1177962"/>
              <a:ext cx="123720" cy="77495"/>
            </a:xfrm>
            <a:custGeom>
              <a:avLst/>
              <a:gdLst/>
              <a:ahLst/>
              <a:cxnLst>
                <a:cxn ang="0">
                  <a:pos x="85" y="36"/>
                </a:cxn>
                <a:cxn ang="0">
                  <a:pos x="91" y="32"/>
                </a:cxn>
                <a:cxn ang="0">
                  <a:pos x="85" y="27"/>
                </a:cxn>
                <a:cxn ang="0">
                  <a:pos x="82" y="22"/>
                </a:cxn>
                <a:cxn ang="0">
                  <a:pos x="74" y="19"/>
                </a:cxn>
                <a:cxn ang="0">
                  <a:pos x="69" y="16"/>
                </a:cxn>
                <a:cxn ang="0">
                  <a:pos x="61" y="14"/>
                </a:cxn>
                <a:cxn ang="0">
                  <a:pos x="54" y="9"/>
                </a:cxn>
                <a:cxn ang="0">
                  <a:pos x="49" y="11"/>
                </a:cxn>
                <a:cxn ang="0">
                  <a:pos x="46" y="11"/>
                </a:cxn>
                <a:cxn ang="0">
                  <a:pos x="45" y="6"/>
                </a:cxn>
                <a:cxn ang="0">
                  <a:pos x="33" y="0"/>
                </a:cxn>
                <a:cxn ang="0">
                  <a:pos x="30" y="0"/>
                </a:cxn>
                <a:cxn ang="0">
                  <a:pos x="25" y="1"/>
                </a:cxn>
                <a:cxn ang="0">
                  <a:pos x="21" y="1"/>
                </a:cxn>
                <a:cxn ang="0">
                  <a:pos x="16" y="4"/>
                </a:cxn>
                <a:cxn ang="0">
                  <a:pos x="14" y="16"/>
                </a:cxn>
                <a:cxn ang="0">
                  <a:pos x="9" y="22"/>
                </a:cxn>
                <a:cxn ang="0">
                  <a:pos x="8" y="33"/>
                </a:cxn>
                <a:cxn ang="0">
                  <a:pos x="3" y="38"/>
                </a:cxn>
                <a:cxn ang="0">
                  <a:pos x="0" y="46"/>
                </a:cxn>
                <a:cxn ang="0">
                  <a:pos x="3" y="46"/>
                </a:cxn>
                <a:cxn ang="0">
                  <a:pos x="8" y="53"/>
                </a:cxn>
                <a:cxn ang="0">
                  <a:pos x="19" y="53"/>
                </a:cxn>
                <a:cxn ang="0">
                  <a:pos x="37" y="57"/>
                </a:cxn>
                <a:cxn ang="0">
                  <a:pos x="48" y="56"/>
                </a:cxn>
                <a:cxn ang="0">
                  <a:pos x="59" y="57"/>
                </a:cxn>
                <a:cxn ang="0">
                  <a:pos x="72" y="54"/>
                </a:cxn>
                <a:cxn ang="0">
                  <a:pos x="86" y="43"/>
                </a:cxn>
                <a:cxn ang="0">
                  <a:pos x="85" y="41"/>
                </a:cxn>
                <a:cxn ang="0">
                  <a:pos x="85" y="36"/>
                </a:cxn>
                <a:cxn ang="0">
                  <a:pos x="54" y="35"/>
                </a:cxn>
                <a:cxn ang="0">
                  <a:pos x="51" y="36"/>
                </a:cxn>
                <a:cxn ang="0">
                  <a:pos x="37" y="38"/>
                </a:cxn>
                <a:cxn ang="0">
                  <a:pos x="33" y="36"/>
                </a:cxn>
                <a:cxn ang="0">
                  <a:pos x="32" y="36"/>
                </a:cxn>
                <a:cxn ang="0">
                  <a:pos x="33" y="33"/>
                </a:cxn>
                <a:cxn ang="0">
                  <a:pos x="40" y="32"/>
                </a:cxn>
                <a:cxn ang="0">
                  <a:pos x="49" y="30"/>
                </a:cxn>
                <a:cxn ang="0">
                  <a:pos x="56" y="32"/>
                </a:cxn>
                <a:cxn ang="0">
                  <a:pos x="54" y="35"/>
                </a:cxn>
              </a:cxnLst>
              <a:rect l="0" t="0" r="r" b="b"/>
              <a:pathLst>
                <a:path w="91" h="57">
                  <a:moveTo>
                    <a:pt x="85" y="36"/>
                  </a:moveTo>
                  <a:lnTo>
                    <a:pt x="91" y="32"/>
                  </a:lnTo>
                  <a:lnTo>
                    <a:pt x="85" y="27"/>
                  </a:lnTo>
                  <a:lnTo>
                    <a:pt x="82" y="22"/>
                  </a:lnTo>
                  <a:lnTo>
                    <a:pt x="74" y="19"/>
                  </a:lnTo>
                  <a:lnTo>
                    <a:pt x="69" y="16"/>
                  </a:lnTo>
                  <a:lnTo>
                    <a:pt x="61" y="14"/>
                  </a:lnTo>
                  <a:lnTo>
                    <a:pt x="54" y="9"/>
                  </a:lnTo>
                  <a:lnTo>
                    <a:pt x="49" y="11"/>
                  </a:lnTo>
                  <a:lnTo>
                    <a:pt x="46" y="11"/>
                  </a:lnTo>
                  <a:lnTo>
                    <a:pt x="45" y="6"/>
                  </a:lnTo>
                  <a:lnTo>
                    <a:pt x="33" y="0"/>
                  </a:lnTo>
                  <a:lnTo>
                    <a:pt x="30" y="0"/>
                  </a:lnTo>
                  <a:lnTo>
                    <a:pt x="25" y="1"/>
                  </a:lnTo>
                  <a:lnTo>
                    <a:pt x="21" y="1"/>
                  </a:lnTo>
                  <a:lnTo>
                    <a:pt x="16" y="4"/>
                  </a:lnTo>
                  <a:lnTo>
                    <a:pt x="14" y="16"/>
                  </a:lnTo>
                  <a:lnTo>
                    <a:pt x="9" y="22"/>
                  </a:lnTo>
                  <a:lnTo>
                    <a:pt x="8" y="33"/>
                  </a:lnTo>
                  <a:lnTo>
                    <a:pt x="3" y="38"/>
                  </a:lnTo>
                  <a:lnTo>
                    <a:pt x="0" y="46"/>
                  </a:lnTo>
                  <a:lnTo>
                    <a:pt x="3" y="46"/>
                  </a:lnTo>
                  <a:lnTo>
                    <a:pt x="8" y="53"/>
                  </a:lnTo>
                  <a:lnTo>
                    <a:pt x="19" y="53"/>
                  </a:lnTo>
                  <a:lnTo>
                    <a:pt x="37" y="57"/>
                  </a:lnTo>
                  <a:lnTo>
                    <a:pt x="48" y="56"/>
                  </a:lnTo>
                  <a:lnTo>
                    <a:pt x="59" y="57"/>
                  </a:lnTo>
                  <a:lnTo>
                    <a:pt x="72" y="54"/>
                  </a:lnTo>
                  <a:lnTo>
                    <a:pt x="86" y="43"/>
                  </a:lnTo>
                  <a:lnTo>
                    <a:pt x="85" y="41"/>
                  </a:lnTo>
                  <a:lnTo>
                    <a:pt x="85" y="36"/>
                  </a:lnTo>
                  <a:close/>
                  <a:moveTo>
                    <a:pt x="54" y="35"/>
                  </a:moveTo>
                  <a:lnTo>
                    <a:pt x="51" y="36"/>
                  </a:lnTo>
                  <a:lnTo>
                    <a:pt x="37" y="38"/>
                  </a:lnTo>
                  <a:lnTo>
                    <a:pt x="33" y="36"/>
                  </a:lnTo>
                  <a:lnTo>
                    <a:pt x="32" y="36"/>
                  </a:lnTo>
                  <a:lnTo>
                    <a:pt x="33" y="33"/>
                  </a:lnTo>
                  <a:lnTo>
                    <a:pt x="40" y="32"/>
                  </a:lnTo>
                  <a:lnTo>
                    <a:pt x="49" y="30"/>
                  </a:lnTo>
                  <a:lnTo>
                    <a:pt x="56" y="32"/>
                  </a:lnTo>
                  <a:lnTo>
                    <a:pt x="54" y="3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13" name="Freeform 818"/>
            <p:cNvSpPr>
              <a:spLocks/>
            </p:cNvSpPr>
            <p:nvPr/>
          </p:nvSpPr>
          <p:spPr bwMode="auto">
            <a:xfrm>
              <a:off x="5808611" y="-2408361"/>
              <a:ext cx="32629" cy="42147"/>
            </a:xfrm>
            <a:custGeom>
              <a:avLst/>
              <a:gdLst/>
              <a:ahLst/>
              <a:cxnLst>
                <a:cxn ang="0">
                  <a:pos x="0" y="0"/>
                </a:cxn>
                <a:cxn ang="0">
                  <a:pos x="5" y="5"/>
                </a:cxn>
                <a:cxn ang="0">
                  <a:pos x="13" y="8"/>
                </a:cxn>
                <a:cxn ang="0">
                  <a:pos x="13" y="8"/>
                </a:cxn>
                <a:cxn ang="0">
                  <a:pos x="7" y="10"/>
                </a:cxn>
                <a:cxn ang="0">
                  <a:pos x="5" y="16"/>
                </a:cxn>
                <a:cxn ang="0">
                  <a:pos x="5" y="19"/>
                </a:cxn>
                <a:cxn ang="0">
                  <a:pos x="8" y="21"/>
                </a:cxn>
                <a:cxn ang="0">
                  <a:pos x="7" y="23"/>
                </a:cxn>
                <a:cxn ang="0">
                  <a:pos x="0" y="23"/>
                </a:cxn>
                <a:cxn ang="0">
                  <a:pos x="2" y="24"/>
                </a:cxn>
                <a:cxn ang="0">
                  <a:pos x="12" y="26"/>
                </a:cxn>
                <a:cxn ang="0">
                  <a:pos x="15" y="29"/>
                </a:cxn>
                <a:cxn ang="0">
                  <a:pos x="21" y="31"/>
                </a:cxn>
                <a:cxn ang="0">
                  <a:pos x="23" y="31"/>
                </a:cxn>
                <a:cxn ang="0">
                  <a:pos x="24" y="27"/>
                </a:cxn>
                <a:cxn ang="0">
                  <a:pos x="21" y="26"/>
                </a:cxn>
                <a:cxn ang="0">
                  <a:pos x="8" y="23"/>
                </a:cxn>
                <a:cxn ang="0">
                  <a:pos x="10" y="21"/>
                </a:cxn>
                <a:cxn ang="0">
                  <a:pos x="15" y="21"/>
                </a:cxn>
                <a:cxn ang="0">
                  <a:pos x="15" y="19"/>
                </a:cxn>
                <a:cxn ang="0">
                  <a:pos x="8" y="18"/>
                </a:cxn>
                <a:cxn ang="0">
                  <a:pos x="7" y="15"/>
                </a:cxn>
                <a:cxn ang="0">
                  <a:pos x="7" y="11"/>
                </a:cxn>
                <a:cxn ang="0">
                  <a:pos x="18" y="8"/>
                </a:cxn>
                <a:cxn ang="0">
                  <a:pos x="18" y="7"/>
                </a:cxn>
                <a:cxn ang="0">
                  <a:pos x="13" y="7"/>
                </a:cxn>
                <a:cxn ang="0">
                  <a:pos x="5" y="2"/>
                </a:cxn>
                <a:cxn ang="0">
                  <a:pos x="0" y="0"/>
                </a:cxn>
                <a:cxn ang="0">
                  <a:pos x="0" y="0"/>
                </a:cxn>
              </a:cxnLst>
              <a:rect l="0" t="0" r="r" b="b"/>
              <a:pathLst>
                <a:path w="24" h="31">
                  <a:moveTo>
                    <a:pt x="0" y="0"/>
                  </a:moveTo>
                  <a:lnTo>
                    <a:pt x="5" y="5"/>
                  </a:lnTo>
                  <a:lnTo>
                    <a:pt x="13" y="8"/>
                  </a:lnTo>
                  <a:lnTo>
                    <a:pt x="13" y="8"/>
                  </a:lnTo>
                  <a:lnTo>
                    <a:pt x="7" y="10"/>
                  </a:lnTo>
                  <a:lnTo>
                    <a:pt x="5" y="16"/>
                  </a:lnTo>
                  <a:lnTo>
                    <a:pt x="5" y="19"/>
                  </a:lnTo>
                  <a:lnTo>
                    <a:pt x="8" y="21"/>
                  </a:lnTo>
                  <a:lnTo>
                    <a:pt x="7" y="23"/>
                  </a:lnTo>
                  <a:lnTo>
                    <a:pt x="0" y="23"/>
                  </a:lnTo>
                  <a:lnTo>
                    <a:pt x="2" y="24"/>
                  </a:lnTo>
                  <a:lnTo>
                    <a:pt x="12" y="26"/>
                  </a:lnTo>
                  <a:lnTo>
                    <a:pt x="15" y="29"/>
                  </a:lnTo>
                  <a:lnTo>
                    <a:pt x="21" y="31"/>
                  </a:lnTo>
                  <a:lnTo>
                    <a:pt x="23" y="31"/>
                  </a:lnTo>
                  <a:lnTo>
                    <a:pt x="24" y="27"/>
                  </a:lnTo>
                  <a:lnTo>
                    <a:pt x="21" y="26"/>
                  </a:lnTo>
                  <a:lnTo>
                    <a:pt x="8" y="23"/>
                  </a:lnTo>
                  <a:lnTo>
                    <a:pt x="10" y="21"/>
                  </a:lnTo>
                  <a:lnTo>
                    <a:pt x="15" y="21"/>
                  </a:lnTo>
                  <a:lnTo>
                    <a:pt x="15" y="19"/>
                  </a:lnTo>
                  <a:lnTo>
                    <a:pt x="8" y="18"/>
                  </a:lnTo>
                  <a:lnTo>
                    <a:pt x="7" y="15"/>
                  </a:lnTo>
                  <a:lnTo>
                    <a:pt x="7" y="11"/>
                  </a:lnTo>
                  <a:lnTo>
                    <a:pt x="18" y="8"/>
                  </a:lnTo>
                  <a:lnTo>
                    <a:pt x="18" y="7"/>
                  </a:lnTo>
                  <a:lnTo>
                    <a:pt x="13" y="7"/>
                  </a:lnTo>
                  <a:lnTo>
                    <a:pt x="5"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14" name="Freeform 819"/>
            <p:cNvSpPr>
              <a:spLocks noEditPoints="1"/>
            </p:cNvSpPr>
            <p:nvPr/>
          </p:nvSpPr>
          <p:spPr bwMode="auto">
            <a:xfrm>
              <a:off x="4553740" y="-2987532"/>
              <a:ext cx="214810" cy="337170"/>
            </a:xfrm>
            <a:custGeom>
              <a:avLst/>
              <a:gdLst/>
              <a:ahLst/>
              <a:cxnLst>
                <a:cxn ang="0">
                  <a:pos x="138" y="147"/>
                </a:cxn>
                <a:cxn ang="0">
                  <a:pos x="130" y="128"/>
                </a:cxn>
                <a:cxn ang="0">
                  <a:pos x="128" y="70"/>
                </a:cxn>
                <a:cxn ang="0">
                  <a:pos x="109" y="53"/>
                </a:cxn>
                <a:cxn ang="0">
                  <a:pos x="109" y="25"/>
                </a:cxn>
                <a:cxn ang="0">
                  <a:pos x="94" y="0"/>
                </a:cxn>
                <a:cxn ang="0">
                  <a:pos x="67" y="14"/>
                </a:cxn>
                <a:cxn ang="0">
                  <a:pos x="45" y="35"/>
                </a:cxn>
                <a:cxn ang="0">
                  <a:pos x="14" y="25"/>
                </a:cxn>
                <a:cxn ang="0">
                  <a:pos x="6" y="29"/>
                </a:cxn>
                <a:cxn ang="0">
                  <a:pos x="32" y="49"/>
                </a:cxn>
                <a:cxn ang="0">
                  <a:pos x="43" y="78"/>
                </a:cxn>
                <a:cxn ang="0">
                  <a:pos x="49" y="97"/>
                </a:cxn>
                <a:cxn ang="0">
                  <a:pos x="59" y="115"/>
                </a:cxn>
                <a:cxn ang="0">
                  <a:pos x="70" y="128"/>
                </a:cxn>
                <a:cxn ang="0">
                  <a:pos x="72" y="136"/>
                </a:cxn>
                <a:cxn ang="0">
                  <a:pos x="61" y="147"/>
                </a:cxn>
                <a:cxn ang="0">
                  <a:pos x="32" y="178"/>
                </a:cxn>
                <a:cxn ang="0">
                  <a:pos x="27" y="181"/>
                </a:cxn>
                <a:cxn ang="0">
                  <a:pos x="16" y="190"/>
                </a:cxn>
                <a:cxn ang="0">
                  <a:pos x="27" y="215"/>
                </a:cxn>
                <a:cxn ang="0">
                  <a:pos x="22" y="226"/>
                </a:cxn>
                <a:cxn ang="0">
                  <a:pos x="24" y="232"/>
                </a:cxn>
                <a:cxn ang="0">
                  <a:pos x="41" y="240"/>
                </a:cxn>
                <a:cxn ang="0">
                  <a:pos x="49" y="247"/>
                </a:cxn>
                <a:cxn ang="0">
                  <a:pos x="53" y="245"/>
                </a:cxn>
                <a:cxn ang="0">
                  <a:pos x="70" y="242"/>
                </a:cxn>
                <a:cxn ang="0">
                  <a:pos x="83" y="239"/>
                </a:cxn>
                <a:cxn ang="0">
                  <a:pos x="112" y="234"/>
                </a:cxn>
                <a:cxn ang="0">
                  <a:pos x="157" y="181"/>
                </a:cxn>
                <a:cxn ang="0">
                  <a:pos x="82" y="223"/>
                </a:cxn>
                <a:cxn ang="0">
                  <a:pos x="80" y="197"/>
                </a:cxn>
                <a:cxn ang="0">
                  <a:pos x="82" y="208"/>
                </a:cxn>
                <a:cxn ang="0">
                  <a:pos x="85" y="224"/>
                </a:cxn>
                <a:cxn ang="0">
                  <a:pos x="106" y="168"/>
                </a:cxn>
                <a:cxn ang="0">
                  <a:pos x="110" y="173"/>
                </a:cxn>
                <a:cxn ang="0">
                  <a:pos x="114" y="182"/>
                </a:cxn>
                <a:cxn ang="0">
                  <a:pos x="110" y="179"/>
                </a:cxn>
                <a:cxn ang="0">
                  <a:pos x="128" y="190"/>
                </a:cxn>
                <a:cxn ang="0">
                  <a:pos x="128" y="203"/>
                </a:cxn>
                <a:cxn ang="0">
                  <a:pos x="125" y="208"/>
                </a:cxn>
                <a:cxn ang="0">
                  <a:pos x="126" y="215"/>
                </a:cxn>
                <a:cxn ang="0">
                  <a:pos x="120" y="218"/>
                </a:cxn>
                <a:cxn ang="0">
                  <a:pos x="117" y="213"/>
                </a:cxn>
                <a:cxn ang="0">
                  <a:pos x="117" y="210"/>
                </a:cxn>
                <a:cxn ang="0">
                  <a:pos x="120" y="202"/>
                </a:cxn>
                <a:cxn ang="0">
                  <a:pos x="117" y="195"/>
                </a:cxn>
                <a:cxn ang="0">
                  <a:pos x="115" y="190"/>
                </a:cxn>
                <a:cxn ang="0">
                  <a:pos x="122" y="192"/>
                </a:cxn>
                <a:cxn ang="0">
                  <a:pos x="126" y="184"/>
                </a:cxn>
                <a:cxn ang="0">
                  <a:pos x="128" y="182"/>
                </a:cxn>
                <a:cxn ang="0">
                  <a:pos x="133" y="200"/>
                </a:cxn>
                <a:cxn ang="0">
                  <a:pos x="126" y="178"/>
                </a:cxn>
                <a:cxn ang="0">
                  <a:pos x="128" y="173"/>
                </a:cxn>
                <a:cxn ang="0">
                  <a:pos x="130" y="178"/>
                </a:cxn>
              </a:cxnLst>
              <a:rect l="0" t="0" r="r" b="b"/>
              <a:pathLst>
                <a:path w="158" h="248">
                  <a:moveTo>
                    <a:pt x="141" y="165"/>
                  </a:moveTo>
                  <a:lnTo>
                    <a:pt x="144" y="152"/>
                  </a:lnTo>
                  <a:lnTo>
                    <a:pt x="138" y="147"/>
                  </a:lnTo>
                  <a:lnTo>
                    <a:pt x="134" y="139"/>
                  </a:lnTo>
                  <a:lnTo>
                    <a:pt x="131" y="139"/>
                  </a:lnTo>
                  <a:lnTo>
                    <a:pt x="130" y="128"/>
                  </a:lnTo>
                  <a:lnTo>
                    <a:pt x="134" y="115"/>
                  </a:lnTo>
                  <a:lnTo>
                    <a:pt x="118" y="88"/>
                  </a:lnTo>
                  <a:lnTo>
                    <a:pt x="128" y="70"/>
                  </a:lnTo>
                  <a:lnTo>
                    <a:pt x="126" y="65"/>
                  </a:lnTo>
                  <a:lnTo>
                    <a:pt x="118" y="56"/>
                  </a:lnTo>
                  <a:lnTo>
                    <a:pt x="109" y="53"/>
                  </a:lnTo>
                  <a:lnTo>
                    <a:pt x="104" y="41"/>
                  </a:lnTo>
                  <a:lnTo>
                    <a:pt x="110" y="30"/>
                  </a:lnTo>
                  <a:lnTo>
                    <a:pt x="109" y="25"/>
                  </a:lnTo>
                  <a:lnTo>
                    <a:pt x="114" y="19"/>
                  </a:lnTo>
                  <a:lnTo>
                    <a:pt x="110" y="11"/>
                  </a:lnTo>
                  <a:lnTo>
                    <a:pt x="94" y="0"/>
                  </a:lnTo>
                  <a:lnTo>
                    <a:pt x="82" y="4"/>
                  </a:lnTo>
                  <a:lnTo>
                    <a:pt x="69" y="9"/>
                  </a:lnTo>
                  <a:lnTo>
                    <a:pt x="67" y="14"/>
                  </a:lnTo>
                  <a:lnTo>
                    <a:pt x="67" y="32"/>
                  </a:lnTo>
                  <a:lnTo>
                    <a:pt x="53" y="41"/>
                  </a:lnTo>
                  <a:lnTo>
                    <a:pt x="45" y="35"/>
                  </a:lnTo>
                  <a:lnTo>
                    <a:pt x="37" y="40"/>
                  </a:lnTo>
                  <a:lnTo>
                    <a:pt x="25" y="38"/>
                  </a:lnTo>
                  <a:lnTo>
                    <a:pt x="14" y="25"/>
                  </a:lnTo>
                  <a:lnTo>
                    <a:pt x="8" y="22"/>
                  </a:lnTo>
                  <a:lnTo>
                    <a:pt x="5" y="24"/>
                  </a:lnTo>
                  <a:lnTo>
                    <a:pt x="6" y="29"/>
                  </a:lnTo>
                  <a:lnTo>
                    <a:pt x="0" y="30"/>
                  </a:lnTo>
                  <a:lnTo>
                    <a:pt x="19" y="45"/>
                  </a:lnTo>
                  <a:lnTo>
                    <a:pt x="32" y="49"/>
                  </a:lnTo>
                  <a:lnTo>
                    <a:pt x="41" y="61"/>
                  </a:lnTo>
                  <a:lnTo>
                    <a:pt x="40" y="70"/>
                  </a:lnTo>
                  <a:lnTo>
                    <a:pt x="43" y="78"/>
                  </a:lnTo>
                  <a:lnTo>
                    <a:pt x="41" y="81"/>
                  </a:lnTo>
                  <a:lnTo>
                    <a:pt x="49" y="93"/>
                  </a:lnTo>
                  <a:lnTo>
                    <a:pt x="49" y="97"/>
                  </a:lnTo>
                  <a:lnTo>
                    <a:pt x="46" y="102"/>
                  </a:lnTo>
                  <a:lnTo>
                    <a:pt x="51" y="114"/>
                  </a:lnTo>
                  <a:lnTo>
                    <a:pt x="59" y="115"/>
                  </a:lnTo>
                  <a:lnTo>
                    <a:pt x="59" y="117"/>
                  </a:lnTo>
                  <a:lnTo>
                    <a:pt x="69" y="125"/>
                  </a:lnTo>
                  <a:lnTo>
                    <a:pt x="70" y="128"/>
                  </a:lnTo>
                  <a:lnTo>
                    <a:pt x="70" y="133"/>
                  </a:lnTo>
                  <a:lnTo>
                    <a:pt x="73" y="136"/>
                  </a:lnTo>
                  <a:lnTo>
                    <a:pt x="72" y="136"/>
                  </a:lnTo>
                  <a:lnTo>
                    <a:pt x="72" y="139"/>
                  </a:lnTo>
                  <a:lnTo>
                    <a:pt x="62" y="141"/>
                  </a:lnTo>
                  <a:lnTo>
                    <a:pt x="61" y="147"/>
                  </a:lnTo>
                  <a:lnTo>
                    <a:pt x="48" y="160"/>
                  </a:lnTo>
                  <a:lnTo>
                    <a:pt x="38" y="171"/>
                  </a:lnTo>
                  <a:lnTo>
                    <a:pt x="32" y="178"/>
                  </a:lnTo>
                  <a:lnTo>
                    <a:pt x="25" y="176"/>
                  </a:lnTo>
                  <a:lnTo>
                    <a:pt x="24" y="179"/>
                  </a:lnTo>
                  <a:lnTo>
                    <a:pt x="27" y="181"/>
                  </a:lnTo>
                  <a:lnTo>
                    <a:pt x="25" y="181"/>
                  </a:lnTo>
                  <a:lnTo>
                    <a:pt x="21" y="182"/>
                  </a:lnTo>
                  <a:lnTo>
                    <a:pt x="16" y="190"/>
                  </a:lnTo>
                  <a:lnTo>
                    <a:pt x="21" y="198"/>
                  </a:lnTo>
                  <a:lnTo>
                    <a:pt x="19" y="203"/>
                  </a:lnTo>
                  <a:lnTo>
                    <a:pt x="27" y="215"/>
                  </a:lnTo>
                  <a:lnTo>
                    <a:pt x="24" y="215"/>
                  </a:lnTo>
                  <a:lnTo>
                    <a:pt x="24" y="221"/>
                  </a:lnTo>
                  <a:lnTo>
                    <a:pt x="22" y="226"/>
                  </a:lnTo>
                  <a:lnTo>
                    <a:pt x="24" y="229"/>
                  </a:lnTo>
                  <a:lnTo>
                    <a:pt x="25" y="231"/>
                  </a:lnTo>
                  <a:lnTo>
                    <a:pt x="24" y="232"/>
                  </a:lnTo>
                  <a:lnTo>
                    <a:pt x="40" y="237"/>
                  </a:lnTo>
                  <a:lnTo>
                    <a:pt x="40" y="239"/>
                  </a:lnTo>
                  <a:lnTo>
                    <a:pt x="41" y="240"/>
                  </a:lnTo>
                  <a:lnTo>
                    <a:pt x="45" y="239"/>
                  </a:lnTo>
                  <a:lnTo>
                    <a:pt x="46" y="242"/>
                  </a:lnTo>
                  <a:lnTo>
                    <a:pt x="49" y="247"/>
                  </a:lnTo>
                  <a:lnTo>
                    <a:pt x="46" y="248"/>
                  </a:lnTo>
                  <a:lnTo>
                    <a:pt x="51" y="248"/>
                  </a:lnTo>
                  <a:lnTo>
                    <a:pt x="53" y="245"/>
                  </a:lnTo>
                  <a:lnTo>
                    <a:pt x="54" y="247"/>
                  </a:lnTo>
                  <a:lnTo>
                    <a:pt x="67" y="245"/>
                  </a:lnTo>
                  <a:lnTo>
                    <a:pt x="70" y="242"/>
                  </a:lnTo>
                  <a:lnTo>
                    <a:pt x="80" y="240"/>
                  </a:lnTo>
                  <a:lnTo>
                    <a:pt x="82" y="237"/>
                  </a:lnTo>
                  <a:lnTo>
                    <a:pt x="83" y="239"/>
                  </a:lnTo>
                  <a:lnTo>
                    <a:pt x="88" y="237"/>
                  </a:lnTo>
                  <a:lnTo>
                    <a:pt x="86" y="235"/>
                  </a:lnTo>
                  <a:lnTo>
                    <a:pt x="112" y="234"/>
                  </a:lnTo>
                  <a:lnTo>
                    <a:pt x="141" y="211"/>
                  </a:lnTo>
                  <a:lnTo>
                    <a:pt x="158" y="187"/>
                  </a:lnTo>
                  <a:lnTo>
                    <a:pt x="157" y="181"/>
                  </a:lnTo>
                  <a:lnTo>
                    <a:pt x="141" y="165"/>
                  </a:lnTo>
                  <a:close/>
                  <a:moveTo>
                    <a:pt x="85" y="224"/>
                  </a:moveTo>
                  <a:lnTo>
                    <a:pt x="82" y="223"/>
                  </a:lnTo>
                  <a:lnTo>
                    <a:pt x="82" y="221"/>
                  </a:lnTo>
                  <a:lnTo>
                    <a:pt x="80" y="215"/>
                  </a:lnTo>
                  <a:lnTo>
                    <a:pt x="80" y="197"/>
                  </a:lnTo>
                  <a:lnTo>
                    <a:pt x="82" y="198"/>
                  </a:lnTo>
                  <a:lnTo>
                    <a:pt x="82" y="203"/>
                  </a:lnTo>
                  <a:lnTo>
                    <a:pt x="82" y="208"/>
                  </a:lnTo>
                  <a:lnTo>
                    <a:pt x="82" y="218"/>
                  </a:lnTo>
                  <a:lnTo>
                    <a:pt x="86" y="223"/>
                  </a:lnTo>
                  <a:lnTo>
                    <a:pt x="85" y="224"/>
                  </a:lnTo>
                  <a:close/>
                  <a:moveTo>
                    <a:pt x="110" y="179"/>
                  </a:moveTo>
                  <a:lnTo>
                    <a:pt x="109" y="173"/>
                  </a:lnTo>
                  <a:lnTo>
                    <a:pt x="106" y="168"/>
                  </a:lnTo>
                  <a:lnTo>
                    <a:pt x="106" y="166"/>
                  </a:lnTo>
                  <a:lnTo>
                    <a:pt x="110" y="170"/>
                  </a:lnTo>
                  <a:lnTo>
                    <a:pt x="110" y="173"/>
                  </a:lnTo>
                  <a:lnTo>
                    <a:pt x="115" y="179"/>
                  </a:lnTo>
                  <a:lnTo>
                    <a:pt x="115" y="182"/>
                  </a:lnTo>
                  <a:lnTo>
                    <a:pt x="114" y="182"/>
                  </a:lnTo>
                  <a:lnTo>
                    <a:pt x="112" y="176"/>
                  </a:lnTo>
                  <a:lnTo>
                    <a:pt x="110" y="181"/>
                  </a:lnTo>
                  <a:lnTo>
                    <a:pt x="110" y="179"/>
                  </a:lnTo>
                  <a:close/>
                  <a:moveTo>
                    <a:pt x="133" y="202"/>
                  </a:moveTo>
                  <a:lnTo>
                    <a:pt x="131" y="200"/>
                  </a:lnTo>
                  <a:lnTo>
                    <a:pt x="128" y="190"/>
                  </a:lnTo>
                  <a:lnTo>
                    <a:pt x="126" y="192"/>
                  </a:lnTo>
                  <a:lnTo>
                    <a:pt x="130" y="198"/>
                  </a:lnTo>
                  <a:lnTo>
                    <a:pt x="128" y="203"/>
                  </a:lnTo>
                  <a:lnTo>
                    <a:pt x="126" y="205"/>
                  </a:lnTo>
                  <a:lnTo>
                    <a:pt x="123" y="203"/>
                  </a:lnTo>
                  <a:lnTo>
                    <a:pt x="125" y="208"/>
                  </a:lnTo>
                  <a:lnTo>
                    <a:pt x="122" y="210"/>
                  </a:lnTo>
                  <a:lnTo>
                    <a:pt x="122" y="211"/>
                  </a:lnTo>
                  <a:lnTo>
                    <a:pt x="126" y="215"/>
                  </a:lnTo>
                  <a:lnTo>
                    <a:pt x="122" y="221"/>
                  </a:lnTo>
                  <a:lnTo>
                    <a:pt x="120" y="219"/>
                  </a:lnTo>
                  <a:lnTo>
                    <a:pt x="120" y="218"/>
                  </a:lnTo>
                  <a:lnTo>
                    <a:pt x="122" y="216"/>
                  </a:lnTo>
                  <a:lnTo>
                    <a:pt x="118" y="216"/>
                  </a:lnTo>
                  <a:lnTo>
                    <a:pt x="117" y="213"/>
                  </a:lnTo>
                  <a:lnTo>
                    <a:pt x="114" y="210"/>
                  </a:lnTo>
                  <a:lnTo>
                    <a:pt x="115" y="208"/>
                  </a:lnTo>
                  <a:lnTo>
                    <a:pt x="117" y="210"/>
                  </a:lnTo>
                  <a:lnTo>
                    <a:pt x="117" y="205"/>
                  </a:lnTo>
                  <a:lnTo>
                    <a:pt x="120" y="210"/>
                  </a:lnTo>
                  <a:lnTo>
                    <a:pt x="120" y="202"/>
                  </a:lnTo>
                  <a:lnTo>
                    <a:pt x="123" y="200"/>
                  </a:lnTo>
                  <a:lnTo>
                    <a:pt x="117" y="194"/>
                  </a:lnTo>
                  <a:lnTo>
                    <a:pt x="117" y="195"/>
                  </a:lnTo>
                  <a:lnTo>
                    <a:pt x="114" y="187"/>
                  </a:lnTo>
                  <a:lnTo>
                    <a:pt x="115" y="187"/>
                  </a:lnTo>
                  <a:lnTo>
                    <a:pt x="115" y="190"/>
                  </a:lnTo>
                  <a:lnTo>
                    <a:pt x="120" y="190"/>
                  </a:lnTo>
                  <a:lnTo>
                    <a:pt x="120" y="187"/>
                  </a:lnTo>
                  <a:lnTo>
                    <a:pt x="122" y="192"/>
                  </a:lnTo>
                  <a:lnTo>
                    <a:pt x="125" y="190"/>
                  </a:lnTo>
                  <a:lnTo>
                    <a:pt x="123" y="184"/>
                  </a:lnTo>
                  <a:lnTo>
                    <a:pt x="126" y="184"/>
                  </a:lnTo>
                  <a:lnTo>
                    <a:pt x="125" y="181"/>
                  </a:lnTo>
                  <a:lnTo>
                    <a:pt x="126" y="181"/>
                  </a:lnTo>
                  <a:lnTo>
                    <a:pt x="128" y="182"/>
                  </a:lnTo>
                  <a:lnTo>
                    <a:pt x="126" y="187"/>
                  </a:lnTo>
                  <a:lnTo>
                    <a:pt x="130" y="190"/>
                  </a:lnTo>
                  <a:lnTo>
                    <a:pt x="133" y="200"/>
                  </a:lnTo>
                  <a:lnTo>
                    <a:pt x="133" y="202"/>
                  </a:lnTo>
                  <a:close/>
                  <a:moveTo>
                    <a:pt x="130" y="178"/>
                  </a:moveTo>
                  <a:lnTo>
                    <a:pt x="126" y="178"/>
                  </a:lnTo>
                  <a:lnTo>
                    <a:pt x="123" y="171"/>
                  </a:lnTo>
                  <a:lnTo>
                    <a:pt x="122" y="168"/>
                  </a:lnTo>
                  <a:lnTo>
                    <a:pt x="128" y="173"/>
                  </a:lnTo>
                  <a:lnTo>
                    <a:pt x="130" y="173"/>
                  </a:lnTo>
                  <a:lnTo>
                    <a:pt x="133" y="182"/>
                  </a:lnTo>
                  <a:lnTo>
                    <a:pt x="130" y="17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15" name="Freeform 820"/>
            <p:cNvSpPr>
              <a:spLocks/>
            </p:cNvSpPr>
            <p:nvPr/>
          </p:nvSpPr>
          <p:spPr bwMode="auto">
            <a:xfrm>
              <a:off x="4417784" y="-2640846"/>
              <a:ext cx="28551" cy="33989"/>
            </a:xfrm>
            <a:custGeom>
              <a:avLst/>
              <a:gdLst/>
              <a:ahLst/>
              <a:cxnLst>
                <a:cxn ang="0">
                  <a:pos x="4" y="25"/>
                </a:cxn>
                <a:cxn ang="0">
                  <a:pos x="8" y="20"/>
                </a:cxn>
                <a:cxn ang="0">
                  <a:pos x="10" y="20"/>
                </a:cxn>
                <a:cxn ang="0">
                  <a:pos x="8" y="22"/>
                </a:cxn>
                <a:cxn ang="0">
                  <a:pos x="15" y="19"/>
                </a:cxn>
                <a:cxn ang="0">
                  <a:pos x="16" y="19"/>
                </a:cxn>
                <a:cxn ang="0">
                  <a:pos x="18" y="16"/>
                </a:cxn>
                <a:cxn ang="0">
                  <a:pos x="18" y="11"/>
                </a:cxn>
                <a:cxn ang="0">
                  <a:pos x="21" y="14"/>
                </a:cxn>
                <a:cxn ang="0">
                  <a:pos x="21" y="11"/>
                </a:cxn>
                <a:cxn ang="0">
                  <a:pos x="18" y="8"/>
                </a:cxn>
                <a:cxn ang="0">
                  <a:pos x="18" y="3"/>
                </a:cxn>
                <a:cxn ang="0">
                  <a:pos x="15" y="0"/>
                </a:cxn>
                <a:cxn ang="0">
                  <a:pos x="8" y="0"/>
                </a:cxn>
                <a:cxn ang="0">
                  <a:pos x="10" y="4"/>
                </a:cxn>
                <a:cxn ang="0">
                  <a:pos x="10" y="12"/>
                </a:cxn>
                <a:cxn ang="0">
                  <a:pos x="7" y="6"/>
                </a:cxn>
                <a:cxn ang="0">
                  <a:pos x="5" y="8"/>
                </a:cxn>
                <a:cxn ang="0">
                  <a:pos x="4" y="12"/>
                </a:cxn>
                <a:cxn ang="0">
                  <a:pos x="2" y="14"/>
                </a:cxn>
                <a:cxn ang="0">
                  <a:pos x="4" y="19"/>
                </a:cxn>
                <a:cxn ang="0">
                  <a:pos x="0" y="22"/>
                </a:cxn>
                <a:cxn ang="0">
                  <a:pos x="0" y="24"/>
                </a:cxn>
                <a:cxn ang="0">
                  <a:pos x="4" y="24"/>
                </a:cxn>
                <a:cxn ang="0">
                  <a:pos x="4" y="25"/>
                </a:cxn>
                <a:cxn ang="0">
                  <a:pos x="4" y="25"/>
                </a:cxn>
              </a:cxnLst>
              <a:rect l="0" t="0" r="r" b="b"/>
              <a:pathLst>
                <a:path w="21" h="25">
                  <a:moveTo>
                    <a:pt x="4" y="25"/>
                  </a:moveTo>
                  <a:lnTo>
                    <a:pt x="8" y="20"/>
                  </a:lnTo>
                  <a:lnTo>
                    <a:pt x="10" y="20"/>
                  </a:lnTo>
                  <a:lnTo>
                    <a:pt x="8" y="22"/>
                  </a:lnTo>
                  <a:lnTo>
                    <a:pt x="15" y="19"/>
                  </a:lnTo>
                  <a:lnTo>
                    <a:pt x="16" y="19"/>
                  </a:lnTo>
                  <a:lnTo>
                    <a:pt x="18" y="16"/>
                  </a:lnTo>
                  <a:lnTo>
                    <a:pt x="18" y="11"/>
                  </a:lnTo>
                  <a:lnTo>
                    <a:pt x="21" y="14"/>
                  </a:lnTo>
                  <a:lnTo>
                    <a:pt x="21" y="11"/>
                  </a:lnTo>
                  <a:lnTo>
                    <a:pt x="18" y="8"/>
                  </a:lnTo>
                  <a:lnTo>
                    <a:pt x="18" y="3"/>
                  </a:lnTo>
                  <a:lnTo>
                    <a:pt x="15" y="0"/>
                  </a:lnTo>
                  <a:lnTo>
                    <a:pt x="8" y="0"/>
                  </a:lnTo>
                  <a:lnTo>
                    <a:pt x="10" y="4"/>
                  </a:lnTo>
                  <a:lnTo>
                    <a:pt x="10" y="12"/>
                  </a:lnTo>
                  <a:lnTo>
                    <a:pt x="7" y="6"/>
                  </a:lnTo>
                  <a:lnTo>
                    <a:pt x="5" y="8"/>
                  </a:lnTo>
                  <a:lnTo>
                    <a:pt x="4" y="12"/>
                  </a:lnTo>
                  <a:lnTo>
                    <a:pt x="2" y="14"/>
                  </a:lnTo>
                  <a:lnTo>
                    <a:pt x="4" y="19"/>
                  </a:lnTo>
                  <a:lnTo>
                    <a:pt x="0" y="22"/>
                  </a:lnTo>
                  <a:lnTo>
                    <a:pt x="0" y="24"/>
                  </a:lnTo>
                  <a:lnTo>
                    <a:pt x="4" y="24"/>
                  </a:lnTo>
                  <a:lnTo>
                    <a:pt x="4" y="25"/>
                  </a:lnTo>
                  <a:lnTo>
                    <a:pt x="4" y="2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16" name="Freeform 821"/>
            <p:cNvSpPr>
              <a:spLocks/>
            </p:cNvSpPr>
            <p:nvPr/>
          </p:nvSpPr>
          <p:spPr bwMode="auto">
            <a:xfrm>
              <a:off x="4450414" y="-2619093"/>
              <a:ext cx="9517" cy="32629"/>
            </a:xfrm>
            <a:custGeom>
              <a:avLst/>
              <a:gdLst/>
              <a:ahLst/>
              <a:cxnLst>
                <a:cxn ang="0">
                  <a:pos x="2" y="4"/>
                </a:cxn>
                <a:cxn ang="0">
                  <a:pos x="4" y="8"/>
                </a:cxn>
                <a:cxn ang="0">
                  <a:pos x="0" y="19"/>
                </a:cxn>
                <a:cxn ang="0">
                  <a:pos x="0" y="24"/>
                </a:cxn>
                <a:cxn ang="0">
                  <a:pos x="4" y="12"/>
                </a:cxn>
                <a:cxn ang="0">
                  <a:pos x="7" y="8"/>
                </a:cxn>
                <a:cxn ang="0">
                  <a:pos x="7" y="4"/>
                </a:cxn>
                <a:cxn ang="0">
                  <a:pos x="7" y="1"/>
                </a:cxn>
                <a:cxn ang="0">
                  <a:pos x="7" y="0"/>
                </a:cxn>
                <a:cxn ang="0">
                  <a:pos x="4" y="6"/>
                </a:cxn>
                <a:cxn ang="0">
                  <a:pos x="2" y="4"/>
                </a:cxn>
                <a:cxn ang="0">
                  <a:pos x="2" y="4"/>
                </a:cxn>
              </a:cxnLst>
              <a:rect l="0" t="0" r="r" b="b"/>
              <a:pathLst>
                <a:path w="7" h="24">
                  <a:moveTo>
                    <a:pt x="2" y="4"/>
                  </a:moveTo>
                  <a:lnTo>
                    <a:pt x="4" y="8"/>
                  </a:lnTo>
                  <a:lnTo>
                    <a:pt x="0" y="19"/>
                  </a:lnTo>
                  <a:lnTo>
                    <a:pt x="0" y="24"/>
                  </a:lnTo>
                  <a:lnTo>
                    <a:pt x="4" y="12"/>
                  </a:lnTo>
                  <a:lnTo>
                    <a:pt x="7" y="8"/>
                  </a:lnTo>
                  <a:lnTo>
                    <a:pt x="7" y="4"/>
                  </a:lnTo>
                  <a:lnTo>
                    <a:pt x="7" y="1"/>
                  </a:lnTo>
                  <a:lnTo>
                    <a:pt x="7" y="0"/>
                  </a:lnTo>
                  <a:lnTo>
                    <a:pt x="4" y="6"/>
                  </a:lnTo>
                  <a:lnTo>
                    <a:pt x="2" y="4"/>
                  </a:lnTo>
                  <a:lnTo>
                    <a:pt x="2"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17" name="Freeform 822"/>
            <p:cNvSpPr>
              <a:spLocks noEditPoints="1"/>
            </p:cNvSpPr>
            <p:nvPr/>
          </p:nvSpPr>
          <p:spPr bwMode="auto">
            <a:xfrm>
              <a:off x="4472167" y="-1379177"/>
              <a:ext cx="301822" cy="180822"/>
            </a:xfrm>
            <a:custGeom>
              <a:avLst/>
              <a:gdLst/>
              <a:ahLst/>
              <a:cxnLst>
                <a:cxn ang="0">
                  <a:pos x="217" y="6"/>
                </a:cxn>
                <a:cxn ang="0">
                  <a:pos x="204" y="5"/>
                </a:cxn>
                <a:cxn ang="0">
                  <a:pos x="190" y="8"/>
                </a:cxn>
                <a:cxn ang="0">
                  <a:pos x="161" y="13"/>
                </a:cxn>
                <a:cxn ang="0">
                  <a:pos x="138" y="10"/>
                </a:cxn>
                <a:cxn ang="0">
                  <a:pos x="122" y="10"/>
                </a:cxn>
                <a:cxn ang="0">
                  <a:pos x="116" y="10"/>
                </a:cxn>
                <a:cxn ang="0">
                  <a:pos x="109" y="5"/>
                </a:cxn>
                <a:cxn ang="0">
                  <a:pos x="92" y="5"/>
                </a:cxn>
                <a:cxn ang="0">
                  <a:pos x="37" y="5"/>
                </a:cxn>
                <a:cxn ang="0">
                  <a:pos x="28" y="0"/>
                </a:cxn>
                <a:cxn ang="0">
                  <a:pos x="24" y="0"/>
                </a:cxn>
                <a:cxn ang="0">
                  <a:pos x="18" y="0"/>
                </a:cxn>
                <a:cxn ang="0">
                  <a:pos x="10" y="3"/>
                </a:cxn>
                <a:cxn ang="0">
                  <a:pos x="7" y="3"/>
                </a:cxn>
                <a:cxn ang="0">
                  <a:pos x="0" y="5"/>
                </a:cxn>
                <a:cxn ang="0">
                  <a:pos x="2" y="15"/>
                </a:cxn>
                <a:cxn ang="0">
                  <a:pos x="18" y="29"/>
                </a:cxn>
                <a:cxn ang="0">
                  <a:pos x="31" y="45"/>
                </a:cxn>
                <a:cxn ang="0">
                  <a:pos x="48" y="61"/>
                </a:cxn>
                <a:cxn ang="0">
                  <a:pos x="50" y="79"/>
                </a:cxn>
                <a:cxn ang="0">
                  <a:pos x="57" y="88"/>
                </a:cxn>
                <a:cxn ang="0">
                  <a:pos x="58" y="96"/>
                </a:cxn>
                <a:cxn ang="0">
                  <a:pos x="66" y="116"/>
                </a:cxn>
                <a:cxn ang="0">
                  <a:pos x="74" y="124"/>
                </a:cxn>
                <a:cxn ang="0">
                  <a:pos x="87" y="130"/>
                </a:cxn>
                <a:cxn ang="0">
                  <a:pos x="90" y="130"/>
                </a:cxn>
                <a:cxn ang="0">
                  <a:pos x="93" y="127"/>
                </a:cxn>
                <a:cxn ang="0">
                  <a:pos x="97" y="125"/>
                </a:cxn>
                <a:cxn ang="0">
                  <a:pos x="105" y="130"/>
                </a:cxn>
                <a:cxn ang="0">
                  <a:pos x="105" y="132"/>
                </a:cxn>
                <a:cxn ang="0">
                  <a:pos x="109" y="133"/>
                </a:cxn>
                <a:cxn ang="0">
                  <a:pos x="130" y="133"/>
                </a:cxn>
                <a:cxn ang="0">
                  <a:pos x="145" y="128"/>
                </a:cxn>
                <a:cxn ang="0">
                  <a:pos x="143" y="111"/>
                </a:cxn>
                <a:cxn ang="0">
                  <a:pos x="142" y="98"/>
                </a:cxn>
                <a:cxn ang="0">
                  <a:pos x="142" y="85"/>
                </a:cxn>
                <a:cxn ang="0">
                  <a:pos x="140" y="71"/>
                </a:cxn>
                <a:cxn ang="0">
                  <a:pos x="138" y="55"/>
                </a:cxn>
                <a:cxn ang="0">
                  <a:pos x="140" y="55"/>
                </a:cxn>
                <a:cxn ang="0">
                  <a:pos x="156" y="55"/>
                </a:cxn>
                <a:cxn ang="0">
                  <a:pos x="153" y="18"/>
                </a:cxn>
                <a:cxn ang="0">
                  <a:pos x="185" y="13"/>
                </a:cxn>
                <a:cxn ang="0">
                  <a:pos x="193" y="15"/>
                </a:cxn>
                <a:cxn ang="0">
                  <a:pos x="196" y="19"/>
                </a:cxn>
                <a:cxn ang="0">
                  <a:pos x="206" y="13"/>
                </a:cxn>
                <a:cxn ang="0">
                  <a:pos x="214" y="11"/>
                </a:cxn>
                <a:cxn ang="0">
                  <a:pos x="217" y="10"/>
                </a:cxn>
                <a:cxn ang="0">
                  <a:pos x="222" y="10"/>
                </a:cxn>
                <a:cxn ang="0">
                  <a:pos x="217" y="6"/>
                </a:cxn>
                <a:cxn ang="0">
                  <a:pos x="85" y="24"/>
                </a:cxn>
                <a:cxn ang="0">
                  <a:pos x="71" y="27"/>
                </a:cxn>
                <a:cxn ang="0">
                  <a:pos x="68" y="27"/>
                </a:cxn>
                <a:cxn ang="0">
                  <a:pos x="66" y="26"/>
                </a:cxn>
                <a:cxn ang="0">
                  <a:pos x="69" y="23"/>
                </a:cxn>
                <a:cxn ang="0">
                  <a:pos x="71" y="23"/>
                </a:cxn>
                <a:cxn ang="0">
                  <a:pos x="71" y="23"/>
                </a:cxn>
                <a:cxn ang="0">
                  <a:pos x="76" y="21"/>
                </a:cxn>
                <a:cxn ang="0">
                  <a:pos x="79" y="21"/>
                </a:cxn>
                <a:cxn ang="0">
                  <a:pos x="85" y="24"/>
                </a:cxn>
                <a:cxn ang="0">
                  <a:pos x="85" y="24"/>
                </a:cxn>
              </a:cxnLst>
              <a:rect l="0" t="0" r="r" b="b"/>
              <a:pathLst>
                <a:path w="222" h="133">
                  <a:moveTo>
                    <a:pt x="217" y="6"/>
                  </a:moveTo>
                  <a:lnTo>
                    <a:pt x="204" y="5"/>
                  </a:lnTo>
                  <a:lnTo>
                    <a:pt x="190" y="8"/>
                  </a:lnTo>
                  <a:lnTo>
                    <a:pt x="161" y="13"/>
                  </a:lnTo>
                  <a:lnTo>
                    <a:pt x="138" y="10"/>
                  </a:lnTo>
                  <a:lnTo>
                    <a:pt x="122" y="10"/>
                  </a:lnTo>
                  <a:lnTo>
                    <a:pt x="116" y="10"/>
                  </a:lnTo>
                  <a:lnTo>
                    <a:pt x="109" y="5"/>
                  </a:lnTo>
                  <a:lnTo>
                    <a:pt x="92" y="5"/>
                  </a:lnTo>
                  <a:lnTo>
                    <a:pt x="37" y="5"/>
                  </a:lnTo>
                  <a:lnTo>
                    <a:pt x="28" y="0"/>
                  </a:lnTo>
                  <a:lnTo>
                    <a:pt x="24" y="0"/>
                  </a:lnTo>
                  <a:lnTo>
                    <a:pt x="18" y="0"/>
                  </a:lnTo>
                  <a:lnTo>
                    <a:pt x="10" y="3"/>
                  </a:lnTo>
                  <a:lnTo>
                    <a:pt x="7" y="3"/>
                  </a:lnTo>
                  <a:lnTo>
                    <a:pt x="0" y="5"/>
                  </a:lnTo>
                  <a:lnTo>
                    <a:pt x="2" y="15"/>
                  </a:lnTo>
                  <a:lnTo>
                    <a:pt x="18" y="29"/>
                  </a:lnTo>
                  <a:lnTo>
                    <a:pt x="31" y="45"/>
                  </a:lnTo>
                  <a:lnTo>
                    <a:pt x="48" y="61"/>
                  </a:lnTo>
                  <a:lnTo>
                    <a:pt x="50" y="79"/>
                  </a:lnTo>
                  <a:lnTo>
                    <a:pt x="57" y="88"/>
                  </a:lnTo>
                  <a:lnTo>
                    <a:pt x="58" y="96"/>
                  </a:lnTo>
                  <a:lnTo>
                    <a:pt x="66" y="116"/>
                  </a:lnTo>
                  <a:lnTo>
                    <a:pt x="74" y="124"/>
                  </a:lnTo>
                  <a:lnTo>
                    <a:pt x="87" y="130"/>
                  </a:lnTo>
                  <a:lnTo>
                    <a:pt x="90" y="130"/>
                  </a:lnTo>
                  <a:lnTo>
                    <a:pt x="93" y="127"/>
                  </a:lnTo>
                  <a:lnTo>
                    <a:pt x="97" y="125"/>
                  </a:lnTo>
                  <a:lnTo>
                    <a:pt x="105" y="130"/>
                  </a:lnTo>
                  <a:lnTo>
                    <a:pt x="105" y="132"/>
                  </a:lnTo>
                  <a:lnTo>
                    <a:pt x="109" y="133"/>
                  </a:lnTo>
                  <a:lnTo>
                    <a:pt x="130" y="133"/>
                  </a:lnTo>
                  <a:lnTo>
                    <a:pt x="145" y="128"/>
                  </a:lnTo>
                  <a:lnTo>
                    <a:pt x="143" y="111"/>
                  </a:lnTo>
                  <a:lnTo>
                    <a:pt x="142" y="98"/>
                  </a:lnTo>
                  <a:lnTo>
                    <a:pt x="142" y="85"/>
                  </a:lnTo>
                  <a:lnTo>
                    <a:pt x="140" y="71"/>
                  </a:lnTo>
                  <a:lnTo>
                    <a:pt x="138" y="55"/>
                  </a:lnTo>
                  <a:lnTo>
                    <a:pt x="140" y="55"/>
                  </a:lnTo>
                  <a:lnTo>
                    <a:pt x="156" y="55"/>
                  </a:lnTo>
                  <a:lnTo>
                    <a:pt x="153" y="18"/>
                  </a:lnTo>
                  <a:lnTo>
                    <a:pt x="185" y="13"/>
                  </a:lnTo>
                  <a:lnTo>
                    <a:pt x="193" y="15"/>
                  </a:lnTo>
                  <a:lnTo>
                    <a:pt x="196" y="19"/>
                  </a:lnTo>
                  <a:lnTo>
                    <a:pt x="206" y="13"/>
                  </a:lnTo>
                  <a:lnTo>
                    <a:pt x="214" y="11"/>
                  </a:lnTo>
                  <a:lnTo>
                    <a:pt x="217" y="10"/>
                  </a:lnTo>
                  <a:lnTo>
                    <a:pt x="222" y="10"/>
                  </a:lnTo>
                  <a:lnTo>
                    <a:pt x="217" y="6"/>
                  </a:lnTo>
                  <a:close/>
                  <a:moveTo>
                    <a:pt x="85" y="24"/>
                  </a:moveTo>
                  <a:lnTo>
                    <a:pt x="71" y="27"/>
                  </a:lnTo>
                  <a:lnTo>
                    <a:pt x="68" y="27"/>
                  </a:lnTo>
                  <a:lnTo>
                    <a:pt x="66" y="26"/>
                  </a:lnTo>
                  <a:lnTo>
                    <a:pt x="69" y="23"/>
                  </a:lnTo>
                  <a:lnTo>
                    <a:pt x="71" y="23"/>
                  </a:lnTo>
                  <a:lnTo>
                    <a:pt x="71" y="23"/>
                  </a:lnTo>
                  <a:lnTo>
                    <a:pt x="76" y="21"/>
                  </a:lnTo>
                  <a:lnTo>
                    <a:pt x="79" y="21"/>
                  </a:lnTo>
                  <a:lnTo>
                    <a:pt x="85" y="24"/>
                  </a:lnTo>
                  <a:lnTo>
                    <a:pt x="85" y="2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18" name="Freeform 823"/>
            <p:cNvSpPr>
              <a:spLocks noEditPoints="1"/>
            </p:cNvSpPr>
            <p:nvPr/>
          </p:nvSpPr>
          <p:spPr bwMode="auto">
            <a:xfrm>
              <a:off x="4659785" y="-1365581"/>
              <a:ext cx="212091" cy="134597"/>
            </a:xfrm>
            <a:custGeom>
              <a:avLst/>
              <a:gdLst/>
              <a:ahLst/>
              <a:cxnLst>
                <a:cxn ang="0">
                  <a:pos x="146" y="43"/>
                </a:cxn>
                <a:cxn ang="0">
                  <a:pos x="138" y="43"/>
                </a:cxn>
                <a:cxn ang="0">
                  <a:pos x="133" y="40"/>
                </a:cxn>
                <a:cxn ang="0">
                  <a:pos x="129" y="30"/>
                </a:cxn>
                <a:cxn ang="0">
                  <a:pos x="114" y="24"/>
                </a:cxn>
                <a:cxn ang="0">
                  <a:pos x="109" y="22"/>
                </a:cxn>
                <a:cxn ang="0">
                  <a:pos x="100" y="17"/>
                </a:cxn>
                <a:cxn ang="0">
                  <a:pos x="93" y="8"/>
                </a:cxn>
                <a:cxn ang="0">
                  <a:pos x="85" y="3"/>
                </a:cxn>
                <a:cxn ang="0">
                  <a:pos x="84" y="0"/>
                </a:cxn>
                <a:cxn ang="0">
                  <a:pos x="79" y="0"/>
                </a:cxn>
                <a:cxn ang="0">
                  <a:pos x="76" y="1"/>
                </a:cxn>
                <a:cxn ang="0">
                  <a:pos x="68" y="3"/>
                </a:cxn>
                <a:cxn ang="0">
                  <a:pos x="58" y="9"/>
                </a:cxn>
                <a:cxn ang="0">
                  <a:pos x="55" y="5"/>
                </a:cxn>
                <a:cxn ang="0">
                  <a:pos x="47" y="3"/>
                </a:cxn>
                <a:cxn ang="0">
                  <a:pos x="15" y="8"/>
                </a:cxn>
                <a:cxn ang="0">
                  <a:pos x="18" y="45"/>
                </a:cxn>
                <a:cxn ang="0">
                  <a:pos x="2" y="45"/>
                </a:cxn>
                <a:cxn ang="0">
                  <a:pos x="0" y="45"/>
                </a:cxn>
                <a:cxn ang="0">
                  <a:pos x="2" y="61"/>
                </a:cxn>
                <a:cxn ang="0">
                  <a:pos x="4" y="75"/>
                </a:cxn>
                <a:cxn ang="0">
                  <a:pos x="20" y="85"/>
                </a:cxn>
                <a:cxn ang="0">
                  <a:pos x="20" y="89"/>
                </a:cxn>
                <a:cxn ang="0">
                  <a:pos x="18" y="96"/>
                </a:cxn>
                <a:cxn ang="0">
                  <a:pos x="18" y="98"/>
                </a:cxn>
                <a:cxn ang="0">
                  <a:pos x="32" y="99"/>
                </a:cxn>
                <a:cxn ang="0">
                  <a:pos x="42" y="98"/>
                </a:cxn>
                <a:cxn ang="0">
                  <a:pos x="61" y="83"/>
                </a:cxn>
                <a:cxn ang="0">
                  <a:pos x="68" y="83"/>
                </a:cxn>
                <a:cxn ang="0">
                  <a:pos x="84" y="86"/>
                </a:cxn>
                <a:cxn ang="0">
                  <a:pos x="97" y="85"/>
                </a:cxn>
                <a:cxn ang="0">
                  <a:pos x="101" y="77"/>
                </a:cxn>
                <a:cxn ang="0">
                  <a:pos x="114" y="70"/>
                </a:cxn>
                <a:cxn ang="0">
                  <a:pos x="119" y="65"/>
                </a:cxn>
                <a:cxn ang="0">
                  <a:pos x="127" y="59"/>
                </a:cxn>
                <a:cxn ang="0">
                  <a:pos x="138" y="53"/>
                </a:cxn>
                <a:cxn ang="0">
                  <a:pos x="156" y="46"/>
                </a:cxn>
                <a:cxn ang="0">
                  <a:pos x="146" y="43"/>
                </a:cxn>
                <a:cxn ang="0">
                  <a:pos x="101" y="37"/>
                </a:cxn>
                <a:cxn ang="0">
                  <a:pos x="101" y="38"/>
                </a:cxn>
                <a:cxn ang="0">
                  <a:pos x="98" y="40"/>
                </a:cxn>
                <a:cxn ang="0">
                  <a:pos x="92" y="37"/>
                </a:cxn>
                <a:cxn ang="0">
                  <a:pos x="85" y="38"/>
                </a:cxn>
                <a:cxn ang="0">
                  <a:pos x="80" y="38"/>
                </a:cxn>
                <a:cxn ang="0">
                  <a:pos x="79" y="37"/>
                </a:cxn>
                <a:cxn ang="0">
                  <a:pos x="80" y="33"/>
                </a:cxn>
                <a:cxn ang="0">
                  <a:pos x="82" y="32"/>
                </a:cxn>
                <a:cxn ang="0">
                  <a:pos x="87" y="32"/>
                </a:cxn>
                <a:cxn ang="0">
                  <a:pos x="88" y="29"/>
                </a:cxn>
                <a:cxn ang="0">
                  <a:pos x="95" y="25"/>
                </a:cxn>
                <a:cxn ang="0">
                  <a:pos x="90" y="32"/>
                </a:cxn>
                <a:cxn ang="0">
                  <a:pos x="93" y="33"/>
                </a:cxn>
                <a:cxn ang="0">
                  <a:pos x="90" y="35"/>
                </a:cxn>
                <a:cxn ang="0">
                  <a:pos x="92" y="37"/>
                </a:cxn>
                <a:cxn ang="0">
                  <a:pos x="93" y="37"/>
                </a:cxn>
                <a:cxn ang="0">
                  <a:pos x="97" y="30"/>
                </a:cxn>
                <a:cxn ang="0">
                  <a:pos x="98" y="29"/>
                </a:cxn>
                <a:cxn ang="0">
                  <a:pos x="101" y="30"/>
                </a:cxn>
                <a:cxn ang="0">
                  <a:pos x="101" y="32"/>
                </a:cxn>
                <a:cxn ang="0">
                  <a:pos x="98" y="32"/>
                </a:cxn>
                <a:cxn ang="0">
                  <a:pos x="98" y="35"/>
                </a:cxn>
                <a:cxn ang="0">
                  <a:pos x="101" y="37"/>
                </a:cxn>
              </a:cxnLst>
              <a:rect l="0" t="0" r="r" b="b"/>
              <a:pathLst>
                <a:path w="156" h="99">
                  <a:moveTo>
                    <a:pt x="146" y="43"/>
                  </a:moveTo>
                  <a:lnTo>
                    <a:pt x="138" y="43"/>
                  </a:lnTo>
                  <a:lnTo>
                    <a:pt x="133" y="40"/>
                  </a:lnTo>
                  <a:lnTo>
                    <a:pt x="129" y="30"/>
                  </a:lnTo>
                  <a:lnTo>
                    <a:pt x="114" y="24"/>
                  </a:lnTo>
                  <a:lnTo>
                    <a:pt x="109" y="22"/>
                  </a:lnTo>
                  <a:lnTo>
                    <a:pt x="100" y="17"/>
                  </a:lnTo>
                  <a:lnTo>
                    <a:pt x="93" y="8"/>
                  </a:lnTo>
                  <a:lnTo>
                    <a:pt x="85" y="3"/>
                  </a:lnTo>
                  <a:lnTo>
                    <a:pt x="84" y="0"/>
                  </a:lnTo>
                  <a:lnTo>
                    <a:pt x="79" y="0"/>
                  </a:lnTo>
                  <a:lnTo>
                    <a:pt x="76" y="1"/>
                  </a:lnTo>
                  <a:lnTo>
                    <a:pt x="68" y="3"/>
                  </a:lnTo>
                  <a:lnTo>
                    <a:pt x="58" y="9"/>
                  </a:lnTo>
                  <a:lnTo>
                    <a:pt x="55" y="5"/>
                  </a:lnTo>
                  <a:lnTo>
                    <a:pt x="47" y="3"/>
                  </a:lnTo>
                  <a:lnTo>
                    <a:pt x="15" y="8"/>
                  </a:lnTo>
                  <a:lnTo>
                    <a:pt x="18" y="45"/>
                  </a:lnTo>
                  <a:lnTo>
                    <a:pt x="2" y="45"/>
                  </a:lnTo>
                  <a:lnTo>
                    <a:pt x="0" y="45"/>
                  </a:lnTo>
                  <a:lnTo>
                    <a:pt x="2" y="61"/>
                  </a:lnTo>
                  <a:lnTo>
                    <a:pt x="4" y="75"/>
                  </a:lnTo>
                  <a:lnTo>
                    <a:pt x="20" y="85"/>
                  </a:lnTo>
                  <a:lnTo>
                    <a:pt x="20" y="89"/>
                  </a:lnTo>
                  <a:lnTo>
                    <a:pt x="18" y="96"/>
                  </a:lnTo>
                  <a:lnTo>
                    <a:pt x="18" y="98"/>
                  </a:lnTo>
                  <a:lnTo>
                    <a:pt x="32" y="99"/>
                  </a:lnTo>
                  <a:lnTo>
                    <a:pt x="42" y="98"/>
                  </a:lnTo>
                  <a:lnTo>
                    <a:pt x="61" y="83"/>
                  </a:lnTo>
                  <a:lnTo>
                    <a:pt x="68" y="83"/>
                  </a:lnTo>
                  <a:lnTo>
                    <a:pt x="84" y="86"/>
                  </a:lnTo>
                  <a:lnTo>
                    <a:pt x="97" y="85"/>
                  </a:lnTo>
                  <a:lnTo>
                    <a:pt x="101" y="77"/>
                  </a:lnTo>
                  <a:lnTo>
                    <a:pt x="114" y="70"/>
                  </a:lnTo>
                  <a:lnTo>
                    <a:pt x="119" y="65"/>
                  </a:lnTo>
                  <a:lnTo>
                    <a:pt x="127" y="59"/>
                  </a:lnTo>
                  <a:lnTo>
                    <a:pt x="138" y="53"/>
                  </a:lnTo>
                  <a:lnTo>
                    <a:pt x="156" y="46"/>
                  </a:lnTo>
                  <a:lnTo>
                    <a:pt x="146" y="43"/>
                  </a:lnTo>
                  <a:close/>
                  <a:moveTo>
                    <a:pt x="101" y="37"/>
                  </a:moveTo>
                  <a:lnTo>
                    <a:pt x="101" y="38"/>
                  </a:lnTo>
                  <a:lnTo>
                    <a:pt x="98" y="40"/>
                  </a:lnTo>
                  <a:lnTo>
                    <a:pt x="92" y="37"/>
                  </a:lnTo>
                  <a:lnTo>
                    <a:pt x="85" y="38"/>
                  </a:lnTo>
                  <a:lnTo>
                    <a:pt x="80" y="38"/>
                  </a:lnTo>
                  <a:lnTo>
                    <a:pt x="79" y="37"/>
                  </a:lnTo>
                  <a:lnTo>
                    <a:pt x="80" y="33"/>
                  </a:lnTo>
                  <a:lnTo>
                    <a:pt x="82" y="32"/>
                  </a:lnTo>
                  <a:lnTo>
                    <a:pt x="87" y="32"/>
                  </a:lnTo>
                  <a:lnTo>
                    <a:pt x="88" y="29"/>
                  </a:lnTo>
                  <a:lnTo>
                    <a:pt x="95" y="25"/>
                  </a:lnTo>
                  <a:lnTo>
                    <a:pt x="90" y="32"/>
                  </a:lnTo>
                  <a:lnTo>
                    <a:pt x="93" y="33"/>
                  </a:lnTo>
                  <a:lnTo>
                    <a:pt x="90" y="35"/>
                  </a:lnTo>
                  <a:lnTo>
                    <a:pt x="92" y="37"/>
                  </a:lnTo>
                  <a:lnTo>
                    <a:pt x="93" y="37"/>
                  </a:lnTo>
                  <a:lnTo>
                    <a:pt x="97" y="30"/>
                  </a:lnTo>
                  <a:lnTo>
                    <a:pt x="98" y="29"/>
                  </a:lnTo>
                  <a:lnTo>
                    <a:pt x="101" y="30"/>
                  </a:lnTo>
                  <a:lnTo>
                    <a:pt x="101" y="32"/>
                  </a:lnTo>
                  <a:lnTo>
                    <a:pt x="98" y="32"/>
                  </a:lnTo>
                  <a:lnTo>
                    <a:pt x="98" y="35"/>
                  </a:lnTo>
                  <a:lnTo>
                    <a:pt x="101" y="3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19" name="Freeform 824"/>
            <p:cNvSpPr>
              <a:spLocks noEditPoints="1"/>
            </p:cNvSpPr>
            <p:nvPr/>
          </p:nvSpPr>
          <p:spPr bwMode="auto">
            <a:xfrm>
              <a:off x="4695134" y="-3383164"/>
              <a:ext cx="2950239" cy="1143388"/>
            </a:xfrm>
            <a:custGeom>
              <a:avLst/>
              <a:gdLst/>
              <a:ahLst/>
              <a:cxnLst>
                <a:cxn ang="0">
                  <a:pos x="2093" y="364"/>
                </a:cxn>
                <a:cxn ang="0">
                  <a:pos x="2075" y="355"/>
                </a:cxn>
                <a:cxn ang="0">
                  <a:pos x="1855" y="281"/>
                </a:cxn>
                <a:cxn ang="0">
                  <a:pos x="1689" y="255"/>
                </a:cxn>
                <a:cxn ang="0">
                  <a:pos x="1437" y="241"/>
                </a:cxn>
                <a:cxn ang="0">
                  <a:pos x="1240" y="175"/>
                </a:cxn>
                <a:cxn ang="0">
                  <a:pos x="1055" y="166"/>
                </a:cxn>
                <a:cxn ang="0">
                  <a:pos x="1001" y="170"/>
                </a:cxn>
                <a:cxn ang="0">
                  <a:pos x="927" y="26"/>
                </a:cxn>
                <a:cxn ang="0">
                  <a:pos x="819" y="74"/>
                </a:cxn>
                <a:cxn ang="0">
                  <a:pos x="725" y="161"/>
                </a:cxn>
                <a:cxn ang="0">
                  <a:pos x="712" y="287"/>
                </a:cxn>
                <a:cxn ang="0">
                  <a:pos x="637" y="251"/>
                </a:cxn>
                <a:cxn ang="0">
                  <a:pos x="648" y="323"/>
                </a:cxn>
                <a:cxn ang="0">
                  <a:pos x="592" y="392"/>
                </a:cxn>
                <a:cxn ang="0">
                  <a:pos x="555" y="202"/>
                </a:cxn>
                <a:cxn ang="0">
                  <a:pos x="508" y="324"/>
                </a:cxn>
                <a:cxn ang="0">
                  <a:pos x="338" y="339"/>
                </a:cxn>
                <a:cxn ang="0">
                  <a:pos x="244" y="353"/>
                </a:cxn>
                <a:cxn ang="0">
                  <a:pos x="123" y="422"/>
                </a:cxn>
                <a:cxn ang="0">
                  <a:pos x="146" y="400"/>
                </a:cxn>
                <a:cxn ang="0">
                  <a:pos x="21" y="305"/>
                </a:cxn>
                <a:cxn ang="0">
                  <a:pos x="54" y="478"/>
                </a:cxn>
                <a:cxn ang="0">
                  <a:pos x="22" y="602"/>
                </a:cxn>
                <a:cxn ang="0">
                  <a:pos x="109" y="676"/>
                </a:cxn>
                <a:cxn ang="0">
                  <a:pos x="202" y="746"/>
                </a:cxn>
                <a:cxn ang="0">
                  <a:pos x="223" y="809"/>
                </a:cxn>
                <a:cxn ang="0">
                  <a:pos x="319" y="778"/>
                </a:cxn>
                <a:cxn ang="0">
                  <a:pos x="301" y="714"/>
                </a:cxn>
                <a:cxn ang="0">
                  <a:pos x="409" y="703"/>
                </a:cxn>
                <a:cxn ang="0">
                  <a:pos x="492" y="676"/>
                </a:cxn>
                <a:cxn ang="0">
                  <a:pos x="595" y="621"/>
                </a:cxn>
                <a:cxn ang="0">
                  <a:pos x="678" y="653"/>
                </a:cxn>
                <a:cxn ang="0">
                  <a:pos x="882" y="730"/>
                </a:cxn>
                <a:cxn ang="0">
                  <a:pos x="1124" y="701"/>
                </a:cxn>
                <a:cxn ang="0">
                  <a:pos x="1371" y="653"/>
                </a:cxn>
                <a:cxn ang="0">
                  <a:pos x="1552" y="785"/>
                </a:cxn>
                <a:cxn ang="0">
                  <a:pos x="1541" y="818"/>
                </a:cxn>
                <a:cxn ang="0">
                  <a:pos x="1621" y="659"/>
                </a:cxn>
                <a:cxn ang="0">
                  <a:pos x="1527" y="631"/>
                </a:cxn>
                <a:cxn ang="0">
                  <a:pos x="1684" y="536"/>
                </a:cxn>
                <a:cxn ang="0">
                  <a:pos x="1815" y="488"/>
                </a:cxn>
                <a:cxn ang="0">
                  <a:pos x="1850" y="520"/>
                </a:cxn>
                <a:cxn ang="0">
                  <a:pos x="1887" y="632"/>
                </a:cxn>
                <a:cxn ang="0">
                  <a:pos x="1875" y="570"/>
                </a:cxn>
                <a:cxn ang="0">
                  <a:pos x="1995" y="491"/>
                </a:cxn>
                <a:cxn ang="0">
                  <a:pos x="2046" y="414"/>
                </a:cxn>
                <a:cxn ang="0">
                  <a:pos x="2086" y="401"/>
                </a:cxn>
                <a:cxn ang="0">
                  <a:pos x="2141" y="425"/>
                </a:cxn>
                <a:cxn ang="0">
                  <a:pos x="2158" y="401"/>
                </a:cxn>
                <a:cxn ang="0">
                  <a:pos x="74" y="528"/>
                </a:cxn>
                <a:cxn ang="0">
                  <a:pos x="74" y="518"/>
                </a:cxn>
                <a:cxn ang="0">
                  <a:pos x="93" y="485"/>
                </a:cxn>
                <a:cxn ang="0">
                  <a:pos x="117" y="501"/>
                </a:cxn>
                <a:cxn ang="0">
                  <a:pos x="160" y="574"/>
                </a:cxn>
                <a:cxn ang="0">
                  <a:pos x="167" y="570"/>
                </a:cxn>
                <a:cxn ang="0">
                  <a:pos x="325" y="658"/>
                </a:cxn>
                <a:cxn ang="0">
                  <a:pos x="335" y="621"/>
                </a:cxn>
                <a:cxn ang="0">
                  <a:pos x="903" y="626"/>
                </a:cxn>
                <a:cxn ang="0">
                  <a:pos x="1050" y="605"/>
                </a:cxn>
                <a:cxn ang="0">
                  <a:pos x="1135" y="674"/>
                </a:cxn>
                <a:cxn ang="0">
                  <a:pos x="1158" y="623"/>
                </a:cxn>
              </a:cxnLst>
              <a:rect l="0" t="0" r="r" b="b"/>
              <a:pathLst>
                <a:path w="2170" h="841">
                  <a:moveTo>
                    <a:pt x="2162" y="387"/>
                  </a:moveTo>
                  <a:lnTo>
                    <a:pt x="2160" y="384"/>
                  </a:lnTo>
                  <a:lnTo>
                    <a:pt x="2157" y="385"/>
                  </a:lnTo>
                  <a:lnTo>
                    <a:pt x="2155" y="385"/>
                  </a:lnTo>
                  <a:lnTo>
                    <a:pt x="2157" y="384"/>
                  </a:lnTo>
                  <a:lnTo>
                    <a:pt x="2141" y="376"/>
                  </a:lnTo>
                  <a:lnTo>
                    <a:pt x="2131" y="366"/>
                  </a:lnTo>
                  <a:lnTo>
                    <a:pt x="2118" y="364"/>
                  </a:lnTo>
                  <a:lnTo>
                    <a:pt x="2120" y="369"/>
                  </a:lnTo>
                  <a:lnTo>
                    <a:pt x="2110" y="366"/>
                  </a:lnTo>
                  <a:lnTo>
                    <a:pt x="2113" y="369"/>
                  </a:lnTo>
                  <a:lnTo>
                    <a:pt x="2112" y="371"/>
                  </a:lnTo>
                  <a:lnTo>
                    <a:pt x="2109" y="368"/>
                  </a:lnTo>
                  <a:lnTo>
                    <a:pt x="2110" y="364"/>
                  </a:lnTo>
                  <a:lnTo>
                    <a:pt x="2102" y="361"/>
                  </a:lnTo>
                  <a:lnTo>
                    <a:pt x="2102" y="366"/>
                  </a:lnTo>
                  <a:lnTo>
                    <a:pt x="2097" y="364"/>
                  </a:lnTo>
                  <a:lnTo>
                    <a:pt x="2093" y="364"/>
                  </a:lnTo>
                  <a:lnTo>
                    <a:pt x="2097" y="366"/>
                  </a:lnTo>
                  <a:lnTo>
                    <a:pt x="2101" y="366"/>
                  </a:lnTo>
                  <a:lnTo>
                    <a:pt x="2104" y="376"/>
                  </a:lnTo>
                  <a:lnTo>
                    <a:pt x="2110" y="377"/>
                  </a:lnTo>
                  <a:lnTo>
                    <a:pt x="2112" y="382"/>
                  </a:lnTo>
                  <a:lnTo>
                    <a:pt x="2109" y="384"/>
                  </a:lnTo>
                  <a:lnTo>
                    <a:pt x="2107" y="377"/>
                  </a:lnTo>
                  <a:lnTo>
                    <a:pt x="2102" y="377"/>
                  </a:lnTo>
                  <a:lnTo>
                    <a:pt x="2101" y="374"/>
                  </a:lnTo>
                  <a:lnTo>
                    <a:pt x="2094" y="371"/>
                  </a:lnTo>
                  <a:lnTo>
                    <a:pt x="2093" y="368"/>
                  </a:lnTo>
                  <a:lnTo>
                    <a:pt x="2081" y="355"/>
                  </a:lnTo>
                  <a:lnTo>
                    <a:pt x="2085" y="358"/>
                  </a:lnTo>
                  <a:lnTo>
                    <a:pt x="2083" y="355"/>
                  </a:lnTo>
                  <a:lnTo>
                    <a:pt x="2077" y="352"/>
                  </a:lnTo>
                  <a:lnTo>
                    <a:pt x="2073" y="347"/>
                  </a:lnTo>
                  <a:lnTo>
                    <a:pt x="2064" y="345"/>
                  </a:lnTo>
                  <a:lnTo>
                    <a:pt x="2075" y="355"/>
                  </a:lnTo>
                  <a:lnTo>
                    <a:pt x="2059" y="347"/>
                  </a:lnTo>
                  <a:lnTo>
                    <a:pt x="2061" y="345"/>
                  </a:lnTo>
                  <a:lnTo>
                    <a:pt x="2061" y="344"/>
                  </a:lnTo>
                  <a:lnTo>
                    <a:pt x="2046" y="340"/>
                  </a:lnTo>
                  <a:lnTo>
                    <a:pt x="2049" y="339"/>
                  </a:lnTo>
                  <a:lnTo>
                    <a:pt x="2046" y="336"/>
                  </a:lnTo>
                  <a:lnTo>
                    <a:pt x="2041" y="336"/>
                  </a:lnTo>
                  <a:lnTo>
                    <a:pt x="2038" y="332"/>
                  </a:lnTo>
                  <a:lnTo>
                    <a:pt x="2033" y="331"/>
                  </a:lnTo>
                  <a:lnTo>
                    <a:pt x="2028" y="332"/>
                  </a:lnTo>
                  <a:lnTo>
                    <a:pt x="2025" y="328"/>
                  </a:lnTo>
                  <a:lnTo>
                    <a:pt x="2016" y="324"/>
                  </a:lnTo>
                  <a:lnTo>
                    <a:pt x="2011" y="318"/>
                  </a:lnTo>
                  <a:lnTo>
                    <a:pt x="1995" y="315"/>
                  </a:lnTo>
                  <a:lnTo>
                    <a:pt x="1995" y="313"/>
                  </a:lnTo>
                  <a:lnTo>
                    <a:pt x="1966" y="299"/>
                  </a:lnTo>
                  <a:lnTo>
                    <a:pt x="1926" y="286"/>
                  </a:lnTo>
                  <a:lnTo>
                    <a:pt x="1855" y="281"/>
                  </a:lnTo>
                  <a:lnTo>
                    <a:pt x="1854" y="283"/>
                  </a:lnTo>
                  <a:lnTo>
                    <a:pt x="1857" y="291"/>
                  </a:lnTo>
                  <a:lnTo>
                    <a:pt x="1854" y="294"/>
                  </a:lnTo>
                  <a:lnTo>
                    <a:pt x="1862" y="295"/>
                  </a:lnTo>
                  <a:lnTo>
                    <a:pt x="1873" y="310"/>
                  </a:lnTo>
                  <a:lnTo>
                    <a:pt x="1867" y="320"/>
                  </a:lnTo>
                  <a:lnTo>
                    <a:pt x="1836" y="307"/>
                  </a:lnTo>
                  <a:lnTo>
                    <a:pt x="1830" y="295"/>
                  </a:lnTo>
                  <a:lnTo>
                    <a:pt x="1822" y="289"/>
                  </a:lnTo>
                  <a:lnTo>
                    <a:pt x="1814" y="299"/>
                  </a:lnTo>
                  <a:lnTo>
                    <a:pt x="1778" y="294"/>
                  </a:lnTo>
                  <a:lnTo>
                    <a:pt x="1772" y="289"/>
                  </a:lnTo>
                  <a:lnTo>
                    <a:pt x="1741" y="302"/>
                  </a:lnTo>
                  <a:lnTo>
                    <a:pt x="1738" y="297"/>
                  </a:lnTo>
                  <a:lnTo>
                    <a:pt x="1724" y="292"/>
                  </a:lnTo>
                  <a:lnTo>
                    <a:pt x="1716" y="289"/>
                  </a:lnTo>
                  <a:lnTo>
                    <a:pt x="1711" y="271"/>
                  </a:lnTo>
                  <a:lnTo>
                    <a:pt x="1689" y="255"/>
                  </a:lnTo>
                  <a:lnTo>
                    <a:pt x="1634" y="254"/>
                  </a:lnTo>
                  <a:lnTo>
                    <a:pt x="1610" y="260"/>
                  </a:lnTo>
                  <a:lnTo>
                    <a:pt x="1597" y="254"/>
                  </a:lnTo>
                  <a:lnTo>
                    <a:pt x="1602" y="249"/>
                  </a:lnTo>
                  <a:lnTo>
                    <a:pt x="1587" y="239"/>
                  </a:lnTo>
                  <a:lnTo>
                    <a:pt x="1576" y="241"/>
                  </a:lnTo>
                  <a:lnTo>
                    <a:pt x="1567" y="235"/>
                  </a:lnTo>
                  <a:lnTo>
                    <a:pt x="1551" y="233"/>
                  </a:lnTo>
                  <a:lnTo>
                    <a:pt x="1554" y="225"/>
                  </a:lnTo>
                  <a:lnTo>
                    <a:pt x="1562" y="227"/>
                  </a:lnTo>
                  <a:lnTo>
                    <a:pt x="1554" y="217"/>
                  </a:lnTo>
                  <a:lnTo>
                    <a:pt x="1434" y="194"/>
                  </a:lnTo>
                  <a:lnTo>
                    <a:pt x="1430" y="198"/>
                  </a:lnTo>
                  <a:lnTo>
                    <a:pt x="1437" y="202"/>
                  </a:lnTo>
                  <a:lnTo>
                    <a:pt x="1427" y="222"/>
                  </a:lnTo>
                  <a:lnTo>
                    <a:pt x="1430" y="227"/>
                  </a:lnTo>
                  <a:lnTo>
                    <a:pt x="1430" y="231"/>
                  </a:lnTo>
                  <a:lnTo>
                    <a:pt x="1437" y="241"/>
                  </a:lnTo>
                  <a:lnTo>
                    <a:pt x="1429" y="238"/>
                  </a:lnTo>
                  <a:lnTo>
                    <a:pt x="1414" y="251"/>
                  </a:lnTo>
                  <a:lnTo>
                    <a:pt x="1389" y="239"/>
                  </a:lnTo>
                  <a:lnTo>
                    <a:pt x="1377" y="235"/>
                  </a:lnTo>
                  <a:lnTo>
                    <a:pt x="1355" y="243"/>
                  </a:lnTo>
                  <a:lnTo>
                    <a:pt x="1336" y="223"/>
                  </a:lnTo>
                  <a:lnTo>
                    <a:pt x="1334" y="265"/>
                  </a:lnTo>
                  <a:lnTo>
                    <a:pt x="1326" y="257"/>
                  </a:lnTo>
                  <a:lnTo>
                    <a:pt x="1312" y="254"/>
                  </a:lnTo>
                  <a:lnTo>
                    <a:pt x="1294" y="235"/>
                  </a:lnTo>
                  <a:lnTo>
                    <a:pt x="1291" y="235"/>
                  </a:lnTo>
                  <a:lnTo>
                    <a:pt x="1286" y="227"/>
                  </a:lnTo>
                  <a:lnTo>
                    <a:pt x="1292" y="219"/>
                  </a:lnTo>
                  <a:lnTo>
                    <a:pt x="1291" y="210"/>
                  </a:lnTo>
                  <a:lnTo>
                    <a:pt x="1283" y="204"/>
                  </a:lnTo>
                  <a:lnTo>
                    <a:pt x="1283" y="190"/>
                  </a:lnTo>
                  <a:lnTo>
                    <a:pt x="1259" y="174"/>
                  </a:lnTo>
                  <a:lnTo>
                    <a:pt x="1240" y="175"/>
                  </a:lnTo>
                  <a:lnTo>
                    <a:pt x="1199" y="159"/>
                  </a:lnTo>
                  <a:lnTo>
                    <a:pt x="1199" y="166"/>
                  </a:lnTo>
                  <a:lnTo>
                    <a:pt x="1193" y="162"/>
                  </a:lnTo>
                  <a:lnTo>
                    <a:pt x="1195" y="174"/>
                  </a:lnTo>
                  <a:lnTo>
                    <a:pt x="1203" y="185"/>
                  </a:lnTo>
                  <a:lnTo>
                    <a:pt x="1201" y="188"/>
                  </a:lnTo>
                  <a:lnTo>
                    <a:pt x="1159" y="191"/>
                  </a:lnTo>
                  <a:lnTo>
                    <a:pt x="1138" y="185"/>
                  </a:lnTo>
                  <a:lnTo>
                    <a:pt x="1140" y="174"/>
                  </a:lnTo>
                  <a:lnTo>
                    <a:pt x="1097" y="166"/>
                  </a:lnTo>
                  <a:lnTo>
                    <a:pt x="1071" y="174"/>
                  </a:lnTo>
                  <a:lnTo>
                    <a:pt x="1089" y="185"/>
                  </a:lnTo>
                  <a:lnTo>
                    <a:pt x="1078" y="180"/>
                  </a:lnTo>
                  <a:lnTo>
                    <a:pt x="1068" y="175"/>
                  </a:lnTo>
                  <a:lnTo>
                    <a:pt x="1068" y="169"/>
                  </a:lnTo>
                  <a:lnTo>
                    <a:pt x="1055" y="154"/>
                  </a:lnTo>
                  <a:lnTo>
                    <a:pt x="1058" y="162"/>
                  </a:lnTo>
                  <a:lnTo>
                    <a:pt x="1055" y="166"/>
                  </a:lnTo>
                  <a:lnTo>
                    <a:pt x="1039" y="162"/>
                  </a:lnTo>
                  <a:lnTo>
                    <a:pt x="1039" y="153"/>
                  </a:lnTo>
                  <a:lnTo>
                    <a:pt x="1031" y="159"/>
                  </a:lnTo>
                  <a:lnTo>
                    <a:pt x="1020" y="154"/>
                  </a:lnTo>
                  <a:lnTo>
                    <a:pt x="1015" y="162"/>
                  </a:lnTo>
                  <a:lnTo>
                    <a:pt x="1020" y="169"/>
                  </a:lnTo>
                  <a:lnTo>
                    <a:pt x="1034" y="167"/>
                  </a:lnTo>
                  <a:lnTo>
                    <a:pt x="1023" y="177"/>
                  </a:lnTo>
                  <a:lnTo>
                    <a:pt x="1015" y="172"/>
                  </a:lnTo>
                  <a:lnTo>
                    <a:pt x="1017" y="178"/>
                  </a:lnTo>
                  <a:lnTo>
                    <a:pt x="999" y="186"/>
                  </a:lnTo>
                  <a:lnTo>
                    <a:pt x="983" y="185"/>
                  </a:lnTo>
                  <a:lnTo>
                    <a:pt x="981" y="186"/>
                  </a:lnTo>
                  <a:lnTo>
                    <a:pt x="985" y="193"/>
                  </a:lnTo>
                  <a:lnTo>
                    <a:pt x="975" y="196"/>
                  </a:lnTo>
                  <a:lnTo>
                    <a:pt x="978" y="183"/>
                  </a:lnTo>
                  <a:lnTo>
                    <a:pt x="988" y="170"/>
                  </a:lnTo>
                  <a:lnTo>
                    <a:pt x="1001" y="170"/>
                  </a:lnTo>
                  <a:lnTo>
                    <a:pt x="1020" y="137"/>
                  </a:lnTo>
                  <a:lnTo>
                    <a:pt x="1047" y="116"/>
                  </a:lnTo>
                  <a:lnTo>
                    <a:pt x="1050" y="105"/>
                  </a:lnTo>
                  <a:lnTo>
                    <a:pt x="1049" y="95"/>
                  </a:lnTo>
                  <a:lnTo>
                    <a:pt x="1044" y="90"/>
                  </a:lnTo>
                  <a:lnTo>
                    <a:pt x="1045" y="84"/>
                  </a:lnTo>
                  <a:lnTo>
                    <a:pt x="1031" y="66"/>
                  </a:lnTo>
                  <a:lnTo>
                    <a:pt x="1029" y="73"/>
                  </a:lnTo>
                  <a:lnTo>
                    <a:pt x="1023" y="66"/>
                  </a:lnTo>
                  <a:lnTo>
                    <a:pt x="1025" y="63"/>
                  </a:lnTo>
                  <a:lnTo>
                    <a:pt x="999" y="45"/>
                  </a:lnTo>
                  <a:lnTo>
                    <a:pt x="962" y="44"/>
                  </a:lnTo>
                  <a:lnTo>
                    <a:pt x="956" y="57"/>
                  </a:lnTo>
                  <a:lnTo>
                    <a:pt x="941" y="57"/>
                  </a:lnTo>
                  <a:lnTo>
                    <a:pt x="949" y="44"/>
                  </a:lnTo>
                  <a:lnTo>
                    <a:pt x="948" y="34"/>
                  </a:lnTo>
                  <a:lnTo>
                    <a:pt x="927" y="32"/>
                  </a:lnTo>
                  <a:lnTo>
                    <a:pt x="927" y="26"/>
                  </a:lnTo>
                  <a:lnTo>
                    <a:pt x="911" y="36"/>
                  </a:lnTo>
                  <a:lnTo>
                    <a:pt x="927" y="18"/>
                  </a:lnTo>
                  <a:lnTo>
                    <a:pt x="920" y="8"/>
                  </a:lnTo>
                  <a:lnTo>
                    <a:pt x="898" y="0"/>
                  </a:lnTo>
                  <a:lnTo>
                    <a:pt x="885" y="4"/>
                  </a:lnTo>
                  <a:lnTo>
                    <a:pt x="872" y="29"/>
                  </a:lnTo>
                  <a:lnTo>
                    <a:pt x="869" y="41"/>
                  </a:lnTo>
                  <a:lnTo>
                    <a:pt x="879" y="49"/>
                  </a:lnTo>
                  <a:lnTo>
                    <a:pt x="877" y="53"/>
                  </a:lnTo>
                  <a:lnTo>
                    <a:pt x="850" y="57"/>
                  </a:lnTo>
                  <a:lnTo>
                    <a:pt x="864" y="66"/>
                  </a:lnTo>
                  <a:lnTo>
                    <a:pt x="866" y="76"/>
                  </a:lnTo>
                  <a:lnTo>
                    <a:pt x="850" y="66"/>
                  </a:lnTo>
                  <a:lnTo>
                    <a:pt x="827" y="82"/>
                  </a:lnTo>
                  <a:lnTo>
                    <a:pt x="827" y="79"/>
                  </a:lnTo>
                  <a:lnTo>
                    <a:pt x="824" y="77"/>
                  </a:lnTo>
                  <a:lnTo>
                    <a:pt x="818" y="82"/>
                  </a:lnTo>
                  <a:lnTo>
                    <a:pt x="819" y="74"/>
                  </a:lnTo>
                  <a:lnTo>
                    <a:pt x="815" y="71"/>
                  </a:lnTo>
                  <a:lnTo>
                    <a:pt x="779" y="76"/>
                  </a:lnTo>
                  <a:lnTo>
                    <a:pt x="789" y="84"/>
                  </a:lnTo>
                  <a:lnTo>
                    <a:pt x="750" y="97"/>
                  </a:lnTo>
                  <a:lnTo>
                    <a:pt x="750" y="95"/>
                  </a:lnTo>
                  <a:lnTo>
                    <a:pt x="741" y="98"/>
                  </a:lnTo>
                  <a:lnTo>
                    <a:pt x="730" y="114"/>
                  </a:lnTo>
                  <a:lnTo>
                    <a:pt x="717" y="114"/>
                  </a:lnTo>
                  <a:lnTo>
                    <a:pt x="720" y="119"/>
                  </a:lnTo>
                  <a:lnTo>
                    <a:pt x="718" y="132"/>
                  </a:lnTo>
                  <a:lnTo>
                    <a:pt x="706" y="125"/>
                  </a:lnTo>
                  <a:lnTo>
                    <a:pt x="706" y="132"/>
                  </a:lnTo>
                  <a:lnTo>
                    <a:pt x="717" y="135"/>
                  </a:lnTo>
                  <a:lnTo>
                    <a:pt x="710" y="143"/>
                  </a:lnTo>
                  <a:lnTo>
                    <a:pt x="722" y="148"/>
                  </a:lnTo>
                  <a:lnTo>
                    <a:pt x="726" y="154"/>
                  </a:lnTo>
                  <a:lnTo>
                    <a:pt x="723" y="154"/>
                  </a:lnTo>
                  <a:lnTo>
                    <a:pt x="725" y="161"/>
                  </a:lnTo>
                  <a:lnTo>
                    <a:pt x="649" y="174"/>
                  </a:lnTo>
                  <a:lnTo>
                    <a:pt x="654" y="177"/>
                  </a:lnTo>
                  <a:lnTo>
                    <a:pt x="649" y="182"/>
                  </a:lnTo>
                  <a:lnTo>
                    <a:pt x="653" y="183"/>
                  </a:lnTo>
                  <a:lnTo>
                    <a:pt x="651" y="186"/>
                  </a:lnTo>
                  <a:lnTo>
                    <a:pt x="662" y="196"/>
                  </a:lnTo>
                  <a:lnTo>
                    <a:pt x="661" y="202"/>
                  </a:lnTo>
                  <a:lnTo>
                    <a:pt x="665" y="212"/>
                  </a:lnTo>
                  <a:lnTo>
                    <a:pt x="683" y="219"/>
                  </a:lnTo>
                  <a:lnTo>
                    <a:pt x="686" y="222"/>
                  </a:lnTo>
                  <a:lnTo>
                    <a:pt x="685" y="225"/>
                  </a:lnTo>
                  <a:lnTo>
                    <a:pt x="702" y="231"/>
                  </a:lnTo>
                  <a:lnTo>
                    <a:pt x="707" y="239"/>
                  </a:lnTo>
                  <a:lnTo>
                    <a:pt x="704" y="251"/>
                  </a:lnTo>
                  <a:lnTo>
                    <a:pt x="715" y="270"/>
                  </a:lnTo>
                  <a:lnTo>
                    <a:pt x="717" y="278"/>
                  </a:lnTo>
                  <a:lnTo>
                    <a:pt x="710" y="281"/>
                  </a:lnTo>
                  <a:lnTo>
                    <a:pt x="712" y="287"/>
                  </a:lnTo>
                  <a:lnTo>
                    <a:pt x="702" y="286"/>
                  </a:lnTo>
                  <a:lnTo>
                    <a:pt x="698" y="281"/>
                  </a:lnTo>
                  <a:lnTo>
                    <a:pt x="696" y="273"/>
                  </a:lnTo>
                  <a:lnTo>
                    <a:pt x="696" y="267"/>
                  </a:lnTo>
                  <a:lnTo>
                    <a:pt x="691" y="252"/>
                  </a:lnTo>
                  <a:lnTo>
                    <a:pt x="699" y="247"/>
                  </a:lnTo>
                  <a:lnTo>
                    <a:pt x="701" y="238"/>
                  </a:lnTo>
                  <a:lnTo>
                    <a:pt x="678" y="236"/>
                  </a:lnTo>
                  <a:lnTo>
                    <a:pt x="645" y="215"/>
                  </a:lnTo>
                  <a:lnTo>
                    <a:pt x="629" y="215"/>
                  </a:lnTo>
                  <a:lnTo>
                    <a:pt x="621" y="225"/>
                  </a:lnTo>
                  <a:lnTo>
                    <a:pt x="632" y="228"/>
                  </a:lnTo>
                  <a:lnTo>
                    <a:pt x="629" y="233"/>
                  </a:lnTo>
                  <a:lnTo>
                    <a:pt x="617" y="238"/>
                  </a:lnTo>
                  <a:lnTo>
                    <a:pt x="609" y="228"/>
                  </a:lnTo>
                  <a:lnTo>
                    <a:pt x="604" y="231"/>
                  </a:lnTo>
                  <a:lnTo>
                    <a:pt x="611" y="241"/>
                  </a:lnTo>
                  <a:lnTo>
                    <a:pt x="637" y="251"/>
                  </a:lnTo>
                  <a:lnTo>
                    <a:pt x="638" y="255"/>
                  </a:lnTo>
                  <a:lnTo>
                    <a:pt x="600" y="249"/>
                  </a:lnTo>
                  <a:lnTo>
                    <a:pt x="598" y="246"/>
                  </a:lnTo>
                  <a:lnTo>
                    <a:pt x="600" y="239"/>
                  </a:lnTo>
                  <a:lnTo>
                    <a:pt x="593" y="227"/>
                  </a:lnTo>
                  <a:lnTo>
                    <a:pt x="596" y="219"/>
                  </a:lnTo>
                  <a:lnTo>
                    <a:pt x="595" y="209"/>
                  </a:lnTo>
                  <a:lnTo>
                    <a:pt x="582" y="199"/>
                  </a:lnTo>
                  <a:lnTo>
                    <a:pt x="588" y="219"/>
                  </a:lnTo>
                  <a:lnTo>
                    <a:pt x="571" y="233"/>
                  </a:lnTo>
                  <a:lnTo>
                    <a:pt x="569" y="243"/>
                  </a:lnTo>
                  <a:lnTo>
                    <a:pt x="592" y="270"/>
                  </a:lnTo>
                  <a:lnTo>
                    <a:pt x="588" y="297"/>
                  </a:lnTo>
                  <a:lnTo>
                    <a:pt x="595" y="305"/>
                  </a:lnTo>
                  <a:lnTo>
                    <a:pt x="593" y="313"/>
                  </a:lnTo>
                  <a:lnTo>
                    <a:pt x="613" y="316"/>
                  </a:lnTo>
                  <a:lnTo>
                    <a:pt x="624" y="313"/>
                  </a:lnTo>
                  <a:lnTo>
                    <a:pt x="648" y="323"/>
                  </a:lnTo>
                  <a:lnTo>
                    <a:pt x="657" y="339"/>
                  </a:lnTo>
                  <a:lnTo>
                    <a:pt x="651" y="342"/>
                  </a:lnTo>
                  <a:lnTo>
                    <a:pt x="653" y="353"/>
                  </a:lnTo>
                  <a:lnTo>
                    <a:pt x="672" y="358"/>
                  </a:lnTo>
                  <a:lnTo>
                    <a:pt x="656" y="360"/>
                  </a:lnTo>
                  <a:lnTo>
                    <a:pt x="649" y="353"/>
                  </a:lnTo>
                  <a:lnTo>
                    <a:pt x="648" y="342"/>
                  </a:lnTo>
                  <a:lnTo>
                    <a:pt x="645" y="339"/>
                  </a:lnTo>
                  <a:lnTo>
                    <a:pt x="646" y="334"/>
                  </a:lnTo>
                  <a:lnTo>
                    <a:pt x="633" y="320"/>
                  </a:lnTo>
                  <a:lnTo>
                    <a:pt x="608" y="326"/>
                  </a:lnTo>
                  <a:lnTo>
                    <a:pt x="606" y="336"/>
                  </a:lnTo>
                  <a:lnTo>
                    <a:pt x="614" y="347"/>
                  </a:lnTo>
                  <a:lnTo>
                    <a:pt x="616" y="355"/>
                  </a:lnTo>
                  <a:lnTo>
                    <a:pt x="608" y="364"/>
                  </a:lnTo>
                  <a:lnTo>
                    <a:pt x="604" y="376"/>
                  </a:lnTo>
                  <a:lnTo>
                    <a:pt x="590" y="384"/>
                  </a:lnTo>
                  <a:lnTo>
                    <a:pt x="592" y="392"/>
                  </a:lnTo>
                  <a:lnTo>
                    <a:pt x="588" y="393"/>
                  </a:lnTo>
                  <a:lnTo>
                    <a:pt x="561" y="388"/>
                  </a:lnTo>
                  <a:lnTo>
                    <a:pt x="555" y="380"/>
                  </a:lnTo>
                  <a:lnTo>
                    <a:pt x="584" y="374"/>
                  </a:lnTo>
                  <a:lnTo>
                    <a:pt x="588" y="358"/>
                  </a:lnTo>
                  <a:lnTo>
                    <a:pt x="595" y="355"/>
                  </a:lnTo>
                  <a:lnTo>
                    <a:pt x="592" y="342"/>
                  </a:lnTo>
                  <a:lnTo>
                    <a:pt x="595" y="336"/>
                  </a:lnTo>
                  <a:lnTo>
                    <a:pt x="593" y="329"/>
                  </a:lnTo>
                  <a:lnTo>
                    <a:pt x="579" y="318"/>
                  </a:lnTo>
                  <a:lnTo>
                    <a:pt x="576" y="294"/>
                  </a:lnTo>
                  <a:lnTo>
                    <a:pt x="569" y="283"/>
                  </a:lnTo>
                  <a:lnTo>
                    <a:pt x="572" y="278"/>
                  </a:lnTo>
                  <a:lnTo>
                    <a:pt x="571" y="263"/>
                  </a:lnTo>
                  <a:lnTo>
                    <a:pt x="564" y="254"/>
                  </a:lnTo>
                  <a:lnTo>
                    <a:pt x="553" y="244"/>
                  </a:lnTo>
                  <a:lnTo>
                    <a:pt x="560" y="220"/>
                  </a:lnTo>
                  <a:lnTo>
                    <a:pt x="555" y="202"/>
                  </a:lnTo>
                  <a:lnTo>
                    <a:pt x="540" y="198"/>
                  </a:lnTo>
                  <a:lnTo>
                    <a:pt x="511" y="196"/>
                  </a:lnTo>
                  <a:lnTo>
                    <a:pt x="508" y="207"/>
                  </a:lnTo>
                  <a:lnTo>
                    <a:pt x="507" y="235"/>
                  </a:lnTo>
                  <a:lnTo>
                    <a:pt x="491" y="251"/>
                  </a:lnTo>
                  <a:lnTo>
                    <a:pt x="491" y="259"/>
                  </a:lnTo>
                  <a:lnTo>
                    <a:pt x="494" y="259"/>
                  </a:lnTo>
                  <a:lnTo>
                    <a:pt x="489" y="267"/>
                  </a:lnTo>
                  <a:lnTo>
                    <a:pt x="502" y="268"/>
                  </a:lnTo>
                  <a:lnTo>
                    <a:pt x="500" y="281"/>
                  </a:lnTo>
                  <a:lnTo>
                    <a:pt x="503" y="287"/>
                  </a:lnTo>
                  <a:lnTo>
                    <a:pt x="499" y="289"/>
                  </a:lnTo>
                  <a:lnTo>
                    <a:pt x="500" y="302"/>
                  </a:lnTo>
                  <a:lnTo>
                    <a:pt x="518" y="305"/>
                  </a:lnTo>
                  <a:lnTo>
                    <a:pt x="526" y="320"/>
                  </a:lnTo>
                  <a:lnTo>
                    <a:pt x="536" y="323"/>
                  </a:lnTo>
                  <a:lnTo>
                    <a:pt x="528" y="342"/>
                  </a:lnTo>
                  <a:lnTo>
                    <a:pt x="508" y="324"/>
                  </a:lnTo>
                  <a:lnTo>
                    <a:pt x="465" y="305"/>
                  </a:lnTo>
                  <a:lnTo>
                    <a:pt x="420" y="297"/>
                  </a:lnTo>
                  <a:lnTo>
                    <a:pt x="415" y="302"/>
                  </a:lnTo>
                  <a:lnTo>
                    <a:pt x="425" y="318"/>
                  </a:lnTo>
                  <a:lnTo>
                    <a:pt x="427" y="323"/>
                  </a:lnTo>
                  <a:lnTo>
                    <a:pt x="414" y="329"/>
                  </a:lnTo>
                  <a:lnTo>
                    <a:pt x="417" y="334"/>
                  </a:lnTo>
                  <a:lnTo>
                    <a:pt x="412" y="339"/>
                  </a:lnTo>
                  <a:lnTo>
                    <a:pt x="406" y="336"/>
                  </a:lnTo>
                  <a:lnTo>
                    <a:pt x="409" y="328"/>
                  </a:lnTo>
                  <a:lnTo>
                    <a:pt x="402" y="320"/>
                  </a:lnTo>
                  <a:lnTo>
                    <a:pt x="391" y="323"/>
                  </a:lnTo>
                  <a:lnTo>
                    <a:pt x="382" y="332"/>
                  </a:lnTo>
                  <a:lnTo>
                    <a:pt x="356" y="332"/>
                  </a:lnTo>
                  <a:lnTo>
                    <a:pt x="351" y="337"/>
                  </a:lnTo>
                  <a:lnTo>
                    <a:pt x="351" y="344"/>
                  </a:lnTo>
                  <a:lnTo>
                    <a:pt x="342" y="342"/>
                  </a:lnTo>
                  <a:lnTo>
                    <a:pt x="338" y="339"/>
                  </a:lnTo>
                  <a:lnTo>
                    <a:pt x="335" y="332"/>
                  </a:lnTo>
                  <a:lnTo>
                    <a:pt x="337" y="326"/>
                  </a:lnTo>
                  <a:lnTo>
                    <a:pt x="342" y="321"/>
                  </a:lnTo>
                  <a:lnTo>
                    <a:pt x="329" y="324"/>
                  </a:lnTo>
                  <a:lnTo>
                    <a:pt x="325" y="328"/>
                  </a:lnTo>
                  <a:lnTo>
                    <a:pt x="327" y="331"/>
                  </a:lnTo>
                  <a:lnTo>
                    <a:pt x="321" y="328"/>
                  </a:lnTo>
                  <a:lnTo>
                    <a:pt x="316" y="332"/>
                  </a:lnTo>
                  <a:lnTo>
                    <a:pt x="319" y="334"/>
                  </a:lnTo>
                  <a:lnTo>
                    <a:pt x="317" y="339"/>
                  </a:lnTo>
                  <a:lnTo>
                    <a:pt x="306" y="336"/>
                  </a:lnTo>
                  <a:lnTo>
                    <a:pt x="263" y="360"/>
                  </a:lnTo>
                  <a:lnTo>
                    <a:pt x="261" y="376"/>
                  </a:lnTo>
                  <a:lnTo>
                    <a:pt x="249" y="384"/>
                  </a:lnTo>
                  <a:lnTo>
                    <a:pt x="245" y="379"/>
                  </a:lnTo>
                  <a:lnTo>
                    <a:pt x="237" y="379"/>
                  </a:lnTo>
                  <a:lnTo>
                    <a:pt x="223" y="361"/>
                  </a:lnTo>
                  <a:lnTo>
                    <a:pt x="244" y="353"/>
                  </a:lnTo>
                  <a:lnTo>
                    <a:pt x="239" y="344"/>
                  </a:lnTo>
                  <a:lnTo>
                    <a:pt x="229" y="336"/>
                  </a:lnTo>
                  <a:lnTo>
                    <a:pt x="196" y="331"/>
                  </a:lnTo>
                  <a:lnTo>
                    <a:pt x="208" y="340"/>
                  </a:lnTo>
                  <a:lnTo>
                    <a:pt x="210" y="356"/>
                  </a:lnTo>
                  <a:lnTo>
                    <a:pt x="208" y="368"/>
                  </a:lnTo>
                  <a:lnTo>
                    <a:pt x="218" y="376"/>
                  </a:lnTo>
                  <a:lnTo>
                    <a:pt x="216" y="393"/>
                  </a:lnTo>
                  <a:lnTo>
                    <a:pt x="218" y="405"/>
                  </a:lnTo>
                  <a:lnTo>
                    <a:pt x="212" y="396"/>
                  </a:lnTo>
                  <a:lnTo>
                    <a:pt x="207" y="400"/>
                  </a:lnTo>
                  <a:lnTo>
                    <a:pt x="208" y="395"/>
                  </a:lnTo>
                  <a:lnTo>
                    <a:pt x="191" y="388"/>
                  </a:lnTo>
                  <a:lnTo>
                    <a:pt x="181" y="400"/>
                  </a:lnTo>
                  <a:lnTo>
                    <a:pt x="160" y="411"/>
                  </a:lnTo>
                  <a:lnTo>
                    <a:pt x="162" y="417"/>
                  </a:lnTo>
                  <a:lnTo>
                    <a:pt x="178" y="438"/>
                  </a:lnTo>
                  <a:lnTo>
                    <a:pt x="123" y="422"/>
                  </a:lnTo>
                  <a:lnTo>
                    <a:pt x="119" y="429"/>
                  </a:lnTo>
                  <a:lnTo>
                    <a:pt x="120" y="433"/>
                  </a:lnTo>
                  <a:lnTo>
                    <a:pt x="131" y="441"/>
                  </a:lnTo>
                  <a:lnTo>
                    <a:pt x="138" y="438"/>
                  </a:lnTo>
                  <a:lnTo>
                    <a:pt x="144" y="453"/>
                  </a:lnTo>
                  <a:lnTo>
                    <a:pt x="136" y="454"/>
                  </a:lnTo>
                  <a:lnTo>
                    <a:pt x="98" y="438"/>
                  </a:lnTo>
                  <a:lnTo>
                    <a:pt x="96" y="429"/>
                  </a:lnTo>
                  <a:lnTo>
                    <a:pt x="88" y="417"/>
                  </a:lnTo>
                  <a:lnTo>
                    <a:pt x="91" y="416"/>
                  </a:lnTo>
                  <a:lnTo>
                    <a:pt x="91" y="405"/>
                  </a:lnTo>
                  <a:lnTo>
                    <a:pt x="61" y="385"/>
                  </a:lnTo>
                  <a:lnTo>
                    <a:pt x="54" y="376"/>
                  </a:lnTo>
                  <a:lnTo>
                    <a:pt x="58" y="372"/>
                  </a:lnTo>
                  <a:lnTo>
                    <a:pt x="72" y="384"/>
                  </a:lnTo>
                  <a:lnTo>
                    <a:pt x="83" y="384"/>
                  </a:lnTo>
                  <a:lnTo>
                    <a:pt x="87" y="388"/>
                  </a:lnTo>
                  <a:lnTo>
                    <a:pt x="146" y="400"/>
                  </a:lnTo>
                  <a:lnTo>
                    <a:pt x="162" y="395"/>
                  </a:lnTo>
                  <a:lnTo>
                    <a:pt x="175" y="380"/>
                  </a:lnTo>
                  <a:lnTo>
                    <a:pt x="176" y="372"/>
                  </a:lnTo>
                  <a:lnTo>
                    <a:pt x="173" y="371"/>
                  </a:lnTo>
                  <a:lnTo>
                    <a:pt x="170" y="360"/>
                  </a:lnTo>
                  <a:lnTo>
                    <a:pt x="96" y="316"/>
                  </a:lnTo>
                  <a:lnTo>
                    <a:pt x="56" y="313"/>
                  </a:lnTo>
                  <a:lnTo>
                    <a:pt x="58" y="310"/>
                  </a:lnTo>
                  <a:lnTo>
                    <a:pt x="45" y="307"/>
                  </a:lnTo>
                  <a:lnTo>
                    <a:pt x="45" y="300"/>
                  </a:lnTo>
                  <a:lnTo>
                    <a:pt x="56" y="305"/>
                  </a:lnTo>
                  <a:lnTo>
                    <a:pt x="58" y="300"/>
                  </a:lnTo>
                  <a:lnTo>
                    <a:pt x="42" y="295"/>
                  </a:lnTo>
                  <a:lnTo>
                    <a:pt x="43" y="300"/>
                  </a:lnTo>
                  <a:lnTo>
                    <a:pt x="38" y="303"/>
                  </a:lnTo>
                  <a:lnTo>
                    <a:pt x="29" y="300"/>
                  </a:lnTo>
                  <a:lnTo>
                    <a:pt x="29" y="307"/>
                  </a:lnTo>
                  <a:lnTo>
                    <a:pt x="21" y="305"/>
                  </a:lnTo>
                  <a:lnTo>
                    <a:pt x="19" y="310"/>
                  </a:lnTo>
                  <a:lnTo>
                    <a:pt x="10" y="315"/>
                  </a:lnTo>
                  <a:lnTo>
                    <a:pt x="6" y="321"/>
                  </a:lnTo>
                  <a:lnTo>
                    <a:pt x="0" y="332"/>
                  </a:lnTo>
                  <a:lnTo>
                    <a:pt x="5" y="344"/>
                  </a:lnTo>
                  <a:lnTo>
                    <a:pt x="14" y="347"/>
                  </a:lnTo>
                  <a:lnTo>
                    <a:pt x="22" y="356"/>
                  </a:lnTo>
                  <a:lnTo>
                    <a:pt x="24" y="361"/>
                  </a:lnTo>
                  <a:lnTo>
                    <a:pt x="14" y="379"/>
                  </a:lnTo>
                  <a:lnTo>
                    <a:pt x="30" y="406"/>
                  </a:lnTo>
                  <a:lnTo>
                    <a:pt x="26" y="419"/>
                  </a:lnTo>
                  <a:lnTo>
                    <a:pt x="27" y="430"/>
                  </a:lnTo>
                  <a:lnTo>
                    <a:pt x="30" y="430"/>
                  </a:lnTo>
                  <a:lnTo>
                    <a:pt x="34" y="438"/>
                  </a:lnTo>
                  <a:lnTo>
                    <a:pt x="40" y="443"/>
                  </a:lnTo>
                  <a:lnTo>
                    <a:pt x="37" y="456"/>
                  </a:lnTo>
                  <a:lnTo>
                    <a:pt x="53" y="472"/>
                  </a:lnTo>
                  <a:lnTo>
                    <a:pt x="54" y="478"/>
                  </a:lnTo>
                  <a:lnTo>
                    <a:pt x="37" y="502"/>
                  </a:lnTo>
                  <a:lnTo>
                    <a:pt x="8" y="525"/>
                  </a:lnTo>
                  <a:lnTo>
                    <a:pt x="21" y="522"/>
                  </a:lnTo>
                  <a:lnTo>
                    <a:pt x="21" y="526"/>
                  </a:lnTo>
                  <a:lnTo>
                    <a:pt x="19" y="525"/>
                  </a:lnTo>
                  <a:lnTo>
                    <a:pt x="19" y="530"/>
                  </a:lnTo>
                  <a:lnTo>
                    <a:pt x="38" y="533"/>
                  </a:lnTo>
                  <a:lnTo>
                    <a:pt x="45" y="538"/>
                  </a:lnTo>
                  <a:lnTo>
                    <a:pt x="14" y="541"/>
                  </a:lnTo>
                  <a:lnTo>
                    <a:pt x="14" y="546"/>
                  </a:lnTo>
                  <a:lnTo>
                    <a:pt x="18" y="547"/>
                  </a:lnTo>
                  <a:lnTo>
                    <a:pt x="13" y="554"/>
                  </a:lnTo>
                  <a:lnTo>
                    <a:pt x="2" y="557"/>
                  </a:lnTo>
                  <a:lnTo>
                    <a:pt x="14" y="578"/>
                  </a:lnTo>
                  <a:lnTo>
                    <a:pt x="10" y="583"/>
                  </a:lnTo>
                  <a:lnTo>
                    <a:pt x="16" y="587"/>
                  </a:lnTo>
                  <a:lnTo>
                    <a:pt x="14" y="595"/>
                  </a:lnTo>
                  <a:lnTo>
                    <a:pt x="22" y="602"/>
                  </a:lnTo>
                  <a:lnTo>
                    <a:pt x="24" y="610"/>
                  </a:lnTo>
                  <a:lnTo>
                    <a:pt x="38" y="611"/>
                  </a:lnTo>
                  <a:lnTo>
                    <a:pt x="42" y="613"/>
                  </a:lnTo>
                  <a:lnTo>
                    <a:pt x="42" y="618"/>
                  </a:lnTo>
                  <a:lnTo>
                    <a:pt x="54" y="615"/>
                  </a:lnTo>
                  <a:lnTo>
                    <a:pt x="62" y="619"/>
                  </a:lnTo>
                  <a:lnTo>
                    <a:pt x="64" y="626"/>
                  </a:lnTo>
                  <a:lnTo>
                    <a:pt x="62" y="634"/>
                  </a:lnTo>
                  <a:lnTo>
                    <a:pt x="77" y="647"/>
                  </a:lnTo>
                  <a:lnTo>
                    <a:pt x="79" y="651"/>
                  </a:lnTo>
                  <a:lnTo>
                    <a:pt x="85" y="650"/>
                  </a:lnTo>
                  <a:lnTo>
                    <a:pt x="91" y="655"/>
                  </a:lnTo>
                  <a:lnTo>
                    <a:pt x="93" y="656"/>
                  </a:lnTo>
                  <a:lnTo>
                    <a:pt x="85" y="661"/>
                  </a:lnTo>
                  <a:lnTo>
                    <a:pt x="75" y="659"/>
                  </a:lnTo>
                  <a:lnTo>
                    <a:pt x="72" y="663"/>
                  </a:lnTo>
                  <a:lnTo>
                    <a:pt x="82" y="679"/>
                  </a:lnTo>
                  <a:lnTo>
                    <a:pt x="109" y="676"/>
                  </a:lnTo>
                  <a:lnTo>
                    <a:pt x="119" y="684"/>
                  </a:lnTo>
                  <a:lnTo>
                    <a:pt x="114" y="685"/>
                  </a:lnTo>
                  <a:lnTo>
                    <a:pt x="117" y="692"/>
                  </a:lnTo>
                  <a:lnTo>
                    <a:pt x="130" y="693"/>
                  </a:lnTo>
                  <a:lnTo>
                    <a:pt x="138" y="706"/>
                  </a:lnTo>
                  <a:lnTo>
                    <a:pt x="152" y="708"/>
                  </a:lnTo>
                  <a:lnTo>
                    <a:pt x="164" y="706"/>
                  </a:lnTo>
                  <a:lnTo>
                    <a:pt x="173" y="714"/>
                  </a:lnTo>
                  <a:lnTo>
                    <a:pt x="178" y="712"/>
                  </a:lnTo>
                  <a:lnTo>
                    <a:pt x="204" y="719"/>
                  </a:lnTo>
                  <a:lnTo>
                    <a:pt x="202" y="720"/>
                  </a:lnTo>
                  <a:lnTo>
                    <a:pt x="205" y="725"/>
                  </a:lnTo>
                  <a:lnTo>
                    <a:pt x="199" y="728"/>
                  </a:lnTo>
                  <a:lnTo>
                    <a:pt x="204" y="730"/>
                  </a:lnTo>
                  <a:lnTo>
                    <a:pt x="199" y="733"/>
                  </a:lnTo>
                  <a:lnTo>
                    <a:pt x="202" y="736"/>
                  </a:lnTo>
                  <a:lnTo>
                    <a:pt x="204" y="740"/>
                  </a:lnTo>
                  <a:lnTo>
                    <a:pt x="202" y="746"/>
                  </a:lnTo>
                  <a:lnTo>
                    <a:pt x="189" y="746"/>
                  </a:lnTo>
                  <a:lnTo>
                    <a:pt x="181" y="752"/>
                  </a:lnTo>
                  <a:lnTo>
                    <a:pt x="181" y="757"/>
                  </a:lnTo>
                  <a:lnTo>
                    <a:pt x="196" y="756"/>
                  </a:lnTo>
                  <a:lnTo>
                    <a:pt x="199" y="759"/>
                  </a:lnTo>
                  <a:lnTo>
                    <a:pt x="186" y="762"/>
                  </a:lnTo>
                  <a:lnTo>
                    <a:pt x="188" y="764"/>
                  </a:lnTo>
                  <a:lnTo>
                    <a:pt x="176" y="764"/>
                  </a:lnTo>
                  <a:lnTo>
                    <a:pt x="176" y="767"/>
                  </a:lnTo>
                  <a:lnTo>
                    <a:pt x="188" y="773"/>
                  </a:lnTo>
                  <a:lnTo>
                    <a:pt x="181" y="775"/>
                  </a:lnTo>
                  <a:lnTo>
                    <a:pt x="173" y="783"/>
                  </a:lnTo>
                  <a:lnTo>
                    <a:pt x="167" y="783"/>
                  </a:lnTo>
                  <a:lnTo>
                    <a:pt x="164" y="786"/>
                  </a:lnTo>
                  <a:lnTo>
                    <a:pt x="175" y="794"/>
                  </a:lnTo>
                  <a:lnTo>
                    <a:pt x="196" y="801"/>
                  </a:lnTo>
                  <a:lnTo>
                    <a:pt x="212" y="810"/>
                  </a:lnTo>
                  <a:lnTo>
                    <a:pt x="223" y="809"/>
                  </a:lnTo>
                  <a:lnTo>
                    <a:pt x="239" y="813"/>
                  </a:lnTo>
                  <a:lnTo>
                    <a:pt x="257" y="813"/>
                  </a:lnTo>
                  <a:lnTo>
                    <a:pt x="273" y="821"/>
                  </a:lnTo>
                  <a:lnTo>
                    <a:pt x="290" y="820"/>
                  </a:lnTo>
                  <a:lnTo>
                    <a:pt x="298" y="823"/>
                  </a:lnTo>
                  <a:lnTo>
                    <a:pt x="298" y="826"/>
                  </a:lnTo>
                  <a:lnTo>
                    <a:pt x="309" y="831"/>
                  </a:lnTo>
                  <a:lnTo>
                    <a:pt x="321" y="836"/>
                  </a:lnTo>
                  <a:lnTo>
                    <a:pt x="324" y="839"/>
                  </a:lnTo>
                  <a:lnTo>
                    <a:pt x="330" y="841"/>
                  </a:lnTo>
                  <a:lnTo>
                    <a:pt x="340" y="833"/>
                  </a:lnTo>
                  <a:lnTo>
                    <a:pt x="324" y="815"/>
                  </a:lnTo>
                  <a:lnTo>
                    <a:pt x="324" y="804"/>
                  </a:lnTo>
                  <a:lnTo>
                    <a:pt x="322" y="809"/>
                  </a:lnTo>
                  <a:lnTo>
                    <a:pt x="308" y="794"/>
                  </a:lnTo>
                  <a:lnTo>
                    <a:pt x="316" y="785"/>
                  </a:lnTo>
                  <a:lnTo>
                    <a:pt x="316" y="778"/>
                  </a:lnTo>
                  <a:lnTo>
                    <a:pt x="319" y="778"/>
                  </a:lnTo>
                  <a:lnTo>
                    <a:pt x="319" y="772"/>
                  </a:lnTo>
                  <a:lnTo>
                    <a:pt x="316" y="769"/>
                  </a:lnTo>
                  <a:lnTo>
                    <a:pt x="322" y="770"/>
                  </a:lnTo>
                  <a:lnTo>
                    <a:pt x="325" y="777"/>
                  </a:lnTo>
                  <a:lnTo>
                    <a:pt x="330" y="775"/>
                  </a:lnTo>
                  <a:lnTo>
                    <a:pt x="335" y="770"/>
                  </a:lnTo>
                  <a:lnTo>
                    <a:pt x="324" y="765"/>
                  </a:lnTo>
                  <a:lnTo>
                    <a:pt x="325" y="762"/>
                  </a:lnTo>
                  <a:lnTo>
                    <a:pt x="332" y="762"/>
                  </a:lnTo>
                  <a:lnTo>
                    <a:pt x="329" y="752"/>
                  </a:lnTo>
                  <a:lnTo>
                    <a:pt x="321" y="746"/>
                  </a:lnTo>
                  <a:lnTo>
                    <a:pt x="311" y="748"/>
                  </a:lnTo>
                  <a:lnTo>
                    <a:pt x="305" y="740"/>
                  </a:lnTo>
                  <a:lnTo>
                    <a:pt x="298" y="736"/>
                  </a:lnTo>
                  <a:lnTo>
                    <a:pt x="300" y="728"/>
                  </a:lnTo>
                  <a:lnTo>
                    <a:pt x="303" y="727"/>
                  </a:lnTo>
                  <a:lnTo>
                    <a:pt x="300" y="722"/>
                  </a:lnTo>
                  <a:lnTo>
                    <a:pt x="301" y="714"/>
                  </a:lnTo>
                  <a:lnTo>
                    <a:pt x="305" y="711"/>
                  </a:lnTo>
                  <a:lnTo>
                    <a:pt x="306" y="704"/>
                  </a:lnTo>
                  <a:lnTo>
                    <a:pt x="321" y="716"/>
                  </a:lnTo>
                  <a:lnTo>
                    <a:pt x="327" y="712"/>
                  </a:lnTo>
                  <a:lnTo>
                    <a:pt x="321" y="703"/>
                  </a:lnTo>
                  <a:lnTo>
                    <a:pt x="332" y="700"/>
                  </a:lnTo>
                  <a:lnTo>
                    <a:pt x="332" y="695"/>
                  </a:lnTo>
                  <a:lnTo>
                    <a:pt x="343" y="692"/>
                  </a:lnTo>
                  <a:lnTo>
                    <a:pt x="348" y="685"/>
                  </a:lnTo>
                  <a:lnTo>
                    <a:pt x="356" y="685"/>
                  </a:lnTo>
                  <a:lnTo>
                    <a:pt x="364" y="688"/>
                  </a:lnTo>
                  <a:lnTo>
                    <a:pt x="366" y="684"/>
                  </a:lnTo>
                  <a:lnTo>
                    <a:pt x="372" y="684"/>
                  </a:lnTo>
                  <a:lnTo>
                    <a:pt x="375" y="688"/>
                  </a:lnTo>
                  <a:lnTo>
                    <a:pt x="390" y="688"/>
                  </a:lnTo>
                  <a:lnTo>
                    <a:pt x="401" y="695"/>
                  </a:lnTo>
                  <a:lnTo>
                    <a:pt x="407" y="703"/>
                  </a:lnTo>
                  <a:lnTo>
                    <a:pt x="409" y="703"/>
                  </a:lnTo>
                  <a:lnTo>
                    <a:pt x="406" y="696"/>
                  </a:lnTo>
                  <a:lnTo>
                    <a:pt x="409" y="696"/>
                  </a:lnTo>
                  <a:lnTo>
                    <a:pt x="423" y="703"/>
                  </a:lnTo>
                  <a:lnTo>
                    <a:pt x="436" y="695"/>
                  </a:lnTo>
                  <a:lnTo>
                    <a:pt x="447" y="698"/>
                  </a:lnTo>
                  <a:lnTo>
                    <a:pt x="451" y="696"/>
                  </a:lnTo>
                  <a:lnTo>
                    <a:pt x="457" y="695"/>
                  </a:lnTo>
                  <a:lnTo>
                    <a:pt x="467" y="701"/>
                  </a:lnTo>
                  <a:lnTo>
                    <a:pt x="476" y="704"/>
                  </a:lnTo>
                  <a:lnTo>
                    <a:pt x="484" y="698"/>
                  </a:lnTo>
                  <a:lnTo>
                    <a:pt x="497" y="701"/>
                  </a:lnTo>
                  <a:lnTo>
                    <a:pt x="503" y="700"/>
                  </a:lnTo>
                  <a:lnTo>
                    <a:pt x="505" y="690"/>
                  </a:lnTo>
                  <a:lnTo>
                    <a:pt x="503" y="690"/>
                  </a:lnTo>
                  <a:lnTo>
                    <a:pt x="497" y="688"/>
                  </a:lnTo>
                  <a:lnTo>
                    <a:pt x="486" y="685"/>
                  </a:lnTo>
                  <a:lnTo>
                    <a:pt x="479" y="680"/>
                  </a:lnTo>
                  <a:lnTo>
                    <a:pt x="492" y="676"/>
                  </a:lnTo>
                  <a:lnTo>
                    <a:pt x="492" y="672"/>
                  </a:lnTo>
                  <a:lnTo>
                    <a:pt x="487" y="667"/>
                  </a:lnTo>
                  <a:lnTo>
                    <a:pt x="492" y="663"/>
                  </a:lnTo>
                  <a:lnTo>
                    <a:pt x="507" y="661"/>
                  </a:lnTo>
                  <a:lnTo>
                    <a:pt x="494" y="658"/>
                  </a:lnTo>
                  <a:lnTo>
                    <a:pt x="492" y="655"/>
                  </a:lnTo>
                  <a:lnTo>
                    <a:pt x="497" y="653"/>
                  </a:lnTo>
                  <a:lnTo>
                    <a:pt x="489" y="653"/>
                  </a:lnTo>
                  <a:lnTo>
                    <a:pt x="491" y="648"/>
                  </a:lnTo>
                  <a:lnTo>
                    <a:pt x="487" y="647"/>
                  </a:lnTo>
                  <a:lnTo>
                    <a:pt x="510" y="647"/>
                  </a:lnTo>
                  <a:lnTo>
                    <a:pt x="524" y="642"/>
                  </a:lnTo>
                  <a:lnTo>
                    <a:pt x="529" y="642"/>
                  </a:lnTo>
                  <a:lnTo>
                    <a:pt x="540" y="637"/>
                  </a:lnTo>
                  <a:lnTo>
                    <a:pt x="547" y="634"/>
                  </a:lnTo>
                  <a:lnTo>
                    <a:pt x="585" y="627"/>
                  </a:lnTo>
                  <a:lnTo>
                    <a:pt x="585" y="624"/>
                  </a:lnTo>
                  <a:lnTo>
                    <a:pt x="595" y="621"/>
                  </a:lnTo>
                  <a:lnTo>
                    <a:pt x="622" y="624"/>
                  </a:lnTo>
                  <a:lnTo>
                    <a:pt x="625" y="631"/>
                  </a:lnTo>
                  <a:lnTo>
                    <a:pt x="630" y="634"/>
                  </a:lnTo>
                  <a:lnTo>
                    <a:pt x="627" y="640"/>
                  </a:lnTo>
                  <a:lnTo>
                    <a:pt x="630" y="643"/>
                  </a:lnTo>
                  <a:lnTo>
                    <a:pt x="641" y="642"/>
                  </a:lnTo>
                  <a:lnTo>
                    <a:pt x="641" y="639"/>
                  </a:lnTo>
                  <a:lnTo>
                    <a:pt x="648" y="643"/>
                  </a:lnTo>
                  <a:lnTo>
                    <a:pt x="648" y="645"/>
                  </a:lnTo>
                  <a:lnTo>
                    <a:pt x="651" y="647"/>
                  </a:lnTo>
                  <a:lnTo>
                    <a:pt x="649" y="643"/>
                  </a:lnTo>
                  <a:lnTo>
                    <a:pt x="651" y="643"/>
                  </a:lnTo>
                  <a:lnTo>
                    <a:pt x="661" y="647"/>
                  </a:lnTo>
                  <a:lnTo>
                    <a:pt x="665" y="643"/>
                  </a:lnTo>
                  <a:lnTo>
                    <a:pt x="667" y="647"/>
                  </a:lnTo>
                  <a:lnTo>
                    <a:pt x="662" y="651"/>
                  </a:lnTo>
                  <a:lnTo>
                    <a:pt x="664" y="655"/>
                  </a:lnTo>
                  <a:lnTo>
                    <a:pt x="678" y="653"/>
                  </a:lnTo>
                  <a:lnTo>
                    <a:pt x="691" y="642"/>
                  </a:lnTo>
                  <a:lnTo>
                    <a:pt x="707" y="637"/>
                  </a:lnTo>
                  <a:lnTo>
                    <a:pt x="709" y="640"/>
                  </a:lnTo>
                  <a:lnTo>
                    <a:pt x="704" y="642"/>
                  </a:lnTo>
                  <a:lnTo>
                    <a:pt x="706" y="645"/>
                  </a:lnTo>
                  <a:lnTo>
                    <a:pt x="728" y="658"/>
                  </a:lnTo>
                  <a:lnTo>
                    <a:pt x="768" y="698"/>
                  </a:lnTo>
                  <a:lnTo>
                    <a:pt x="776" y="690"/>
                  </a:lnTo>
                  <a:lnTo>
                    <a:pt x="784" y="693"/>
                  </a:lnTo>
                  <a:lnTo>
                    <a:pt x="787" y="700"/>
                  </a:lnTo>
                  <a:lnTo>
                    <a:pt x="805" y="700"/>
                  </a:lnTo>
                  <a:lnTo>
                    <a:pt x="816" y="695"/>
                  </a:lnTo>
                  <a:lnTo>
                    <a:pt x="847" y="716"/>
                  </a:lnTo>
                  <a:lnTo>
                    <a:pt x="861" y="719"/>
                  </a:lnTo>
                  <a:lnTo>
                    <a:pt x="866" y="716"/>
                  </a:lnTo>
                  <a:lnTo>
                    <a:pt x="875" y="724"/>
                  </a:lnTo>
                  <a:lnTo>
                    <a:pt x="875" y="728"/>
                  </a:lnTo>
                  <a:lnTo>
                    <a:pt x="882" y="730"/>
                  </a:lnTo>
                  <a:lnTo>
                    <a:pt x="887" y="727"/>
                  </a:lnTo>
                  <a:lnTo>
                    <a:pt x="892" y="720"/>
                  </a:lnTo>
                  <a:lnTo>
                    <a:pt x="912" y="711"/>
                  </a:lnTo>
                  <a:lnTo>
                    <a:pt x="912" y="712"/>
                  </a:lnTo>
                  <a:lnTo>
                    <a:pt x="936" y="703"/>
                  </a:lnTo>
                  <a:lnTo>
                    <a:pt x="972" y="704"/>
                  </a:lnTo>
                  <a:lnTo>
                    <a:pt x="981" y="712"/>
                  </a:lnTo>
                  <a:lnTo>
                    <a:pt x="1023" y="711"/>
                  </a:lnTo>
                  <a:lnTo>
                    <a:pt x="1026" y="711"/>
                  </a:lnTo>
                  <a:lnTo>
                    <a:pt x="1023" y="704"/>
                  </a:lnTo>
                  <a:lnTo>
                    <a:pt x="1025" y="701"/>
                  </a:lnTo>
                  <a:lnTo>
                    <a:pt x="1018" y="688"/>
                  </a:lnTo>
                  <a:lnTo>
                    <a:pt x="1034" y="677"/>
                  </a:lnTo>
                  <a:lnTo>
                    <a:pt x="1074" y="687"/>
                  </a:lnTo>
                  <a:lnTo>
                    <a:pt x="1082" y="700"/>
                  </a:lnTo>
                  <a:lnTo>
                    <a:pt x="1095" y="704"/>
                  </a:lnTo>
                  <a:lnTo>
                    <a:pt x="1105" y="708"/>
                  </a:lnTo>
                  <a:lnTo>
                    <a:pt x="1124" y="701"/>
                  </a:lnTo>
                  <a:lnTo>
                    <a:pt x="1132" y="703"/>
                  </a:lnTo>
                  <a:lnTo>
                    <a:pt x="1169" y="714"/>
                  </a:lnTo>
                  <a:lnTo>
                    <a:pt x="1182" y="720"/>
                  </a:lnTo>
                  <a:lnTo>
                    <a:pt x="1214" y="724"/>
                  </a:lnTo>
                  <a:lnTo>
                    <a:pt x="1241" y="717"/>
                  </a:lnTo>
                  <a:lnTo>
                    <a:pt x="1260" y="708"/>
                  </a:lnTo>
                  <a:lnTo>
                    <a:pt x="1280" y="712"/>
                  </a:lnTo>
                  <a:lnTo>
                    <a:pt x="1288" y="711"/>
                  </a:lnTo>
                  <a:lnTo>
                    <a:pt x="1312" y="717"/>
                  </a:lnTo>
                  <a:lnTo>
                    <a:pt x="1328" y="709"/>
                  </a:lnTo>
                  <a:lnTo>
                    <a:pt x="1331" y="685"/>
                  </a:lnTo>
                  <a:lnTo>
                    <a:pt x="1339" y="679"/>
                  </a:lnTo>
                  <a:lnTo>
                    <a:pt x="1336" y="671"/>
                  </a:lnTo>
                  <a:lnTo>
                    <a:pt x="1326" y="671"/>
                  </a:lnTo>
                  <a:lnTo>
                    <a:pt x="1326" y="667"/>
                  </a:lnTo>
                  <a:lnTo>
                    <a:pt x="1334" y="658"/>
                  </a:lnTo>
                  <a:lnTo>
                    <a:pt x="1344" y="658"/>
                  </a:lnTo>
                  <a:lnTo>
                    <a:pt x="1371" y="653"/>
                  </a:lnTo>
                  <a:lnTo>
                    <a:pt x="1385" y="659"/>
                  </a:lnTo>
                  <a:lnTo>
                    <a:pt x="1403" y="661"/>
                  </a:lnTo>
                  <a:lnTo>
                    <a:pt x="1418" y="672"/>
                  </a:lnTo>
                  <a:lnTo>
                    <a:pt x="1437" y="696"/>
                  </a:lnTo>
                  <a:lnTo>
                    <a:pt x="1448" y="712"/>
                  </a:lnTo>
                  <a:lnTo>
                    <a:pt x="1448" y="716"/>
                  </a:lnTo>
                  <a:lnTo>
                    <a:pt x="1474" y="719"/>
                  </a:lnTo>
                  <a:lnTo>
                    <a:pt x="1478" y="720"/>
                  </a:lnTo>
                  <a:lnTo>
                    <a:pt x="1496" y="727"/>
                  </a:lnTo>
                  <a:lnTo>
                    <a:pt x="1512" y="744"/>
                  </a:lnTo>
                  <a:lnTo>
                    <a:pt x="1527" y="746"/>
                  </a:lnTo>
                  <a:lnTo>
                    <a:pt x="1530" y="744"/>
                  </a:lnTo>
                  <a:lnTo>
                    <a:pt x="1560" y="733"/>
                  </a:lnTo>
                  <a:lnTo>
                    <a:pt x="1563" y="746"/>
                  </a:lnTo>
                  <a:lnTo>
                    <a:pt x="1559" y="751"/>
                  </a:lnTo>
                  <a:lnTo>
                    <a:pt x="1560" y="769"/>
                  </a:lnTo>
                  <a:lnTo>
                    <a:pt x="1555" y="783"/>
                  </a:lnTo>
                  <a:lnTo>
                    <a:pt x="1552" y="785"/>
                  </a:lnTo>
                  <a:lnTo>
                    <a:pt x="1552" y="785"/>
                  </a:lnTo>
                  <a:lnTo>
                    <a:pt x="1551" y="788"/>
                  </a:lnTo>
                  <a:lnTo>
                    <a:pt x="1551" y="789"/>
                  </a:lnTo>
                  <a:lnTo>
                    <a:pt x="1547" y="793"/>
                  </a:lnTo>
                  <a:lnTo>
                    <a:pt x="1543" y="789"/>
                  </a:lnTo>
                  <a:lnTo>
                    <a:pt x="1541" y="788"/>
                  </a:lnTo>
                  <a:lnTo>
                    <a:pt x="1543" y="788"/>
                  </a:lnTo>
                  <a:lnTo>
                    <a:pt x="1539" y="783"/>
                  </a:lnTo>
                  <a:lnTo>
                    <a:pt x="1536" y="781"/>
                  </a:lnTo>
                  <a:lnTo>
                    <a:pt x="1527" y="789"/>
                  </a:lnTo>
                  <a:lnTo>
                    <a:pt x="1533" y="797"/>
                  </a:lnTo>
                  <a:lnTo>
                    <a:pt x="1538" y="809"/>
                  </a:lnTo>
                  <a:lnTo>
                    <a:pt x="1531" y="817"/>
                  </a:lnTo>
                  <a:lnTo>
                    <a:pt x="1533" y="820"/>
                  </a:lnTo>
                  <a:lnTo>
                    <a:pt x="1535" y="821"/>
                  </a:lnTo>
                  <a:lnTo>
                    <a:pt x="1536" y="821"/>
                  </a:lnTo>
                  <a:lnTo>
                    <a:pt x="1535" y="820"/>
                  </a:lnTo>
                  <a:lnTo>
                    <a:pt x="1541" y="818"/>
                  </a:lnTo>
                  <a:lnTo>
                    <a:pt x="1546" y="807"/>
                  </a:lnTo>
                  <a:lnTo>
                    <a:pt x="1551" y="812"/>
                  </a:lnTo>
                  <a:lnTo>
                    <a:pt x="1554" y="810"/>
                  </a:lnTo>
                  <a:lnTo>
                    <a:pt x="1557" y="815"/>
                  </a:lnTo>
                  <a:lnTo>
                    <a:pt x="1571" y="818"/>
                  </a:lnTo>
                  <a:lnTo>
                    <a:pt x="1592" y="807"/>
                  </a:lnTo>
                  <a:lnTo>
                    <a:pt x="1618" y="773"/>
                  </a:lnTo>
                  <a:lnTo>
                    <a:pt x="1623" y="756"/>
                  </a:lnTo>
                  <a:lnTo>
                    <a:pt x="1639" y="733"/>
                  </a:lnTo>
                  <a:lnTo>
                    <a:pt x="1634" y="709"/>
                  </a:lnTo>
                  <a:lnTo>
                    <a:pt x="1628" y="698"/>
                  </a:lnTo>
                  <a:lnTo>
                    <a:pt x="1628" y="687"/>
                  </a:lnTo>
                  <a:lnTo>
                    <a:pt x="1632" y="674"/>
                  </a:lnTo>
                  <a:lnTo>
                    <a:pt x="1624" y="669"/>
                  </a:lnTo>
                  <a:lnTo>
                    <a:pt x="1626" y="666"/>
                  </a:lnTo>
                  <a:lnTo>
                    <a:pt x="1621" y="661"/>
                  </a:lnTo>
                  <a:lnTo>
                    <a:pt x="1604" y="656"/>
                  </a:lnTo>
                  <a:lnTo>
                    <a:pt x="1621" y="659"/>
                  </a:lnTo>
                  <a:lnTo>
                    <a:pt x="1623" y="655"/>
                  </a:lnTo>
                  <a:lnTo>
                    <a:pt x="1605" y="647"/>
                  </a:lnTo>
                  <a:lnTo>
                    <a:pt x="1594" y="639"/>
                  </a:lnTo>
                  <a:lnTo>
                    <a:pt x="1578" y="639"/>
                  </a:lnTo>
                  <a:lnTo>
                    <a:pt x="1581" y="647"/>
                  </a:lnTo>
                  <a:lnTo>
                    <a:pt x="1579" y="651"/>
                  </a:lnTo>
                  <a:lnTo>
                    <a:pt x="1578" y="643"/>
                  </a:lnTo>
                  <a:lnTo>
                    <a:pt x="1575" y="648"/>
                  </a:lnTo>
                  <a:lnTo>
                    <a:pt x="1563" y="650"/>
                  </a:lnTo>
                  <a:lnTo>
                    <a:pt x="1567" y="645"/>
                  </a:lnTo>
                  <a:lnTo>
                    <a:pt x="1560" y="642"/>
                  </a:lnTo>
                  <a:lnTo>
                    <a:pt x="1563" y="639"/>
                  </a:lnTo>
                  <a:lnTo>
                    <a:pt x="1557" y="639"/>
                  </a:lnTo>
                  <a:lnTo>
                    <a:pt x="1559" y="643"/>
                  </a:lnTo>
                  <a:lnTo>
                    <a:pt x="1555" y="647"/>
                  </a:lnTo>
                  <a:lnTo>
                    <a:pt x="1549" y="632"/>
                  </a:lnTo>
                  <a:lnTo>
                    <a:pt x="1535" y="634"/>
                  </a:lnTo>
                  <a:lnTo>
                    <a:pt x="1527" y="631"/>
                  </a:lnTo>
                  <a:lnTo>
                    <a:pt x="1527" y="627"/>
                  </a:lnTo>
                  <a:lnTo>
                    <a:pt x="1551" y="605"/>
                  </a:lnTo>
                  <a:lnTo>
                    <a:pt x="1557" y="592"/>
                  </a:lnTo>
                  <a:lnTo>
                    <a:pt x="1576" y="574"/>
                  </a:lnTo>
                  <a:lnTo>
                    <a:pt x="1579" y="565"/>
                  </a:lnTo>
                  <a:lnTo>
                    <a:pt x="1592" y="549"/>
                  </a:lnTo>
                  <a:lnTo>
                    <a:pt x="1602" y="544"/>
                  </a:lnTo>
                  <a:lnTo>
                    <a:pt x="1634" y="542"/>
                  </a:lnTo>
                  <a:lnTo>
                    <a:pt x="1644" y="547"/>
                  </a:lnTo>
                  <a:lnTo>
                    <a:pt x="1647" y="541"/>
                  </a:lnTo>
                  <a:lnTo>
                    <a:pt x="1663" y="546"/>
                  </a:lnTo>
                  <a:lnTo>
                    <a:pt x="1674" y="542"/>
                  </a:lnTo>
                  <a:lnTo>
                    <a:pt x="1679" y="546"/>
                  </a:lnTo>
                  <a:lnTo>
                    <a:pt x="1682" y="544"/>
                  </a:lnTo>
                  <a:lnTo>
                    <a:pt x="1679" y="541"/>
                  </a:lnTo>
                  <a:lnTo>
                    <a:pt x="1684" y="541"/>
                  </a:lnTo>
                  <a:lnTo>
                    <a:pt x="1680" y="536"/>
                  </a:lnTo>
                  <a:lnTo>
                    <a:pt x="1684" y="536"/>
                  </a:lnTo>
                  <a:lnTo>
                    <a:pt x="1708" y="541"/>
                  </a:lnTo>
                  <a:lnTo>
                    <a:pt x="1714" y="539"/>
                  </a:lnTo>
                  <a:lnTo>
                    <a:pt x="1727" y="544"/>
                  </a:lnTo>
                  <a:lnTo>
                    <a:pt x="1714" y="547"/>
                  </a:lnTo>
                  <a:lnTo>
                    <a:pt x="1721" y="552"/>
                  </a:lnTo>
                  <a:lnTo>
                    <a:pt x="1733" y="549"/>
                  </a:lnTo>
                  <a:lnTo>
                    <a:pt x="1740" y="552"/>
                  </a:lnTo>
                  <a:lnTo>
                    <a:pt x="1748" y="546"/>
                  </a:lnTo>
                  <a:lnTo>
                    <a:pt x="1765" y="547"/>
                  </a:lnTo>
                  <a:lnTo>
                    <a:pt x="1769" y="546"/>
                  </a:lnTo>
                  <a:lnTo>
                    <a:pt x="1767" y="542"/>
                  </a:lnTo>
                  <a:lnTo>
                    <a:pt x="1753" y="539"/>
                  </a:lnTo>
                  <a:lnTo>
                    <a:pt x="1754" y="538"/>
                  </a:lnTo>
                  <a:lnTo>
                    <a:pt x="1749" y="533"/>
                  </a:lnTo>
                  <a:lnTo>
                    <a:pt x="1775" y="494"/>
                  </a:lnTo>
                  <a:lnTo>
                    <a:pt x="1796" y="488"/>
                  </a:lnTo>
                  <a:lnTo>
                    <a:pt x="1810" y="493"/>
                  </a:lnTo>
                  <a:lnTo>
                    <a:pt x="1815" y="488"/>
                  </a:lnTo>
                  <a:lnTo>
                    <a:pt x="1814" y="501"/>
                  </a:lnTo>
                  <a:lnTo>
                    <a:pt x="1817" y="506"/>
                  </a:lnTo>
                  <a:lnTo>
                    <a:pt x="1817" y="509"/>
                  </a:lnTo>
                  <a:lnTo>
                    <a:pt x="1825" y="507"/>
                  </a:lnTo>
                  <a:lnTo>
                    <a:pt x="1825" y="517"/>
                  </a:lnTo>
                  <a:lnTo>
                    <a:pt x="1846" y="494"/>
                  </a:lnTo>
                  <a:lnTo>
                    <a:pt x="1850" y="493"/>
                  </a:lnTo>
                  <a:lnTo>
                    <a:pt x="1855" y="496"/>
                  </a:lnTo>
                  <a:lnTo>
                    <a:pt x="1857" y="493"/>
                  </a:lnTo>
                  <a:lnTo>
                    <a:pt x="1852" y="491"/>
                  </a:lnTo>
                  <a:lnTo>
                    <a:pt x="1850" y="477"/>
                  </a:lnTo>
                  <a:lnTo>
                    <a:pt x="1862" y="472"/>
                  </a:lnTo>
                  <a:lnTo>
                    <a:pt x="1871" y="475"/>
                  </a:lnTo>
                  <a:lnTo>
                    <a:pt x="1863" y="481"/>
                  </a:lnTo>
                  <a:lnTo>
                    <a:pt x="1868" y="502"/>
                  </a:lnTo>
                  <a:lnTo>
                    <a:pt x="1867" y="506"/>
                  </a:lnTo>
                  <a:lnTo>
                    <a:pt x="1870" y="510"/>
                  </a:lnTo>
                  <a:lnTo>
                    <a:pt x="1850" y="520"/>
                  </a:lnTo>
                  <a:lnTo>
                    <a:pt x="1850" y="525"/>
                  </a:lnTo>
                  <a:lnTo>
                    <a:pt x="1839" y="538"/>
                  </a:lnTo>
                  <a:lnTo>
                    <a:pt x="1823" y="566"/>
                  </a:lnTo>
                  <a:lnTo>
                    <a:pt x="1812" y="573"/>
                  </a:lnTo>
                  <a:lnTo>
                    <a:pt x="1804" y="573"/>
                  </a:lnTo>
                  <a:lnTo>
                    <a:pt x="1809" y="578"/>
                  </a:lnTo>
                  <a:lnTo>
                    <a:pt x="1809" y="586"/>
                  </a:lnTo>
                  <a:lnTo>
                    <a:pt x="1801" y="594"/>
                  </a:lnTo>
                  <a:lnTo>
                    <a:pt x="1802" y="608"/>
                  </a:lnTo>
                  <a:lnTo>
                    <a:pt x="1814" y="631"/>
                  </a:lnTo>
                  <a:lnTo>
                    <a:pt x="1858" y="693"/>
                  </a:lnTo>
                  <a:lnTo>
                    <a:pt x="1871" y="677"/>
                  </a:lnTo>
                  <a:lnTo>
                    <a:pt x="1868" y="666"/>
                  </a:lnTo>
                  <a:lnTo>
                    <a:pt x="1871" y="661"/>
                  </a:lnTo>
                  <a:lnTo>
                    <a:pt x="1881" y="655"/>
                  </a:lnTo>
                  <a:lnTo>
                    <a:pt x="1886" y="656"/>
                  </a:lnTo>
                  <a:lnTo>
                    <a:pt x="1878" y="642"/>
                  </a:lnTo>
                  <a:lnTo>
                    <a:pt x="1887" y="632"/>
                  </a:lnTo>
                  <a:lnTo>
                    <a:pt x="1897" y="632"/>
                  </a:lnTo>
                  <a:lnTo>
                    <a:pt x="1903" y="629"/>
                  </a:lnTo>
                  <a:lnTo>
                    <a:pt x="1891" y="615"/>
                  </a:lnTo>
                  <a:lnTo>
                    <a:pt x="1891" y="607"/>
                  </a:lnTo>
                  <a:lnTo>
                    <a:pt x="1894" y="602"/>
                  </a:lnTo>
                  <a:lnTo>
                    <a:pt x="1892" y="602"/>
                  </a:lnTo>
                  <a:lnTo>
                    <a:pt x="1891" y="599"/>
                  </a:lnTo>
                  <a:lnTo>
                    <a:pt x="1900" y="597"/>
                  </a:lnTo>
                  <a:lnTo>
                    <a:pt x="1899" y="602"/>
                  </a:lnTo>
                  <a:lnTo>
                    <a:pt x="1905" y="607"/>
                  </a:lnTo>
                  <a:lnTo>
                    <a:pt x="1907" y="602"/>
                  </a:lnTo>
                  <a:lnTo>
                    <a:pt x="1902" y="594"/>
                  </a:lnTo>
                  <a:lnTo>
                    <a:pt x="1895" y="592"/>
                  </a:lnTo>
                  <a:lnTo>
                    <a:pt x="1891" y="584"/>
                  </a:lnTo>
                  <a:lnTo>
                    <a:pt x="1892" y="573"/>
                  </a:lnTo>
                  <a:lnTo>
                    <a:pt x="1883" y="570"/>
                  </a:lnTo>
                  <a:lnTo>
                    <a:pt x="1881" y="573"/>
                  </a:lnTo>
                  <a:lnTo>
                    <a:pt x="1875" y="570"/>
                  </a:lnTo>
                  <a:lnTo>
                    <a:pt x="1873" y="558"/>
                  </a:lnTo>
                  <a:lnTo>
                    <a:pt x="1876" y="547"/>
                  </a:lnTo>
                  <a:lnTo>
                    <a:pt x="1879" y="547"/>
                  </a:lnTo>
                  <a:lnTo>
                    <a:pt x="1878" y="531"/>
                  </a:lnTo>
                  <a:lnTo>
                    <a:pt x="1891" y="528"/>
                  </a:lnTo>
                  <a:lnTo>
                    <a:pt x="1899" y="533"/>
                  </a:lnTo>
                  <a:lnTo>
                    <a:pt x="1897" y="526"/>
                  </a:lnTo>
                  <a:lnTo>
                    <a:pt x="1908" y="518"/>
                  </a:lnTo>
                  <a:lnTo>
                    <a:pt x="1915" y="533"/>
                  </a:lnTo>
                  <a:lnTo>
                    <a:pt x="1919" y="520"/>
                  </a:lnTo>
                  <a:lnTo>
                    <a:pt x="1934" y="515"/>
                  </a:lnTo>
                  <a:lnTo>
                    <a:pt x="1951" y="518"/>
                  </a:lnTo>
                  <a:lnTo>
                    <a:pt x="1971" y="530"/>
                  </a:lnTo>
                  <a:lnTo>
                    <a:pt x="1969" y="518"/>
                  </a:lnTo>
                  <a:lnTo>
                    <a:pt x="1988" y="507"/>
                  </a:lnTo>
                  <a:lnTo>
                    <a:pt x="1985" y="502"/>
                  </a:lnTo>
                  <a:lnTo>
                    <a:pt x="1995" y="499"/>
                  </a:lnTo>
                  <a:lnTo>
                    <a:pt x="1995" y="491"/>
                  </a:lnTo>
                  <a:lnTo>
                    <a:pt x="2001" y="493"/>
                  </a:lnTo>
                  <a:lnTo>
                    <a:pt x="2014" y="486"/>
                  </a:lnTo>
                  <a:lnTo>
                    <a:pt x="2012" y="481"/>
                  </a:lnTo>
                  <a:lnTo>
                    <a:pt x="2036" y="473"/>
                  </a:lnTo>
                  <a:lnTo>
                    <a:pt x="2040" y="473"/>
                  </a:lnTo>
                  <a:lnTo>
                    <a:pt x="2064" y="478"/>
                  </a:lnTo>
                  <a:lnTo>
                    <a:pt x="2067" y="469"/>
                  </a:lnTo>
                  <a:lnTo>
                    <a:pt x="2056" y="462"/>
                  </a:lnTo>
                  <a:lnTo>
                    <a:pt x="2062" y="461"/>
                  </a:lnTo>
                  <a:lnTo>
                    <a:pt x="2049" y="453"/>
                  </a:lnTo>
                  <a:lnTo>
                    <a:pt x="2041" y="441"/>
                  </a:lnTo>
                  <a:lnTo>
                    <a:pt x="2038" y="438"/>
                  </a:lnTo>
                  <a:lnTo>
                    <a:pt x="2032" y="432"/>
                  </a:lnTo>
                  <a:lnTo>
                    <a:pt x="2030" y="435"/>
                  </a:lnTo>
                  <a:lnTo>
                    <a:pt x="2022" y="432"/>
                  </a:lnTo>
                  <a:lnTo>
                    <a:pt x="2016" y="424"/>
                  </a:lnTo>
                  <a:lnTo>
                    <a:pt x="2033" y="427"/>
                  </a:lnTo>
                  <a:lnTo>
                    <a:pt x="2046" y="414"/>
                  </a:lnTo>
                  <a:lnTo>
                    <a:pt x="2046" y="414"/>
                  </a:lnTo>
                  <a:lnTo>
                    <a:pt x="2049" y="403"/>
                  </a:lnTo>
                  <a:lnTo>
                    <a:pt x="2048" y="400"/>
                  </a:lnTo>
                  <a:lnTo>
                    <a:pt x="2036" y="395"/>
                  </a:lnTo>
                  <a:lnTo>
                    <a:pt x="2033" y="390"/>
                  </a:lnTo>
                  <a:lnTo>
                    <a:pt x="2032" y="388"/>
                  </a:lnTo>
                  <a:lnTo>
                    <a:pt x="2041" y="388"/>
                  </a:lnTo>
                  <a:lnTo>
                    <a:pt x="2038" y="384"/>
                  </a:lnTo>
                  <a:lnTo>
                    <a:pt x="2040" y="384"/>
                  </a:lnTo>
                  <a:lnTo>
                    <a:pt x="2046" y="387"/>
                  </a:lnTo>
                  <a:lnTo>
                    <a:pt x="2049" y="382"/>
                  </a:lnTo>
                  <a:lnTo>
                    <a:pt x="2053" y="388"/>
                  </a:lnTo>
                  <a:lnTo>
                    <a:pt x="2046" y="390"/>
                  </a:lnTo>
                  <a:lnTo>
                    <a:pt x="2054" y="396"/>
                  </a:lnTo>
                  <a:lnTo>
                    <a:pt x="2056" y="396"/>
                  </a:lnTo>
                  <a:lnTo>
                    <a:pt x="2059" y="403"/>
                  </a:lnTo>
                  <a:lnTo>
                    <a:pt x="2072" y="405"/>
                  </a:lnTo>
                  <a:lnTo>
                    <a:pt x="2086" y="401"/>
                  </a:lnTo>
                  <a:lnTo>
                    <a:pt x="2096" y="405"/>
                  </a:lnTo>
                  <a:lnTo>
                    <a:pt x="2101" y="416"/>
                  </a:lnTo>
                  <a:lnTo>
                    <a:pt x="2112" y="422"/>
                  </a:lnTo>
                  <a:lnTo>
                    <a:pt x="2118" y="422"/>
                  </a:lnTo>
                  <a:lnTo>
                    <a:pt x="2117" y="419"/>
                  </a:lnTo>
                  <a:lnTo>
                    <a:pt x="2120" y="421"/>
                  </a:lnTo>
                  <a:lnTo>
                    <a:pt x="2118" y="417"/>
                  </a:lnTo>
                  <a:lnTo>
                    <a:pt x="2120" y="417"/>
                  </a:lnTo>
                  <a:lnTo>
                    <a:pt x="2120" y="421"/>
                  </a:lnTo>
                  <a:lnTo>
                    <a:pt x="2120" y="422"/>
                  </a:lnTo>
                  <a:lnTo>
                    <a:pt x="2129" y="425"/>
                  </a:lnTo>
                  <a:lnTo>
                    <a:pt x="2129" y="427"/>
                  </a:lnTo>
                  <a:lnTo>
                    <a:pt x="2134" y="430"/>
                  </a:lnTo>
                  <a:lnTo>
                    <a:pt x="2138" y="429"/>
                  </a:lnTo>
                  <a:lnTo>
                    <a:pt x="2138" y="430"/>
                  </a:lnTo>
                  <a:lnTo>
                    <a:pt x="2141" y="432"/>
                  </a:lnTo>
                  <a:lnTo>
                    <a:pt x="2142" y="430"/>
                  </a:lnTo>
                  <a:lnTo>
                    <a:pt x="2141" y="425"/>
                  </a:lnTo>
                  <a:lnTo>
                    <a:pt x="2144" y="427"/>
                  </a:lnTo>
                  <a:lnTo>
                    <a:pt x="2144" y="432"/>
                  </a:lnTo>
                  <a:lnTo>
                    <a:pt x="2150" y="433"/>
                  </a:lnTo>
                  <a:lnTo>
                    <a:pt x="2150" y="432"/>
                  </a:lnTo>
                  <a:lnTo>
                    <a:pt x="2149" y="429"/>
                  </a:lnTo>
                  <a:lnTo>
                    <a:pt x="2157" y="430"/>
                  </a:lnTo>
                  <a:lnTo>
                    <a:pt x="2150" y="424"/>
                  </a:lnTo>
                  <a:lnTo>
                    <a:pt x="2146" y="424"/>
                  </a:lnTo>
                  <a:lnTo>
                    <a:pt x="2147" y="422"/>
                  </a:lnTo>
                  <a:lnTo>
                    <a:pt x="2142" y="421"/>
                  </a:lnTo>
                  <a:lnTo>
                    <a:pt x="2152" y="414"/>
                  </a:lnTo>
                  <a:lnTo>
                    <a:pt x="2147" y="411"/>
                  </a:lnTo>
                  <a:lnTo>
                    <a:pt x="2149" y="409"/>
                  </a:lnTo>
                  <a:lnTo>
                    <a:pt x="2147" y="406"/>
                  </a:lnTo>
                  <a:lnTo>
                    <a:pt x="2149" y="403"/>
                  </a:lnTo>
                  <a:lnTo>
                    <a:pt x="2160" y="405"/>
                  </a:lnTo>
                  <a:lnTo>
                    <a:pt x="2160" y="403"/>
                  </a:lnTo>
                  <a:lnTo>
                    <a:pt x="2158" y="401"/>
                  </a:lnTo>
                  <a:lnTo>
                    <a:pt x="2154" y="400"/>
                  </a:lnTo>
                  <a:lnTo>
                    <a:pt x="2152" y="396"/>
                  </a:lnTo>
                  <a:lnTo>
                    <a:pt x="2152" y="395"/>
                  </a:lnTo>
                  <a:lnTo>
                    <a:pt x="2165" y="401"/>
                  </a:lnTo>
                  <a:lnTo>
                    <a:pt x="2162" y="393"/>
                  </a:lnTo>
                  <a:lnTo>
                    <a:pt x="2170" y="388"/>
                  </a:lnTo>
                  <a:lnTo>
                    <a:pt x="2162" y="387"/>
                  </a:lnTo>
                  <a:close/>
                  <a:moveTo>
                    <a:pt x="64" y="571"/>
                  </a:moveTo>
                  <a:lnTo>
                    <a:pt x="62" y="571"/>
                  </a:lnTo>
                  <a:lnTo>
                    <a:pt x="56" y="573"/>
                  </a:lnTo>
                  <a:lnTo>
                    <a:pt x="54" y="571"/>
                  </a:lnTo>
                  <a:lnTo>
                    <a:pt x="58" y="568"/>
                  </a:lnTo>
                  <a:lnTo>
                    <a:pt x="59" y="566"/>
                  </a:lnTo>
                  <a:lnTo>
                    <a:pt x="64" y="568"/>
                  </a:lnTo>
                  <a:lnTo>
                    <a:pt x="66" y="573"/>
                  </a:lnTo>
                  <a:lnTo>
                    <a:pt x="64" y="571"/>
                  </a:lnTo>
                  <a:close/>
                  <a:moveTo>
                    <a:pt x="74" y="525"/>
                  </a:moveTo>
                  <a:lnTo>
                    <a:pt x="74" y="528"/>
                  </a:lnTo>
                  <a:lnTo>
                    <a:pt x="71" y="533"/>
                  </a:lnTo>
                  <a:lnTo>
                    <a:pt x="62" y="531"/>
                  </a:lnTo>
                  <a:lnTo>
                    <a:pt x="59" y="533"/>
                  </a:lnTo>
                  <a:lnTo>
                    <a:pt x="58" y="538"/>
                  </a:lnTo>
                  <a:lnTo>
                    <a:pt x="51" y="538"/>
                  </a:lnTo>
                  <a:lnTo>
                    <a:pt x="50" y="528"/>
                  </a:lnTo>
                  <a:lnTo>
                    <a:pt x="43" y="522"/>
                  </a:lnTo>
                  <a:lnTo>
                    <a:pt x="43" y="520"/>
                  </a:lnTo>
                  <a:lnTo>
                    <a:pt x="40" y="515"/>
                  </a:lnTo>
                  <a:lnTo>
                    <a:pt x="37" y="515"/>
                  </a:lnTo>
                  <a:lnTo>
                    <a:pt x="35" y="509"/>
                  </a:lnTo>
                  <a:lnTo>
                    <a:pt x="42" y="502"/>
                  </a:lnTo>
                  <a:lnTo>
                    <a:pt x="48" y="501"/>
                  </a:lnTo>
                  <a:lnTo>
                    <a:pt x="53" y="502"/>
                  </a:lnTo>
                  <a:lnTo>
                    <a:pt x="61" y="509"/>
                  </a:lnTo>
                  <a:lnTo>
                    <a:pt x="67" y="512"/>
                  </a:lnTo>
                  <a:lnTo>
                    <a:pt x="72" y="518"/>
                  </a:lnTo>
                  <a:lnTo>
                    <a:pt x="74" y="518"/>
                  </a:lnTo>
                  <a:lnTo>
                    <a:pt x="75" y="525"/>
                  </a:lnTo>
                  <a:lnTo>
                    <a:pt x="74" y="525"/>
                  </a:lnTo>
                  <a:close/>
                  <a:moveTo>
                    <a:pt x="122" y="514"/>
                  </a:moveTo>
                  <a:lnTo>
                    <a:pt x="119" y="514"/>
                  </a:lnTo>
                  <a:lnTo>
                    <a:pt x="117" y="518"/>
                  </a:lnTo>
                  <a:lnTo>
                    <a:pt x="112" y="517"/>
                  </a:lnTo>
                  <a:lnTo>
                    <a:pt x="112" y="515"/>
                  </a:lnTo>
                  <a:lnTo>
                    <a:pt x="114" y="514"/>
                  </a:lnTo>
                  <a:lnTo>
                    <a:pt x="112" y="510"/>
                  </a:lnTo>
                  <a:lnTo>
                    <a:pt x="107" y="506"/>
                  </a:lnTo>
                  <a:lnTo>
                    <a:pt x="98" y="502"/>
                  </a:lnTo>
                  <a:lnTo>
                    <a:pt x="95" y="498"/>
                  </a:lnTo>
                  <a:lnTo>
                    <a:pt x="93" y="498"/>
                  </a:lnTo>
                  <a:lnTo>
                    <a:pt x="96" y="499"/>
                  </a:lnTo>
                  <a:lnTo>
                    <a:pt x="98" y="496"/>
                  </a:lnTo>
                  <a:lnTo>
                    <a:pt x="91" y="491"/>
                  </a:lnTo>
                  <a:lnTo>
                    <a:pt x="98" y="494"/>
                  </a:lnTo>
                  <a:lnTo>
                    <a:pt x="93" y="485"/>
                  </a:lnTo>
                  <a:lnTo>
                    <a:pt x="95" y="481"/>
                  </a:lnTo>
                  <a:lnTo>
                    <a:pt x="98" y="485"/>
                  </a:lnTo>
                  <a:lnTo>
                    <a:pt x="99" y="491"/>
                  </a:lnTo>
                  <a:lnTo>
                    <a:pt x="104" y="493"/>
                  </a:lnTo>
                  <a:lnTo>
                    <a:pt x="104" y="491"/>
                  </a:lnTo>
                  <a:lnTo>
                    <a:pt x="103" y="488"/>
                  </a:lnTo>
                  <a:lnTo>
                    <a:pt x="107" y="489"/>
                  </a:lnTo>
                  <a:lnTo>
                    <a:pt x="109" y="488"/>
                  </a:lnTo>
                  <a:lnTo>
                    <a:pt x="106" y="481"/>
                  </a:lnTo>
                  <a:lnTo>
                    <a:pt x="99" y="480"/>
                  </a:lnTo>
                  <a:lnTo>
                    <a:pt x="99" y="481"/>
                  </a:lnTo>
                  <a:lnTo>
                    <a:pt x="93" y="473"/>
                  </a:lnTo>
                  <a:lnTo>
                    <a:pt x="112" y="483"/>
                  </a:lnTo>
                  <a:lnTo>
                    <a:pt x="112" y="485"/>
                  </a:lnTo>
                  <a:lnTo>
                    <a:pt x="112" y="494"/>
                  </a:lnTo>
                  <a:lnTo>
                    <a:pt x="114" y="494"/>
                  </a:lnTo>
                  <a:lnTo>
                    <a:pt x="114" y="498"/>
                  </a:lnTo>
                  <a:lnTo>
                    <a:pt x="117" y="501"/>
                  </a:lnTo>
                  <a:lnTo>
                    <a:pt x="122" y="506"/>
                  </a:lnTo>
                  <a:lnTo>
                    <a:pt x="123" y="509"/>
                  </a:lnTo>
                  <a:lnTo>
                    <a:pt x="122" y="510"/>
                  </a:lnTo>
                  <a:lnTo>
                    <a:pt x="123" y="512"/>
                  </a:lnTo>
                  <a:lnTo>
                    <a:pt x="122" y="514"/>
                  </a:lnTo>
                  <a:close/>
                  <a:moveTo>
                    <a:pt x="138" y="531"/>
                  </a:moveTo>
                  <a:lnTo>
                    <a:pt x="146" y="530"/>
                  </a:lnTo>
                  <a:lnTo>
                    <a:pt x="149" y="533"/>
                  </a:lnTo>
                  <a:lnTo>
                    <a:pt x="147" y="534"/>
                  </a:lnTo>
                  <a:lnTo>
                    <a:pt x="141" y="534"/>
                  </a:lnTo>
                  <a:lnTo>
                    <a:pt x="138" y="534"/>
                  </a:lnTo>
                  <a:lnTo>
                    <a:pt x="138" y="531"/>
                  </a:lnTo>
                  <a:lnTo>
                    <a:pt x="138" y="531"/>
                  </a:lnTo>
                  <a:close/>
                  <a:moveTo>
                    <a:pt x="164" y="570"/>
                  </a:moveTo>
                  <a:lnTo>
                    <a:pt x="164" y="574"/>
                  </a:lnTo>
                  <a:lnTo>
                    <a:pt x="162" y="571"/>
                  </a:lnTo>
                  <a:lnTo>
                    <a:pt x="162" y="573"/>
                  </a:lnTo>
                  <a:lnTo>
                    <a:pt x="160" y="574"/>
                  </a:lnTo>
                  <a:lnTo>
                    <a:pt x="159" y="573"/>
                  </a:lnTo>
                  <a:lnTo>
                    <a:pt x="159" y="576"/>
                  </a:lnTo>
                  <a:lnTo>
                    <a:pt x="157" y="574"/>
                  </a:lnTo>
                  <a:lnTo>
                    <a:pt x="155" y="571"/>
                  </a:lnTo>
                  <a:lnTo>
                    <a:pt x="151" y="570"/>
                  </a:lnTo>
                  <a:lnTo>
                    <a:pt x="141" y="563"/>
                  </a:lnTo>
                  <a:lnTo>
                    <a:pt x="139" y="560"/>
                  </a:lnTo>
                  <a:lnTo>
                    <a:pt x="141" y="560"/>
                  </a:lnTo>
                  <a:lnTo>
                    <a:pt x="147" y="565"/>
                  </a:lnTo>
                  <a:lnTo>
                    <a:pt x="147" y="563"/>
                  </a:lnTo>
                  <a:lnTo>
                    <a:pt x="154" y="565"/>
                  </a:lnTo>
                  <a:lnTo>
                    <a:pt x="151" y="558"/>
                  </a:lnTo>
                  <a:lnTo>
                    <a:pt x="146" y="557"/>
                  </a:lnTo>
                  <a:lnTo>
                    <a:pt x="147" y="555"/>
                  </a:lnTo>
                  <a:lnTo>
                    <a:pt x="152" y="557"/>
                  </a:lnTo>
                  <a:lnTo>
                    <a:pt x="160" y="563"/>
                  </a:lnTo>
                  <a:lnTo>
                    <a:pt x="165" y="565"/>
                  </a:lnTo>
                  <a:lnTo>
                    <a:pt x="167" y="570"/>
                  </a:lnTo>
                  <a:lnTo>
                    <a:pt x="164" y="570"/>
                  </a:lnTo>
                  <a:close/>
                  <a:moveTo>
                    <a:pt x="327" y="624"/>
                  </a:moveTo>
                  <a:lnTo>
                    <a:pt x="322" y="629"/>
                  </a:lnTo>
                  <a:lnTo>
                    <a:pt x="321" y="627"/>
                  </a:lnTo>
                  <a:lnTo>
                    <a:pt x="321" y="631"/>
                  </a:lnTo>
                  <a:lnTo>
                    <a:pt x="314" y="631"/>
                  </a:lnTo>
                  <a:lnTo>
                    <a:pt x="314" y="632"/>
                  </a:lnTo>
                  <a:lnTo>
                    <a:pt x="316" y="634"/>
                  </a:lnTo>
                  <a:lnTo>
                    <a:pt x="314" y="639"/>
                  </a:lnTo>
                  <a:lnTo>
                    <a:pt x="309" y="642"/>
                  </a:lnTo>
                  <a:lnTo>
                    <a:pt x="311" y="645"/>
                  </a:lnTo>
                  <a:lnTo>
                    <a:pt x="317" y="648"/>
                  </a:lnTo>
                  <a:lnTo>
                    <a:pt x="325" y="645"/>
                  </a:lnTo>
                  <a:lnTo>
                    <a:pt x="321" y="648"/>
                  </a:lnTo>
                  <a:lnTo>
                    <a:pt x="321" y="651"/>
                  </a:lnTo>
                  <a:lnTo>
                    <a:pt x="319" y="651"/>
                  </a:lnTo>
                  <a:lnTo>
                    <a:pt x="319" y="655"/>
                  </a:lnTo>
                  <a:lnTo>
                    <a:pt x="325" y="658"/>
                  </a:lnTo>
                  <a:lnTo>
                    <a:pt x="319" y="658"/>
                  </a:lnTo>
                  <a:lnTo>
                    <a:pt x="319" y="656"/>
                  </a:lnTo>
                  <a:lnTo>
                    <a:pt x="316" y="655"/>
                  </a:lnTo>
                  <a:lnTo>
                    <a:pt x="316" y="651"/>
                  </a:lnTo>
                  <a:lnTo>
                    <a:pt x="313" y="647"/>
                  </a:lnTo>
                  <a:lnTo>
                    <a:pt x="308" y="645"/>
                  </a:lnTo>
                  <a:lnTo>
                    <a:pt x="308" y="637"/>
                  </a:lnTo>
                  <a:lnTo>
                    <a:pt x="309" y="635"/>
                  </a:lnTo>
                  <a:lnTo>
                    <a:pt x="313" y="637"/>
                  </a:lnTo>
                  <a:lnTo>
                    <a:pt x="313" y="631"/>
                  </a:lnTo>
                  <a:lnTo>
                    <a:pt x="317" y="627"/>
                  </a:lnTo>
                  <a:lnTo>
                    <a:pt x="314" y="623"/>
                  </a:lnTo>
                  <a:lnTo>
                    <a:pt x="314" y="623"/>
                  </a:lnTo>
                  <a:lnTo>
                    <a:pt x="317" y="626"/>
                  </a:lnTo>
                  <a:lnTo>
                    <a:pt x="324" y="623"/>
                  </a:lnTo>
                  <a:lnTo>
                    <a:pt x="325" y="624"/>
                  </a:lnTo>
                  <a:lnTo>
                    <a:pt x="329" y="623"/>
                  </a:lnTo>
                  <a:lnTo>
                    <a:pt x="335" y="621"/>
                  </a:lnTo>
                  <a:lnTo>
                    <a:pt x="337" y="623"/>
                  </a:lnTo>
                  <a:lnTo>
                    <a:pt x="327" y="624"/>
                  </a:lnTo>
                  <a:close/>
                  <a:moveTo>
                    <a:pt x="920" y="624"/>
                  </a:moveTo>
                  <a:lnTo>
                    <a:pt x="919" y="624"/>
                  </a:lnTo>
                  <a:lnTo>
                    <a:pt x="906" y="627"/>
                  </a:lnTo>
                  <a:lnTo>
                    <a:pt x="904" y="631"/>
                  </a:lnTo>
                  <a:lnTo>
                    <a:pt x="904" y="634"/>
                  </a:lnTo>
                  <a:lnTo>
                    <a:pt x="909" y="635"/>
                  </a:lnTo>
                  <a:lnTo>
                    <a:pt x="914" y="642"/>
                  </a:lnTo>
                  <a:lnTo>
                    <a:pt x="917" y="648"/>
                  </a:lnTo>
                  <a:lnTo>
                    <a:pt x="917" y="650"/>
                  </a:lnTo>
                  <a:lnTo>
                    <a:pt x="914" y="648"/>
                  </a:lnTo>
                  <a:lnTo>
                    <a:pt x="912" y="643"/>
                  </a:lnTo>
                  <a:lnTo>
                    <a:pt x="909" y="640"/>
                  </a:lnTo>
                  <a:lnTo>
                    <a:pt x="906" y="635"/>
                  </a:lnTo>
                  <a:lnTo>
                    <a:pt x="903" y="634"/>
                  </a:lnTo>
                  <a:lnTo>
                    <a:pt x="901" y="631"/>
                  </a:lnTo>
                  <a:lnTo>
                    <a:pt x="903" y="626"/>
                  </a:lnTo>
                  <a:lnTo>
                    <a:pt x="916" y="624"/>
                  </a:lnTo>
                  <a:lnTo>
                    <a:pt x="920" y="619"/>
                  </a:lnTo>
                  <a:lnTo>
                    <a:pt x="920" y="624"/>
                  </a:lnTo>
                  <a:close/>
                  <a:moveTo>
                    <a:pt x="1066" y="610"/>
                  </a:moveTo>
                  <a:lnTo>
                    <a:pt x="1065" y="607"/>
                  </a:lnTo>
                  <a:lnTo>
                    <a:pt x="1060" y="607"/>
                  </a:lnTo>
                  <a:lnTo>
                    <a:pt x="1052" y="608"/>
                  </a:lnTo>
                  <a:lnTo>
                    <a:pt x="1052" y="613"/>
                  </a:lnTo>
                  <a:lnTo>
                    <a:pt x="1060" y="618"/>
                  </a:lnTo>
                  <a:lnTo>
                    <a:pt x="1060" y="618"/>
                  </a:lnTo>
                  <a:lnTo>
                    <a:pt x="1053" y="616"/>
                  </a:lnTo>
                  <a:lnTo>
                    <a:pt x="1050" y="613"/>
                  </a:lnTo>
                  <a:lnTo>
                    <a:pt x="1044" y="611"/>
                  </a:lnTo>
                  <a:lnTo>
                    <a:pt x="1044" y="610"/>
                  </a:lnTo>
                  <a:lnTo>
                    <a:pt x="1049" y="610"/>
                  </a:lnTo>
                  <a:lnTo>
                    <a:pt x="1047" y="607"/>
                  </a:lnTo>
                  <a:lnTo>
                    <a:pt x="1047" y="603"/>
                  </a:lnTo>
                  <a:lnTo>
                    <a:pt x="1050" y="605"/>
                  </a:lnTo>
                  <a:lnTo>
                    <a:pt x="1050" y="607"/>
                  </a:lnTo>
                  <a:lnTo>
                    <a:pt x="1058" y="603"/>
                  </a:lnTo>
                  <a:lnTo>
                    <a:pt x="1065" y="607"/>
                  </a:lnTo>
                  <a:lnTo>
                    <a:pt x="1066" y="608"/>
                  </a:lnTo>
                  <a:lnTo>
                    <a:pt x="1066" y="610"/>
                  </a:lnTo>
                  <a:close/>
                  <a:moveTo>
                    <a:pt x="1167" y="642"/>
                  </a:moveTo>
                  <a:lnTo>
                    <a:pt x="1167" y="647"/>
                  </a:lnTo>
                  <a:lnTo>
                    <a:pt x="1164" y="651"/>
                  </a:lnTo>
                  <a:lnTo>
                    <a:pt x="1163" y="648"/>
                  </a:lnTo>
                  <a:lnTo>
                    <a:pt x="1161" y="650"/>
                  </a:lnTo>
                  <a:lnTo>
                    <a:pt x="1159" y="655"/>
                  </a:lnTo>
                  <a:lnTo>
                    <a:pt x="1163" y="653"/>
                  </a:lnTo>
                  <a:lnTo>
                    <a:pt x="1164" y="656"/>
                  </a:lnTo>
                  <a:lnTo>
                    <a:pt x="1159" y="659"/>
                  </a:lnTo>
                  <a:lnTo>
                    <a:pt x="1155" y="666"/>
                  </a:lnTo>
                  <a:lnTo>
                    <a:pt x="1143" y="669"/>
                  </a:lnTo>
                  <a:lnTo>
                    <a:pt x="1142" y="672"/>
                  </a:lnTo>
                  <a:lnTo>
                    <a:pt x="1135" y="674"/>
                  </a:lnTo>
                  <a:lnTo>
                    <a:pt x="1132" y="682"/>
                  </a:lnTo>
                  <a:lnTo>
                    <a:pt x="1127" y="685"/>
                  </a:lnTo>
                  <a:lnTo>
                    <a:pt x="1114" y="688"/>
                  </a:lnTo>
                  <a:lnTo>
                    <a:pt x="1105" y="688"/>
                  </a:lnTo>
                  <a:lnTo>
                    <a:pt x="1102" y="685"/>
                  </a:lnTo>
                  <a:lnTo>
                    <a:pt x="1102" y="685"/>
                  </a:lnTo>
                  <a:lnTo>
                    <a:pt x="1106" y="684"/>
                  </a:lnTo>
                  <a:lnTo>
                    <a:pt x="1116" y="682"/>
                  </a:lnTo>
                  <a:lnTo>
                    <a:pt x="1119" y="682"/>
                  </a:lnTo>
                  <a:lnTo>
                    <a:pt x="1122" y="679"/>
                  </a:lnTo>
                  <a:lnTo>
                    <a:pt x="1129" y="671"/>
                  </a:lnTo>
                  <a:lnTo>
                    <a:pt x="1147" y="658"/>
                  </a:lnTo>
                  <a:lnTo>
                    <a:pt x="1148" y="656"/>
                  </a:lnTo>
                  <a:lnTo>
                    <a:pt x="1138" y="661"/>
                  </a:lnTo>
                  <a:lnTo>
                    <a:pt x="1138" y="658"/>
                  </a:lnTo>
                  <a:lnTo>
                    <a:pt x="1143" y="656"/>
                  </a:lnTo>
                  <a:lnTo>
                    <a:pt x="1150" y="647"/>
                  </a:lnTo>
                  <a:lnTo>
                    <a:pt x="1158" y="623"/>
                  </a:lnTo>
                  <a:lnTo>
                    <a:pt x="1158" y="618"/>
                  </a:lnTo>
                  <a:lnTo>
                    <a:pt x="1161" y="615"/>
                  </a:lnTo>
                  <a:lnTo>
                    <a:pt x="1164" y="615"/>
                  </a:lnTo>
                  <a:lnTo>
                    <a:pt x="1164" y="618"/>
                  </a:lnTo>
                  <a:lnTo>
                    <a:pt x="1167" y="64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20" name="Freeform 825"/>
            <p:cNvSpPr>
              <a:spLocks noEditPoints="1"/>
            </p:cNvSpPr>
            <p:nvPr/>
          </p:nvSpPr>
          <p:spPr bwMode="auto">
            <a:xfrm>
              <a:off x="1729940" y="-2387968"/>
              <a:ext cx="1151545" cy="422823"/>
            </a:xfrm>
            <a:custGeom>
              <a:avLst/>
              <a:gdLst/>
              <a:ahLst/>
              <a:cxnLst>
                <a:cxn ang="0">
                  <a:pos x="834" y="28"/>
                </a:cxn>
                <a:cxn ang="0">
                  <a:pos x="795" y="57"/>
                </a:cxn>
                <a:cxn ang="0">
                  <a:pos x="710" y="80"/>
                </a:cxn>
                <a:cxn ang="0">
                  <a:pos x="634" y="109"/>
                </a:cxn>
                <a:cxn ang="0">
                  <a:pos x="617" y="89"/>
                </a:cxn>
                <a:cxn ang="0">
                  <a:pos x="609" y="64"/>
                </a:cxn>
                <a:cxn ang="0">
                  <a:pos x="577" y="62"/>
                </a:cxn>
                <a:cxn ang="0">
                  <a:pos x="549" y="109"/>
                </a:cxn>
                <a:cxn ang="0">
                  <a:pos x="557" y="61"/>
                </a:cxn>
                <a:cxn ang="0">
                  <a:pos x="585" y="49"/>
                </a:cxn>
                <a:cxn ang="0">
                  <a:pos x="590" y="38"/>
                </a:cxn>
                <a:cxn ang="0">
                  <a:pos x="553" y="28"/>
                </a:cxn>
                <a:cxn ang="0">
                  <a:pos x="529" y="20"/>
                </a:cxn>
                <a:cxn ang="0">
                  <a:pos x="61" y="8"/>
                </a:cxn>
                <a:cxn ang="0">
                  <a:pos x="59" y="25"/>
                </a:cxn>
                <a:cxn ang="0">
                  <a:pos x="29" y="22"/>
                </a:cxn>
                <a:cxn ang="0">
                  <a:pos x="31" y="46"/>
                </a:cxn>
                <a:cxn ang="0">
                  <a:pos x="5" y="125"/>
                </a:cxn>
                <a:cxn ang="0">
                  <a:pos x="18" y="158"/>
                </a:cxn>
                <a:cxn ang="0">
                  <a:pos x="19" y="179"/>
                </a:cxn>
                <a:cxn ang="0">
                  <a:pos x="59" y="210"/>
                </a:cxn>
                <a:cxn ang="0">
                  <a:pos x="141" y="237"/>
                </a:cxn>
                <a:cxn ang="0">
                  <a:pos x="250" y="250"/>
                </a:cxn>
                <a:cxn ang="0">
                  <a:pos x="311" y="275"/>
                </a:cxn>
                <a:cxn ang="0">
                  <a:pos x="354" y="303"/>
                </a:cxn>
                <a:cxn ang="0">
                  <a:pos x="361" y="280"/>
                </a:cxn>
                <a:cxn ang="0">
                  <a:pos x="377" y="274"/>
                </a:cxn>
                <a:cxn ang="0">
                  <a:pos x="398" y="261"/>
                </a:cxn>
                <a:cxn ang="0">
                  <a:pos x="441" y="259"/>
                </a:cxn>
                <a:cxn ang="0">
                  <a:pos x="480" y="267"/>
                </a:cxn>
                <a:cxn ang="0">
                  <a:pos x="467" y="256"/>
                </a:cxn>
                <a:cxn ang="0">
                  <a:pos x="512" y="251"/>
                </a:cxn>
                <a:cxn ang="0">
                  <a:pos x="557" y="255"/>
                </a:cxn>
                <a:cxn ang="0">
                  <a:pos x="577" y="280"/>
                </a:cxn>
                <a:cxn ang="0">
                  <a:pos x="592" y="311"/>
                </a:cxn>
                <a:cxn ang="0">
                  <a:pos x="600" y="248"/>
                </a:cxn>
                <a:cxn ang="0">
                  <a:pos x="640" y="219"/>
                </a:cxn>
                <a:cxn ang="0">
                  <a:pos x="683" y="197"/>
                </a:cxn>
                <a:cxn ang="0">
                  <a:pos x="686" y="186"/>
                </a:cxn>
                <a:cxn ang="0">
                  <a:pos x="698" y="173"/>
                </a:cxn>
                <a:cxn ang="0">
                  <a:pos x="693" y="152"/>
                </a:cxn>
                <a:cxn ang="0">
                  <a:pos x="699" y="150"/>
                </a:cxn>
                <a:cxn ang="0">
                  <a:pos x="709" y="139"/>
                </a:cxn>
                <a:cxn ang="0">
                  <a:pos x="735" y="123"/>
                </a:cxn>
                <a:cxn ang="0">
                  <a:pos x="781" y="112"/>
                </a:cxn>
                <a:cxn ang="0">
                  <a:pos x="789" y="107"/>
                </a:cxn>
                <a:cxn ang="0">
                  <a:pos x="807" y="78"/>
                </a:cxn>
                <a:cxn ang="0">
                  <a:pos x="847" y="65"/>
                </a:cxn>
                <a:cxn ang="0">
                  <a:pos x="130" y="186"/>
                </a:cxn>
                <a:cxn ang="0">
                  <a:pos x="168" y="113"/>
                </a:cxn>
                <a:cxn ang="0">
                  <a:pos x="180" y="120"/>
                </a:cxn>
                <a:cxn ang="0">
                  <a:pos x="176" y="171"/>
                </a:cxn>
                <a:cxn ang="0">
                  <a:pos x="191" y="165"/>
                </a:cxn>
                <a:cxn ang="0">
                  <a:pos x="268" y="28"/>
                </a:cxn>
                <a:cxn ang="0">
                  <a:pos x="363" y="72"/>
                </a:cxn>
                <a:cxn ang="0">
                  <a:pos x="364" y="56"/>
                </a:cxn>
                <a:cxn ang="0">
                  <a:pos x="369" y="56"/>
                </a:cxn>
                <a:cxn ang="0">
                  <a:pos x="600" y="293"/>
                </a:cxn>
              </a:cxnLst>
              <a:rect l="0" t="0" r="r" b="b"/>
              <a:pathLst>
                <a:path w="847" h="311">
                  <a:moveTo>
                    <a:pt x="845" y="65"/>
                  </a:moveTo>
                  <a:lnTo>
                    <a:pt x="847" y="64"/>
                  </a:lnTo>
                  <a:lnTo>
                    <a:pt x="847" y="61"/>
                  </a:lnTo>
                  <a:lnTo>
                    <a:pt x="845" y="61"/>
                  </a:lnTo>
                  <a:lnTo>
                    <a:pt x="844" y="61"/>
                  </a:lnTo>
                  <a:lnTo>
                    <a:pt x="840" y="59"/>
                  </a:lnTo>
                  <a:lnTo>
                    <a:pt x="840" y="56"/>
                  </a:lnTo>
                  <a:lnTo>
                    <a:pt x="837" y="54"/>
                  </a:lnTo>
                  <a:lnTo>
                    <a:pt x="840" y="33"/>
                  </a:lnTo>
                  <a:lnTo>
                    <a:pt x="834" y="28"/>
                  </a:lnTo>
                  <a:lnTo>
                    <a:pt x="826" y="32"/>
                  </a:lnTo>
                  <a:lnTo>
                    <a:pt x="823" y="32"/>
                  </a:lnTo>
                  <a:lnTo>
                    <a:pt x="823" y="30"/>
                  </a:lnTo>
                  <a:lnTo>
                    <a:pt x="820" y="28"/>
                  </a:lnTo>
                  <a:lnTo>
                    <a:pt x="816" y="28"/>
                  </a:lnTo>
                  <a:lnTo>
                    <a:pt x="808" y="37"/>
                  </a:lnTo>
                  <a:lnTo>
                    <a:pt x="807" y="41"/>
                  </a:lnTo>
                  <a:lnTo>
                    <a:pt x="802" y="48"/>
                  </a:lnTo>
                  <a:lnTo>
                    <a:pt x="800" y="54"/>
                  </a:lnTo>
                  <a:lnTo>
                    <a:pt x="795" y="57"/>
                  </a:lnTo>
                  <a:lnTo>
                    <a:pt x="795" y="59"/>
                  </a:lnTo>
                  <a:lnTo>
                    <a:pt x="789" y="59"/>
                  </a:lnTo>
                  <a:lnTo>
                    <a:pt x="784" y="61"/>
                  </a:lnTo>
                  <a:lnTo>
                    <a:pt x="781" y="64"/>
                  </a:lnTo>
                  <a:lnTo>
                    <a:pt x="731" y="64"/>
                  </a:lnTo>
                  <a:lnTo>
                    <a:pt x="722" y="69"/>
                  </a:lnTo>
                  <a:lnTo>
                    <a:pt x="717" y="73"/>
                  </a:lnTo>
                  <a:lnTo>
                    <a:pt x="710" y="77"/>
                  </a:lnTo>
                  <a:lnTo>
                    <a:pt x="714" y="78"/>
                  </a:lnTo>
                  <a:lnTo>
                    <a:pt x="710" y="80"/>
                  </a:lnTo>
                  <a:lnTo>
                    <a:pt x="712" y="81"/>
                  </a:lnTo>
                  <a:lnTo>
                    <a:pt x="710" y="85"/>
                  </a:lnTo>
                  <a:lnTo>
                    <a:pt x="699" y="88"/>
                  </a:lnTo>
                  <a:lnTo>
                    <a:pt x="690" y="88"/>
                  </a:lnTo>
                  <a:lnTo>
                    <a:pt x="682" y="86"/>
                  </a:lnTo>
                  <a:lnTo>
                    <a:pt x="669" y="89"/>
                  </a:lnTo>
                  <a:lnTo>
                    <a:pt x="670" y="94"/>
                  </a:lnTo>
                  <a:lnTo>
                    <a:pt x="654" y="102"/>
                  </a:lnTo>
                  <a:lnTo>
                    <a:pt x="643" y="105"/>
                  </a:lnTo>
                  <a:lnTo>
                    <a:pt x="634" y="109"/>
                  </a:lnTo>
                  <a:lnTo>
                    <a:pt x="624" y="112"/>
                  </a:lnTo>
                  <a:lnTo>
                    <a:pt x="614" y="113"/>
                  </a:lnTo>
                  <a:lnTo>
                    <a:pt x="600" y="110"/>
                  </a:lnTo>
                  <a:lnTo>
                    <a:pt x="606" y="105"/>
                  </a:lnTo>
                  <a:lnTo>
                    <a:pt x="606" y="104"/>
                  </a:lnTo>
                  <a:lnTo>
                    <a:pt x="609" y="101"/>
                  </a:lnTo>
                  <a:lnTo>
                    <a:pt x="611" y="99"/>
                  </a:lnTo>
                  <a:lnTo>
                    <a:pt x="616" y="97"/>
                  </a:lnTo>
                  <a:lnTo>
                    <a:pt x="619" y="91"/>
                  </a:lnTo>
                  <a:lnTo>
                    <a:pt x="617" y="89"/>
                  </a:lnTo>
                  <a:lnTo>
                    <a:pt x="617" y="81"/>
                  </a:lnTo>
                  <a:lnTo>
                    <a:pt x="614" y="77"/>
                  </a:lnTo>
                  <a:lnTo>
                    <a:pt x="608" y="78"/>
                  </a:lnTo>
                  <a:lnTo>
                    <a:pt x="603" y="83"/>
                  </a:lnTo>
                  <a:lnTo>
                    <a:pt x="600" y="83"/>
                  </a:lnTo>
                  <a:lnTo>
                    <a:pt x="598" y="81"/>
                  </a:lnTo>
                  <a:lnTo>
                    <a:pt x="601" y="78"/>
                  </a:lnTo>
                  <a:lnTo>
                    <a:pt x="605" y="77"/>
                  </a:lnTo>
                  <a:lnTo>
                    <a:pt x="609" y="72"/>
                  </a:lnTo>
                  <a:lnTo>
                    <a:pt x="609" y="64"/>
                  </a:lnTo>
                  <a:lnTo>
                    <a:pt x="611" y="64"/>
                  </a:lnTo>
                  <a:lnTo>
                    <a:pt x="609" y="61"/>
                  </a:lnTo>
                  <a:lnTo>
                    <a:pt x="598" y="56"/>
                  </a:lnTo>
                  <a:lnTo>
                    <a:pt x="589" y="54"/>
                  </a:lnTo>
                  <a:lnTo>
                    <a:pt x="587" y="56"/>
                  </a:lnTo>
                  <a:lnTo>
                    <a:pt x="589" y="59"/>
                  </a:lnTo>
                  <a:lnTo>
                    <a:pt x="582" y="61"/>
                  </a:lnTo>
                  <a:lnTo>
                    <a:pt x="581" y="65"/>
                  </a:lnTo>
                  <a:lnTo>
                    <a:pt x="577" y="67"/>
                  </a:lnTo>
                  <a:lnTo>
                    <a:pt x="577" y="62"/>
                  </a:lnTo>
                  <a:lnTo>
                    <a:pt x="571" y="65"/>
                  </a:lnTo>
                  <a:lnTo>
                    <a:pt x="568" y="69"/>
                  </a:lnTo>
                  <a:lnTo>
                    <a:pt x="566" y="75"/>
                  </a:lnTo>
                  <a:lnTo>
                    <a:pt x="565" y="75"/>
                  </a:lnTo>
                  <a:lnTo>
                    <a:pt x="561" y="83"/>
                  </a:lnTo>
                  <a:lnTo>
                    <a:pt x="563" y="89"/>
                  </a:lnTo>
                  <a:lnTo>
                    <a:pt x="563" y="91"/>
                  </a:lnTo>
                  <a:lnTo>
                    <a:pt x="561" y="97"/>
                  </a:lnTo>
                  <a:lnTo>
                    <a:pt x="553" y="107"/>
                  </a:lnTo>
                  <a:lnTo>
                    <a:pt x="549" y="109"/>
                  </a:lnTo>
                  <a:lnTo>
                    <a:pt x="545" y="110"/>
                  </a:lnTo>
                  <a:lnTo>
                    <a:pt x="541" y="110"/>
                  </a:lnTo>
                  <a:lnTo>
                    <a:pt x="539" y="109"/>
                  </a:lnTo>
                  <a:lnTo>
                    <a:pt x="537" y="102"/>
                  </a:lnTo>
                  <a:lnTo>
                    <a:pt x="539" y="99"/>
                  </a:lnTo>
                  <a:lnTo>
                    <a:pt x="539" y="89"/>
                  </a:lnTo>
                  <a:lnTo>
                    <a:pt x="544" y="83"/>
                  </a:lnTo>
                  <a:lnTo>
                    <a:pt x="550" y="72"/>
                  </a:lnTo>
                  <a:lnTo>
                    <a:pt x="558" y="62"/>
                  </a:lnTo>
                  <a:lnTo>
                    <a:pt x="557" y="61"/>
                  </a:lnTo>
                  <a:lnTo>
                    <a:pt x="553" y="64"/>
                  </a:lnTo>
                  <a:lnTo>
                    <a:pt x="552" y="67"/>
                  </a:lnTo>
                  <a:lnTo>
                    <a:pt x="542" y="70"/>
                  </a:lnTo>
                  <a:lnTo>
                    <a:pt x="547" y="67"/>
                  </a:lnTo>
                  <a:lnTo>
                    <a:pt x="550" y="62"/>
                  </a:lnTo>
                  <a:lnTo>
                    <a:pt x="561" y="54"/>
                  </a:lnTo>
                  <a:lnTo>
                    <a:pt x="566" y="53"/>
                  </a:lnTo>
                  <a:lnTo>
                    <a:pt x="565" y="56"/>
                  </a:lnTo>
                  <a:lnTo>
                    <a:pt x="573" y="53"/>
                  </a:lnTo>
                  <a:lnTo>
                    <a:pt x="585" y="49"/>
                  </a:lnTo>
                  <a:lnTo>
                    <a:pt x="592" y="51"/>
                  </a:lnTo>
                  <a:lnTo>
                    <a:pt x="595" y="51"/>
                  </a:lnTo>
                  <a:lnTo>
                    <a:pt x="597" y="49"/>
                  </a:lnTo>
                  <a:lnTo>
                    <a:pt x="598" y="51"/>
                  </a:lnTo>
                  <a:lnTo>
                    <a:pt x="605" y="51"/>
                  </a:lnTo>
                  <a:lnTo>
                    <a:pt x="601" y="48"/>
                  </a:lnTo>
                  <a:lnTo>
                    <a:pt x="601" y="43"/>
                  </a:lnTo>
                  <a:lnTo>
                    <a:pt x="593" y="43"/>
                  </a:lnTo>
                  <a:lnTo>
                    <a:pt x="590" y="41"/>
                  </a:lnTo>
                  <a:lnTo>
                    <a:pt x="590" y="38"/>
                  </a:lnTo>
                  <a:lnTo>
                    <a:pt x="576" y="40"/>
                  </a:lnTo>
                  <a:lnTo>
                    <a:pt x="566" y="43"/>
                  </a:lnTo>
                  <a:lnTo>
                    <a:pt x="558" y="43"/>
                  </a:lnTo>
                  <a:lnTo>
                    <a:pt x="555" y="40"/>
                  </a:lnTo>
                  <a:lnTo>
                    <a:pt x="550" y="38"/>
                  </a:lnTo>
                  <a:lnTo>
                    <a:pt x="545" y="38"/>
                  </a:lnTo>
                  <a:lnTo>
                    <a:pt x="542" y="40"/>
                  </a:lnTo>
                  <a:lnTo>
                    <a:pt x="544" y="37"/>
                  </a:lnTo>
                  <a:lnTo>
                    <a:pt x="555" y="30"/>
                  </a:lnTo>
                  <a:lnTo>
                    <a:pt x="553" y="28"/>
                  </a:lnTo>
                  <a:lnTo>
                    <a:pt x="545" y="30"/>
                  </a:lnTo>
                  <a:lnTo>
                    <a:pt x="531" y="38"/>
                  </a:lnTo>
                  <a:lnTo>
                    <a:pt x="513" y="41"/>
                  </a:lnTo>
                  <a:lnTo>
                    <a:pt x="507" y="41"/>
                  </a:lnTo>
                  <a:lnTo>
                    <a:pt x="508" y="38"/>
                  </a:lnTo>
                  <a:lnTo>
                    <a:pt x="507" y="37"/>
                  </a:lnTo>
                  <a:lnTo>
                    <a:pt x="497" y="41"/>
                  </a:lnTo>
                  <a:lnTo>
                    <a:pt x="491" y="41"/>
                  </a:lnTo>
                  <a:lnTo>
                    <a:pt x="504" y="32"/>
                  </a:lnTo>
                  <a:lnTo>
                    <a:pt x="529" y="20"/>
                  </a:lnTo>
                  <a:lnTo>
                    <a:pt x="513" y="19"/>
                  </a:lnTo>
                  <a:lnTo>
                    <a:pt x="505" y="20"/>
                  </a:lnTo>
                  <a:lnTo>
                    <a:pt x="488" y="11"/>
                  </a:lnTo>
                  <a:lnTo>
                    <a:pt x="475" y="12"/>
                  </a:lnTo>
                  <a:lnTo>
                    <a:pt x="468" y="9"/>
                  </a:lnTo>
                  <a:lnTo>
                    <a:pt x="462" y="9"/>
                  </a:lnTo>
                  <a:lnTo>
                    <a:pt x="459" y="0"/>
                  </a:lnTo>
                  <a:lnTo>
                    <a:pt x="456" y="0"/>
                  </a:lnTo>
                  <a:lnTo>
                    <a:pt x="454" y="6"/>
                  </a:lnTo>
                  <a:lnTo>
                    <a:pt x="61" y="8"/>
                  </a:lnTo>
                  <a:lnTo>
                    <a:pt x="63" y="11"/>
                  </a:lnTo>
                  <a:lnTo>
                    <a:pt x="67" y="11"/>
                  </a:lnTo>
                  <a:lnTo>
                    <a:pt x="64" y="12"/>
                  </a:lnTo>
                  <a:lnTo>
                    <a:pt x="64" y="14"/>
                  </a:lnTo>
                  <a:lnTo>
                    <a:pt x="61" y="16"/>
                  </a:lnTo>
                  <a:lnTo>
                    <a:pt x="64" y="17"/>
                  </a:lnTo>
                  <a:lnTo>
                    <a:pt x="63" y="24"/>
                  </a:lnTo>
                  <a:lnTo>
                    <a:pt x="63" y="25"/>
                  </a:lnTo>
                  <a:lnTo>
                    <a:pt x="61" y="24"/>
                  </a:lnTo>
                  <a:lnTo>
                    <a:pt x="59" y="25"/>
                  </a:lnTo>
                  <a:lnTo>
                    <a:pt x="51" y="30"/>
                  </a:lnTo>
                  <a:lnTo>
                    <a:pt x="51" y="32"/>
                  </a:lnTo>
                  <a:lnTo>
                    <a:pt x="50" y="32"/>
                  </a:lnTo>
                  <a:lnTo>
                    <a:pt x="51" y="28"/>
                  </a:lnTo>
                  <a:lnTo>
                    <a:pt x="58" y="24"/>
                  </a:lnTo>
                  <a:lnTo>
                    <a:pt x="58" y="20"/>
                  </a:lnTo>
                  <a:lnTo>
                    <a:pt x="42" y="19"/>
                  </a:lnTo>
                  <a:lnTo>
                    <a:pt x="32" y="16"/>
                  </a:lnTo>
                  <a:lnTo>
                    <a:pt x="32" y="17"/>
                  </a:lnTo>
                  <a:lnTo>
                    <a:pt x="29" y="22"/>
                  </a:lnTo>
                  <a:lnTo>
                    <a:pt x="32" y="28"/>
                  </a:lnTo>
                  <a:lnTo>
                    <a:pt x="32" y="37"/>
                  </a:lnTo>
                  <a:lnTo>
                    <a:pt x="34" y="37"/>
                  </a:lnTo>
                  <a:lnTo>
                    <a:pt x="35" y="37"/>
                  </a:lnTo>
                  <a:lnTo>
                    <a:pt x="32" y="40"/>
                  </a:lnTo>
                  <a:lnTo>
                    <a:pt x="35" y="41"/>
                  </a:lnTo>
                  <a:lnTo>
                    <a:pt x="34" y="45"/>
                  </a:lnTo>
                  <a:lnTo>
                    <a:pt x="32" y="45"/>
                  </a:lnTo>
                  <a:lnTo>
                    <a:pt x="32" y="43"/>
                  </a:lnTo>
                  <a:lnTo>
                    <a:pt x="31" y="46"/>
                  </a:lnTo>
                  <a:lnTo>
                    <a:pt x="32" y="49"/>
                  </a:lnTo>
                  <a:lnTo>
                    <a:pt x="21" y="77"/>
                  </a:lnTo>
                  <a:lnTo>
                    <a:pt x="16" y="86"/>
                  </a:lnTo>
                  <a:lnTo>
                    <a:pt x="16" y="88"/>
                  </a:lnTo>
                  <a:lnTo>
                    <a:pt x="11" y="91"/>
                  </a:lnTo>
                  <a:lnTo>
                    <a:pt x="8" y="96"/>
                  </a:lnTo>
                  <a:lnTo>
                    <a:pt x="8" y="104"/>
                  </a:lnTo>
                  <a:lnTo>
                    <a:pt x="8" y="109"/>
                  </a:lnTo>
                  <a:lnTo>
                    <a:pt x="8" y="117"/>
                  </a:lnTo>
                  <a:lnTo>
                    <a:pt x="5" y="125"/>
                  </a:lnTo>
                  <a:lnTo>
                    <a:pt x="0" y="128"/>
                  </a:lnTo>
                  <a:lnTo>
                    <a:pt x="0" y="130"/>
                  </a:lnTo>
                  <a:lnTo>
                    <a:pt x="5" y="139"/>
                  </a:lnTo>
                  <a:lnTo>
                    <a:pt x="5" y="142"/>
                  </a:lnTo>
                  <a:lnTo>
                    <a:pt x="5" y="150"/>
                  </a:lnTo>
                  <a:lnTo>
                    <a:pt x="11" y="157"/>
                  </a:lnTo>
                  <a:lnTo>
                    <a:pt x="11" y="160"/>
                  </a:lnTo>
                  <a:lnTo>
                    <a:pt x="13" y="162"/>
                  </a:lnTo>
                  <a:lnTo>
                    <a:pt x="16" y="162"/>
                  </a:lnTo>
                  <a:lnTo>
                    <a:pt x="18" y="158"/>
                  </a:lnTo>
                  <a:lnTo>
                    <a:pt x="24" y="160"/>
                  </a:lnTo>
                  <a:lnTo>
                    <a:pt x="19" y="162"/>
                  </a:lnTo>
                  <a:lnTo>
                    <a:pt x="21" y="166"/>
                  </a:lnTo>
                  <a:lnTo>
                    <a:pt x="16" y="163"/>
                  </a:lnTo>
                  <a:lnTo>
                    <a:pt x="16" y="171"/>
                  </a:lnTo>
                  <a:lnTo>
                    <a:pt x="18" y="173"/>
                  </a:lnTo>
                  <a:lnTo>
                    <a:pt x="21" y="173"/>
                  </a:lnTo>
                  <a:lnTo>
                    <a:pt x="23" y="176"/>
                  </a:lnTo>
                  <a:lnTo>
                    <a:pt x="23" y="178"/>
                  </a:lnTo>
                  <a:lnTo>
                    <a:pt x="19" y="179"/>
                  </a:lnTo>
                  <a:lnTo>
                    <a:pt x="19" y="182"/>
                  </a:lnTo>
                  <a:lnTo>
                    <a:pt x="31" y="194"/>
                  </a:lnTo>
                  <a:lnTo>
                    <a:pt x="31" y="195"/>
                  </a:lnTo>
                  <a:lnTo>
                    <a:pt x="34" y="197"/>
                  </a:lnTo>
                  <a:lnTo>
                    <a:pt x="32" y="203"/>
                  </a:lnTo>
                  <a:lnTo>
                    <a:pt x="42" y="206"/>
                  </a:lnTo>
                  <a:lnTo>
                    <a:pt x="45" y="205"/>
                  </a:lnTo>
                  <a:lnTo>
                    <a:pt x="56" y="211"/>
                  </a:lnTo>
                  <a:lnTo>
                    <a:pt x="58" y="210"/>
                  </a:lnTo>
                  <a:lnTo>
                    <a:pt x="59" y="210"/>
                  </a:lnTo>
                  <a:lnTo>
                    <a:pt x="61" y="213"/>
                  </a:lnTo>
                  <a:lnTo>
                    <a:pt x="67" y="215"/>
                  </a:lnTo>
                  <a:lnTo>
                    <a:pt x="75" y="221"/>
                  </a:lnTo>
                  <a:lnTo>
                    <a:pt x="75" y="223"/>
                  </a:lnTo>
                  <a:lnTo>
                    <a:pt x="75" y="229"/>
                  </a:lnTo>
                  <a:lnTo>
                    <a:pt x="88" y="227"/>
                  </a:lnTo>
                  <a:lnTo>
                    <a:pt x="100" y="227"/>
                  </a:lnTo>
                  <a:lnTo>
                    <a:pt x="109" y="227"/>
                  </a:lnTo>
                  <a:lnTo>
                    <a:pt x="122" y="231"/>
                  </a:lnTo>
                  <a:lnTo>
                    <a:pt x="141" y="237"/>
                  </a:lnTo>
                  <a:lnTo>
                    <a:pt x="162" y="242"/>
                  </a:lnTo>
                  <a:lnTo>
                    <a:pt x="202" y="242"/>
                  </a:lnTo>
                  <a:lnTo>
                    <a:pt x="204" y="235"/>
                  </a:lnTo>
                  <a:lnTo>
                    <a:pt x="217" y="235"/>
                  </a:lnTo>
                  <a:lnTo>
                    <a:pt x="228" y="235"/>
                  </a:lnTo>
                  <a:lnTo>
                    <a:pt x="233" y="237"/>
                  </a:lnTo>
                  <a:lnTo>
                    <a:pt x="233" y="240"/>
                  </a:lnTo>
                  <a:lnTo>
                    <a:pt x="236" y="240"/>
                  </a:lnTo>
                  <a:lnTo>
                    <a:pt x="242" y="247"/>
                  </a:lnTo>
                  <a:lnTo>
                    <a:pt x="250" y="250"/>
                  </a:lnTo>
                  <a:lnTo>
                    <a:pt x="250" y="259"/>
                  </a:lnTo>
                  <a:lnTo>
                    <a:pt x="253" y="263"/>
                  </a:lnTo>
                  <a:lnTo>
                    <a:pt x="265" y="267"/>
                  </a:lnTo>
                  <a:lnTo>
                    <a:pt x="270" y="269"/>
                  </a:lnTo>
                  <a:lnTo>
                    <a:pt x="281" y="259"/>
                  </a:lnTo>
                  <a:lnTo>
                    <a:pt x="284" y="259"/>
                  </a:lnTo>
                  <a:lnTo>
                    <a:pt x="298" y="259"/>
                  </a:lnTo>
                  <a:lnTo>
                    <a:pt x="300" y="261"/>
                  </a:lnTo>
                  <a:lnTo>
                    <a:pt x="308" y="267"/>
                  </a:lnTo>
                  <a:lnTo>
                    <a:pt x="311" y="275"/>
                  </a:lnTo>
                  <a:lnTo>
                    <a:pt x="314" y="279"/>
                  </a:lnTo>
                  <a:lnTo>
                    <a:pt x="316" y="282"/>
                  </a:lnTo>
                  <a:lnTo>
                    <a:pt x="321" y="283"/>
                  </a:lnTo>
                  <a:lnTo>
                    <a:pt x="322" y="293"/>
                  </a:lnTo>
                  <a:lnTo>
                    <a:pt x="326" y="298"/>
                  </a:lnTo>
                  <a:lnTo>
                    <a:pt x="329" y="299"/>
                  </a:lnTo>
                  <a:lnTo>
                    <a:pt x="337" y="301"/>
                  </a:lnTo>
                  <a:lnTo>
                    <a:pt x="345" y="303"/>
                  </a:lnTo>
                  <a:lnTo>
                    <a:pt x="350" y="304"/>
                  </a:lnTo>
                  <a:lnTo>
                    <a:pt x="354" y="303"/>
                  </a:lnTo>
                  <a:lnTo>
                    <a:pt x="353" y="301"/>
                  </a:lnTo>
                  <a:lnTo>
                    <a:pt x="351" y="295"/>
                  </a:lnTo>
                  <a:lnTo>
                    <a:pt x="353" y="290"/>
                  </a:lnTo>
                  <a:lnTo>
                    <a:pt x="351" y="288"/>
                  </a:lnTo>
                  <a:lnTo>
                    <a:pt x="356" y="288"/>
                  </a:lnTo>
                  <a:lnTo>
                    <a:pt x="358" y="283"/>
                  </a:lnTo>
                  <a:lnTo>
                    <a:pt x="356" y="282"/>
                  </a:lnTo>
                  <a:lnTo>
                    <a:pt x="359" y="282"/>
                  </a:lnTo>
                  <a:lnTo>
                    <a:pt x="363" y="280"/>
                  </a:lnTo>
                  <a:lnTo>
                    <a:pt x="361" y="280"/>
                  </a:lnTo>
                  <a:lnTo>
                    <a:pt x="361" y="279"/>
                  </a:lnTo>
                  <a:lnTo>
                    <a:pt x="364" y="279"/>
                  </a:lnTo>
                  <a:lnTo>
                    <a:pt x="367" y="275"/>
                  </a:lnTo>
                  <a:lnTo>
                    <a:pt x="371" y="275"/>
                  </a:lnTo>
                  <a:lnTo>
                    <a:pt x="371" y="272"/>
                  </a:lnTo>
                  <a:lnTo>
                    <a:pt x="374" y="272"/>
                  </a:lnTo>
                  <a:lnTo>
                    <a:pt x="374" y="272"/>
                  </a:lnTo>
                  <a:lnTo>
                    <a:pt x="375" y="272"/>
                  </a:lnTo>
                  <a:lnTo>
                    <a:pt x="377" y="272"/>
                  </a:lnTo>
                  <a:lnTo>
                    <a:pt x="377" y="274"/>
                  </a:lnTo>
                  <a:lnTo>
                    <a:pt x="383" y="272"/>
                  </a:lnTo>
                  <a:lnTo>
                    <a:pt x="375" y="275"/>
                  </a:lnTo>
                  <a:lnTo>
                    <a:pt x="379" y="274"/>
                  </a:lnTo>
                  <a:lnTo>
                    <a:pt x="385" y="272"/>
                  </a:lnTo>
                  <a:lnTo>
                    <a:pt x="388" y="271"/>
                  </a:lnTo>
                  <a:lnTo>
                    <a:pt x="391" y="269"/>
                  </a:lnTo>
                  <a:lnTo>
                    <a:pt x="395" y="266"/>
                  </a:lnTo>
                  <a:lnTo>
                    <a:pt x="398" y="259"/>
                  </a:lnTo>
                  <a:lnTo>
                    <a:pt x="399" y="259"/>
                  </a:lnTo>
                  <a:lnTo>
                    <a:pt x="398" y="261"/>
                  </a:lnTo>
                  <a:lnTo>
                    <a:pt x="401" y="261"/>
                  </a:lnTo>
                  <a:lnTo>
                    <a:pt x="398" y="263"/>
                  </a:lnTo>
                  <a:lnTo>
                    <a:pt x="407" y="259"/>
                  </a:lnTo>
                  <a:lnTo>
                    <a:pt x="412" y="259"/>
                  </a:lnTo>
                  <a:lnTo>
                    <a:pt x="422" y="259"/>
                  </a:lnTo>
                  <a:lnTo>
                    <a:pt x="430" y="261"/>
                  </a:lnTo>
                  <a:lnTo>
                    <a:pt x="436" y="261"/>
                  </a:lnTo>
                  <a:lnTo>
                    <a:pt x="438" y="261"/>
                  </a:lnTo>
                  <a:lnTo>
                    <a:pt x="439" y="259"/>
                  </a:lnTo>
                  <a:lnTo>
                    <a:pt x="441" y="259"/>
                  </a:lnTo>
                  <a:lnTo>
                    <a:pt x="449" y="261"/>
                  </a:lnTo>
                  <a:lnTo>
                    <a:pt x="451" y="264"/>
                  </a:lnTo>
                  <a:lnTo>
                    <a:pt x="457" y="266"/>
                  </a:lnTo>
                  <a:lnTo>
                    <a:pt x="459" y="266"/>
                  </a:lnTo>
                  <a:lnTo>
                    <a:pt x="467" y="266"/>
                  </a:lnTo>
                  <a:lnTo>
                    <a:pt x="468" y="263"/>
                  </a:lnTo>
                  <a:lnTo>
                    <a:pt x="472" y="263"/>
                  </a:lnTo>
                  <a:lnTo>
                    <a:pt x="475" y="264"/>
                  </a:lnTo>
                  <a:lnTo>
                    <a:pt x="478" y="267"/>
                  </a:lnTo>
                  <a:lnTo>
                    <a:pt x="480" y="267"/>
                  </a:lnTo>
                  <a:lnTo>
                    <a:pt x="480" y="267"/>
                  </a:lnTo>
                  <a:lnTo>
                    <a:pt x="481" y="266"/>
                  </a:lnTo>
                  <a:lnTo>
                    <a:pt x="475" y="261"/>
                  </a:lnTo>
                  <a:lnTo>
                    <a:pt x="480" y="258"/>
                  </a:lnTo>
                  <a:lnTo>
                    <a:pt x="481" y="255"/>
                  </a:lnTo>
                  <a:lnTo>
                    <a:pt x="480" y="255"/>
                  </a:lnTo>
                  <a:lnTo>
                    <a:pt x="475" y="256"/>
                  </a:lnTo>
                  <a:lnTo>
                    <a:pt x="473" y="256"/>
                  </a:lnTo>
                  <a:lnTo>
                    <a:pt x="473" y="255"/>
                  </a:lnTo>
                  <a:lnTo>
                    <a:pt x="467" y="256"/>
                  </a:lnTo>
                  <a:lnTo>
                    <a:pt x="465" y="255"/>
                  </a:lnTo>
                  <a:lnTo>
                    <a:pt x="467" y="253"/>
                  </a:lnTo>
                  <a:lnTo>
                    <a:pt x="470" y="251"/>
                  </a:lnTo>
                  <a:lnTo>
                    <a:pt x="478" y="253"/>
                  </a:lnTo>
                  <a:lnTo>
                    <a:pt x="488" y="251"/>
                  </a:lnTo>
                  <a:lnTo>
                    <a:pt x="496" y="251"/>
                  </a:lnTo>
                  <a:lnTo>
                    <a:pt x="499" y="251"/>
                  </a:lnTo>
                  <a:lnTo>
                    <a:pt x="504" y="245"/>
                  </a:lnTo>
                  <a:lnTo>
                    <a:pt x="502" y="253"/>
                  </a:lnTo>
                  <a:lnTo>
                    <a:pt x="512" y="251"/>
                  </a:lnTo>
                  <a:lnTo>
                    <a:pt x="516" y="250"/>
                  </a:lnTo>
                  <a:lnTo>
                    <a:pt x="515" y="251"/>
                  </a:lnTo>
                  <a:lnTo>
                    <a:pt x="526" y="250"/>
                  </a:lnTo>
                  <a:lnTo>
                    <a:pt x="528" y="250"/>
                  </a:lnTo>
                  <a:lnTo>
                    <a:pt x="526" y="251"/>
                  </a:lnTo>
                  <a:lnTo>
                    <a:pt x="537" y="256"/>
                  </a:lnTo>
                  <a:lnTo>
                    <a:pt x="541" y="259"/>
                  </a:lnTo>
                  <a:lnTo>
                    <a:pt x="545" y="258"/>
                  </a:lnTo>
                  <a:lnTo>
                    <a:pt x="555" y="256"/>
                  </a:lnTo>
                  <a:lnTo>
                    <a:pt x="557" y="255"/>
                  </a:lnTo>
                  <a:lnTo>
                    <a:pt x="563" y="256"/>
                  </a:lnTo>
                  <a:lnTo>
                    <a:pt x="568" y="259"/>
                  </a:lnTo>
                  <a:lnTo>
                    <a:pt x="568" y="261"/>
                  </a:lnTo>
                  <a:lnTo>
                    <a:pt x="577" y="266"/>
                  </a:lnTo>
                  <a:lnTo>
                    <a:pt x="576" y="271"/>
                  </a:lnTo>
                  <a:lnTo>
                    <a:pt x="574" y="279"/>
                  </a:lnTo>
                  <a:lnTo>
                    <a:pt x="574" y="280"/>
                  </a:lnTo>
                  <a:lnTo>
                    <a:pt x="576" y="280"/>
                  </a:lnTo>
                  <a:lnTo>
                    <a:pt x="576" y="279"/>
                  </a:lnTo>
                  <a:lnTo>
                    <a:pt x="577" y="280"/>
                  </a:lnTo>
                  <a:lnTo>
                    <a:pt x="576" y="287"/>
                  </a:lnTo>
                  <a:lnTo>
                    <a:pt x="579" y="291"/>
                  </a:lnTo>
                  <a:lnTo>
                    <a:pt x="582" y="291"/>
                  </a:lnTo>
                  <a:lnTo>
                    <a:pt x="582" y="295"/>
                  </a:lnTo>
                  <a:lnTo>
                    <a:pt x="584" y="295"/>
                  </a:lnTo>
                  <a:lnTo>
                    <a:pt x="582" y="296"/>
                  </a:lnTo>
                  <a:lnTo>
                    <a:pt x="585" y="301"/>
                  </a:lnTo>
                  <a:lnTo>
                    <a:pt x="590" y="304"/>
                  </a:lnTo>
                  <a:lnTo>
                    <a:pt x="592" y="308"/>
                  </a:lnTo>
                  <a:lnTo>
                    <a:pt x="592" y="311"/>
                  </a:lnTo>
                  <a:lnTo>
                    <a:pt x="597" y="311"/>
                  </a:lnTo>
                  <a:lnTo>
                    <a:pt x="603" y="309"/>
                  </a:lnTo>
                  <a:lnTo>
                    <a:pt x="605" y="311"/>
                  </a:lnTo>
                  <a:lnTo>
                    <a:pt x="609" y="301"/>
                  </a:lnTo>
                  <a:lnTo>
                    <a:pt x="611" y="291"/>
                  </a:lnTo>
                  <a:lnTo>
                    <a:pt x="606" y="280"/>
                  </a:lnTo>
                  <a:lnTo>
                    <a:pt x="608" y="272"/>
                  </a:lnTo>
                  <a:lnTo>
                    <a:pt x="603" y="264"/>
                  </a:lnTo>
                  <a:lnTo>
                    <a:pt x="600" y="258"/>
                  </a:lnTo>
                  <a:lnTo>
                    <a:pt x="600" y="248"/>
                  </a:lnTo>
                  <a:lnTo>
                    <a:pt x="600" y="245"/>
                  </a:lnTo>
                  <a:lnTo>
                    <a:pt x="605" y="240"/>
                  </a:lnTo>
                  <a:lnTo>
                    <a:pt x="605" y="239"/>
                  </a:lnTo>
                  <a:lnTo>
                    <a:pt x="609" y="234"/>
                  </a:lnTo>
                  <a:lnTo>
                    <a:pt x="613" y="232"/>
                  </a:lnTo>
                  <a:lnTo>
                    <a:pt x="613" y="231"/>
                  </a:lnTo>
                  <a:lnTo>
                    <a:pt x="617" y="229"/>
                  </a:lnTo>
                  <a:lnTo>
                    <a:pt x="616" y="226"/>
                  </a:lnTo>
                  <a:lnTo>
                    <a:pt x="625" y="226"/>
                  </a:lnTo>
                  <a:lnTo>
                    <a:pt x="640" y="219"/>
                  </a:lnTo>
                  <a:lnTo>
                    <a:pt x="642" y="216"/>
                  </a:lnTo>
                  <a:lnTo>
                    <a:pt x="651" y="210"/>
                  </a:lnTo>
                  <a:lnTo>
                    <a:pt x="658" y="210"/>
                  </a:lnTo>
                  <a:lnTo>
                    <a:pt x="662" y="208"/>
                  </a:lnTo>
                  <a:lnTo>
                    <a:pt x="670" y="202"/>
                  </a:lnTo>
                  <a:lnTo>
                    <a:pt x="675" y="200"/>
                  </a:lnTo>
                  <a:lnTo>
                    <a:pt x="682" y="200"/>
                  </a:lnTo>
                  <a:lnTo>
                    <a:pt x="686" y="198"/>
                  </a:lnTo>
                  <a:lnTo>
                    <a:pt x="686" y="197"/>
                  </a:lnTo>
                  <a:lnTo>
                    <a:pt x="683" y="197"/>
                  </a:lnTo>
                  <a:lnTo>
                    <a:pt x="686" y="192"/>
                  </a:lnTo>
                  <a:lnTo>
                    <a:pt x="682" y="190"/>
                  </a:lnTo>
                  <a:lnTo>
                    <a:pt x="686" y="190"/>
                  </a:lnTo>
                  <a:lnTo>
                    <a:pt x="690" y="192"/>
                  </a:lnTo>
                  <a:lnTo>
                    <a:pt x="691" y="192"/>
                  </a:lnTo>
                  <a:lnTo>
                    <a:pt x="698" y="189"/>
                  </a:lnTo>
                  <a:lnTo>
                    <a:pt x="698" y="184"/>
                  </a:lnTo>
                  <a:lnTo>
                    <a:pt x="694" y="187"/>
                  </a:lnTo>
                  <a:lnTo>
                    <a:pt x="694" y="184"/>
                  </a:lnTo>
                  <a:lnTo>
                    <a:pt x="686" y="186"/>
                  </a:lnTo>
                  <a:lnTo>
                    <a:pt x="685" y="184"/>
                  </a:lnTo>
                  <a:lnTo>
                    <a:pt x="685" y="182"/>
                  </a:lnTo>
                  <a:lnTo>
                    <a:pt x="686" y="181"/>
                  </a:lnTo>
                  <a:lnTo>
                    <a:pt x="688" y="182"/>
                  </a:lnTo>
                  <a:lnTo>
                    <a:pt x="694" y="181"/>
                  </a:lnTo>
                  <a:lnTo>
                    <a:pt x="698" y="181"/>
                  </a:lnTo>
                  <a:lnTo>
                    <a:pt x="698" y="182"/>
                  </a:lnTo>
                  <a:lnTo>
                    <a:pt x="696" y="178"/>
                  </a:lnTo>
                  <a:lnTo>
                    <a:pt x="698" y="174"/>
                  </a:lnTo>
                  <a:lnTo>
                    <a:pt x="698" y="173"/>
                  </a:lnTo>
                  <a:lnTo>
                    <a:pt x="690" y="171"/>
                  </a:lnTo>
                  <a:lnTo>
                    <a:pt x="690" y="170"/>
                  </a:lnTo>
                  <a:lnTo>
                    <a:pt x="694" y="170"/>
                  </a:lnTo>
                  <a:lnTo>
                    <a:pt x="693" y="168"/>
                  </a:lnTo>
                  <a:lnTo>
                    <a:pt x="694" y="166"/>
                  </a:lnTo>
                  <a:lnTo>
                    <a:pt x="693" y="163"/>
                  </a:lnTo>
                  <a:lnTo>
                    <a:pt x="696" y="158"/>
                  </a:lnTo>
                  <a:lnTo>
                    <a:pt x="694" y="157"/>
                  </a:lnTo>
                  <a:lnTo>
                    <a:pt x="694" y="154"/>
                  </a:lnTo>
                  <a:lnTo>
                    <a:pt x="693" y="152"/>
                  </a:lnTo>
                  <a:lnTo>
                    <a:pt x="694" y="152"/>
                  </a:lnTo>
                  <a:lnTo>
                    <a:pt x="694" y="142"/>
                  </a:lnTo>
                  <a:lnTo>
                    <a:pt x="702" y="139"/>
                  </a:lnTo>
                  <a:lnTo>
                    <a:pt x="704" y="138"/>
                  </a:lnTo>
                  <a:lnTo>
                    <a:pt x="704" y="139"/>
                  </a:lnTo>
                  <a:lnTo>
                    <a:pt x="701" y="142"/>
                  </a:lnTo>
                  <a:lnTo>
                    <a:pt x="701" y="144"/>
                  </a:lnTo>
                  <a:lnTo>
                    <a:pt x="698" y="146"/>
                  </a:lnTo>
                  <a:lnTo>
                    <a:pt x="699" y="147"/>
                  </a:lnTo>
                  <a:lnTo>
                    <a:pt x="699" y="150"/>
                  </a:lnTo>
                  <a:lnTo>
                    <a:pt x="698" y="152"/>
                  </a:lnTo>
                  <a:lnTo>
                    <a:pt x="699" y="155"/>
                  </a:lnTo>
                  <a:lnTo>
                    <a:pt x="702" y="155"/>
                  </a:lnTo>
                  <a:lnTo>
                    <a:pt x="704" y="158"/>
                  </a:lnTo>
                  <a:lnTo>
                    <a:pt x="710" y="158"/>
                  </a:lnTo>
                  <a:lnTo>
                    <a:pt x="710" y="157"/>
                  </a:lnTo>
                  <a:lnTo>
                    <a:pt x="714" y="152"/>
                  </a:lnTo>
                  <a:lnTo>
                    <a:pt x="715" y="152"/>
                  </a:lnTo>
                  <a:lnTo>
                    <a:pt x="714" y="149"/>
                  </a:lnTo>
                  <a:lnTo>
                    <a:pt x="709" y="139"/>
                  </a:lnTo>
                  <a:lnTo>
                    <a:pt x="714" y="141"/>
                  </a:lnTo>
                  <a:lnTo>
                    <a:pt x="719" y="142"/>
                  </a:lnTo>
                  <a:lnTo>
                    <a:pt x="719" y="146"/>
                  </a:lnTo>
                  <a:lnTo>
                    <a:pt x="722" y="144"/>
                  </a:lnTo>
                  <a:lnTo>
                    <a:pt x="730" y="136"/>
                  </a:lnTo>
                  <a:lnTo>
                    <a:pt x="731" y="133"/>
                  </a:lnTo>
                  <a:lnTo>
                    <a:pt x="733" y="133"/>
                  </a:lnTo>
                  <a:lnTo>
                    <a:pt x="736" y="130"/>
                  </a:lnTo>
                  <a:lnTo>
                    <a:pt x="733" y="125"/>
                  </a:lnTo>
                  <a:lnTo>
                    <a:pt x="735" y="123"/>
                  </a:lnTo>
                  <a:lnTo>
                    <a:pt x="738" y="120"/>
                  </a:lnTo>
                  <a:lnTo>
                    <a:pt x="739" y="118"/>
                  </a:lnTo>
                  <a:lnTo>
                    <a:pt x="741" y="118"/>
                  </a:lnTo>
                  <a:lnTo>
                    <a:pt x="751" y="117"/>
                  </a:lnTo>
                  <a:lnTo>
                    <a:pt x="754" y="115"/>
                  </a:lnTo>
                  <a:lnTo>
                    <a:pt x="760" y="115"/>
                  </a:lnTo>
                  <a:lnTo>
                    <a:pt x="768" y="115"/>
                  </a:lnTo>
                  <a:lnTo>
                    <a:pt x="776" y="112"/>
                  </a:lnTo>
                  <a:lnTo>
                    <a:pt x="778" y="109"/>
                  </a:lnTo>
                  <a:lnTo>
                    <a:pt x="781" y="112"/>
                  </a:lnTo>
                  <a:lnTo>
                    <a:pt x="786" y="110"/>
                  </a:lnTo>
                  <a:lnTo>
                    <a:pt x="789" y="112"/>
                  </a:lnTo>
                  <a:lnTo>
                    <a:pt x="794" y="110"/>
                  </a:lnTo>
                  <a:lnTo>
                    <a:pt x="799" y="109"/>
                  </a:lnTo>
                  <a:lnTo>
                    <a:pt x="799" y="105"/>
                  </a:lnTo>
                  <a:lnTo>
                    <a:pt x="797" y="105"/>
                  </a:lnTo>
                  <a:lnTo>
                    <a:pt x="797" y="107"/>
                  </a:lnTo>
                  <a:lnTo>
                    <a:pt x="795" y="109"/>
                  </a:lnTo>
                  <a:lnTo>
                    <a:pt x="791" y="109"/>
                  </a:lnTo>
                  <a:lnTo>
                    <a:pt x="789" y="107"/>
                  </a:lnTo>
                  <a:lnTo>
                    <a:pt x="787" y="104"/>
                  </a:lnTo>
                  <a:lnTo>
                    <a:pt x="784" y="101"/>
                  </a:lnTo>
                  <a:lnTo>
                    <a:pt x="789" y="97"/>
                  </a:lnTo>
                  <a:lnTo>
                    <a:pt x="786" y="93"/>
                  </a:lnTo>
                  <a:lnTo>
                    <a:pt x="787" y="91"/>
                  </a:lnTo>
                  <a:lnTo>
                    <a:pt x="792" y="88"/>
                  </a:lnTo>
                  <a:lnTo>
                    <a:pt x="800" y="80"/>
                  </a:lnTo>
                  <a:lnTo>
                    <a:pt x="803" y="80"/>
                  </a:lnTo>
                  <a:lnTo>
                    <a:pt x="805" y="81"/>
                  </a:lnTo>
                  <a:lnTo>
                    <a:pt x="807" y="78"/>
                  </a:lnTo>
                  <a:lnTo>
                    <a:pt x="808" y="80"/>
                  </a:lnTo>
                  <a:lnTo>
                    <a:pt x="813" y="77"/>
                  </a:lnTo>
                  <a:lnTo>
                    <a:pt x="815" y="78"/>
                  </a:lnTo>
                  <a:lnTo>
                    <a:pt x="820" y="70"/>
                  </a:lnTo>
                  <a:lnTo>
                    <a:pt x="821" y="70"/>
                  </a:lnTo>
                  <a:lnTo>
                    <a:pt x="823" y="73"/>
                  </a:lnTo>
                  <a:lnTo>
                    <a:pt x="828" y="73"/>
                  </a:lnTo>
                  <a:lnTo>
                    <a:pt x="836" y="70"/>
                  </a:lnTo>
                  <a:lnTo>
                    <a:pt x="847" y="67"/>
                  </a:lnTo>
                  <a:lnTo>
                    <a:pt x="847" y="65"/>
                  </a:lnTo>
                  <a:lnTo>
                    <a:pt x="845" y="65"/>
                  </a:lnTo>
                  <a:close/>
                  <a:moveTo>
                    <a:pt x="136" y="189"/>
                  </a:moveTo>
                  <a:lnTo>
                    <a:pt x="133" y="184"/>
                  </a:lnTo>
                  <a:lnTo>
                    <a:pt x="130" y="187"/>
                  </a:lnTo>
                  <a:lnTo>
                    <a:pt x="124" y="186"/>
                  </a:lnTo>
                  <a:lnTo>
                    <a:pt x="122" y="186"/>
                  </a:lnTo>
                  <a:lnTo>
                    <a:pt x="120" y="186"/>
                  </a:lnTo>
                  <a:lnTo>
                    <a:pt x="127" y="184"/>
                  </a:lnTo>
                  <a:lnTo>
                    <a:pt x="128" y="184"/>
                  </a:lnTo>
                  <a:lnTo>
                    <a:pt x="130" y="186"/>
                  </a:lnTo>
                  <a:lnTo>
                    <a:pt x="133" y="184"/>
                  </a:lnTo>
                  <a:lnTo>
                    <a:pt x="138" y="189"/>
                  </a:lnTo>
                  <a:lnTo>
                    <a:pt x="136" y="189"/>
                  </a:lnTo>
                  <a:close/>
                  <a:moveTo>
                    <a:pt x="181" y="125"/>
                  </a:moveTo>
                  <a:lnTo>
                    <a:pt x="178" y="126"/>
                  </a:lnTo>
                  <a:lnTo>
                    <a:pt x="176" y="123"/>
                  </a:lnTo>
                  <a:lnTo>
                    <a:pt x="175" y="125"/>
                  </a:lnTo>
                  <a:lnTo>
                    <a:pt x="172" y="120"/>
                  </a:lnTo>
                  <a:lnTo>
                    <a:pt x="172" y="118"/>
                  </a:lnTo>
                  <a:lnTo>
                    <a:pt x="168" y="113"/>
                  </a:lnTo>
                  <a:lnTo>
                    <a:pt x="168" y="112"/>
                  </a:lnTo>
                  <a:lnTo>
                    <a:pt x="175" y="113"/>
                  </a:lnTo>
                  <a:lnTo>
                    <a:pt x="173" y="117"/>
                  </a:lnTo>
                  <a:lnTo>
                    <a:pt x="176" y="118"/>
                  </a:lnTo>
                  <a:lnTo>
                    <a:pt x="176" y="117"/>
                  </a:lnTo>
                  <a:lnTo>
                    <a:pt x="180" y="115"/>
                  </a:lnTo>
                  <a:lnTo>
                    <a:pt x="183" y="115"/>
                  </a:lnTo>
                  <a:lnTo>
                    <a:pt x="183" y="117"/>
                  </a:lnTo>
                  <a:lnTo>
                    <a:pt x="180" y="118"/>
                  </a:lnTo>
                  <a:lnTo>
                    <a:pt x="180" y="120"/>
                  </a:lnTo>
                  <a:lnTo>
                    <a:pt x="183" y="122"/>
                  </a:lnTo>
                  <a:lnTo>
                    <a:pt x="181" y="125"/>
                  </a:lnTo>
                  <a:close/>
                  <a:moveTo>
                    <a:pt x="191" y="165"/>
                  </a:moveTo>
                  <a:lnTo>
                    <a:pt x="185" y="171"/>
                  </a:lnTo>
                  <a:lnTo>
                    <a:pt x="186" y="171"/>
                  </a:lnTo>
                  <a:lnTo>
                    <a:pt x="186" y="171"/>
                  </a:lnTo>
                  <a:lnTo>
                    <a:pt x="183" y="171"/>
                  </a:lnTo>
                  <a:lnTo>
                    <a:pt x="173" y="174"/>
                  </a:lnTo>
                  <a:lnTo>
                    <a:pt x="173" y="173"/>
                  </a:lnTo>
                  <a:lnTo>
                    <a:pt x="176" y="171"/>
                  </a:lnTo>
                  <a:lnTo>
                    <a:pt x="181" y="171"/>
                  </a:lnTo>
                  <a:lnTo>
                    <a:pt x="185" y="170"/>
                  </a:lnTo>
                  <a:lnTo>
                    <a:pt x="185" y="170"/>
                  </a:lnTo>
                  <a:lnTo>
                    <a:pt x="186" y="168"/>
                  </a:lnTo>
                  <a:lnTo>
                    <a:pt x="186" y="166"/>
                  </a:lnTo>
                  <a:lnTo>
                    <a:pt x="188" y="168"/>
                  </a:lnTo>
                  <a:lnTo>
                    <a:pt x="191" y="165"/>
                  </a:lnTo>
                  <a:lnTo>
                    <a:pt x="193" y="162"/>
                  </a:lnTo>
                  <a:lnTo>
                    <a:pt x="193" y="163"/>
                  </a:lnTo>
                  <a:lnTo>
                    <a:pt x="191" y="165"/>
                  </a:lnTo>
                  <a:close/>
                  <a:moveTo>
                    <a:pt x="289" y="30"/>
                  </a:moveTo>
                  <a:lnTo>
                    <a:pt x="290" y="25"/>
                  </a:lnTo>
                  <a:lnTo>
                    <a:pt x="289" y="24"/>
                  </a:lnTo>
                  <a:lnTo>
                    <a:pt x="284" y="27"/>
                  </a:lnTo>
                  <a:lnTo>
                    <a:pt x="271" y="28"/>
                  </a:lnTo>
                  <a:lnTo>
                    <a:pt x="265" y="32"/>
                  </a:lnTo>
                  <a:lnTo>
                    <a:pt x="265" y="28"/>
                  </a:lnTo>
                  <a:lnTo>
                    <a:pt x="263" y="28"/>
                  </a:lnTo>
                  <a:lnTo>
                    <a:pt x="266" y="28"/>
                  </a:lnTo>
                  <a:lnTo>
                    <a:pt x="268" y="28"/>
                  </a:lnTo>
                  <a:lnTo>
                    <a:pt x="276" y="27"/>
                  </a:lnTo>
                  <a:lnTo>
                    <a:pt x="282" y="27"/>
                  </a:lnTo>
                  <a:lnTo>
                    <a:pt x="281" y="25"/>
                  </a:lnTo>
                  <a:lnTo>
                    <a:pt x="287" y="24"/>
                  </a:lnTo>
                  <a:lnTo>
                    <a:pt x="287" y="22"/>
                  </a:lnTo>
                  <a:lnTo>
                    <a:pt x="292" y="22"/>
                  </a:lnTo>
                  <a:lnTo>
                    <a:pt x="290" y="24"/>
                  </a:lnTo>
                  <a:lnTo>
                    <a:pt x="292" y="25"/>
                  </a:lnTo>
                  <a:lnTo>
                    <a:pt x="289" y="30"/>
                  </a:lnTo>
                  <a:close/>
                  <a:moveTo>
                    <a:pt x="363" y="72"/>
                  </a:moveTo>
                  <a:lnTo>
                    <a:pt x="363" y="73"/>
                  </a:lnTo>
                  <a:lnTo>
                    <a:pt x="361" y="73"/>
                  </a:lnTo>
                  <a:lnTo>
                    <a:pt x="359" y="70"/>
                  </a:lnTo>
                  <a:lnTo>
                    <a:pt x="353" y="70"/>
                  </a:lnTo>
                  <a:lnTo>
                    <a:pt x="359" y="67"/>
                  </a:lnTo>
                  <a:lnTo>
                    <a:pt x="363" y="67"/>
                  </a:lnTo>
                  <a:lnTo>
                    <a:pt x="364" y="65"/>
                  </a:lnTo>
                  <a:lnTo>
                    <a:pt x="366" y="64"/>
                  </a:lnTo>
                  <a:lnTo>
                    <a:pt x="367" y="62"/>
                  </a:lnTo>
                  <a:lnTo>
                    <a:pt x="364" y="56"/>
                  </a:lnTo>
                  <a:lnTo>
                    <a:pt x="367" y="56"/>
                  </a:lnTo>
                  <a:lnTo>
                    <a:pt x="367" y="54"/>
                  </a:lnTo>
                  <a:lnTo>
                    <a:pt x="366" y="49"/>
                  </a:lnTo>
                  <a:lnTo>
                    <a:pt x="367" y="43"/>
                  </a:lnTo>
                  <a:lnTo>
                    <a:pt x="366" y="41"/>
                  </a:lnTo>
                  <a:lnTo>
                    <a:pt x="369" y="43"/>
                  </a:lnTo>
                  <a:lnTo>
                    <a:pt x="367" y="49"/>
                  </a:lnTo>
                  <a:lnTo>
                    <a:pt x="367" y="53"/>
                  </a:lnTo>
                  <a:lnTo>
                    <a:pt x="369" y="53"/>
                  </a:lnTo>
                  <a:lnTo>
                    <a:pt x="369" y="56"/>
                  </a:lnTo>
                  <a:lnTo>
                    <a:pt x="367" y="57"/>
                  </a:lnTo>
                  <a:lnTo>
                    <a:pt x="369" y="59"/>
                  </a:lnTo>
                  <a:lnTo>
                    <a:pt x="367" y="65"/>
                  </a:lnTo>
                  <a:lnTo>
                    <a:pt x="361" y="72"/>
                  </a:lnTo>
                  <a:lnTo>
                    <a:pt x="363" y="72"/>
                  </a:lnTo>
                  <a:close/>
                  <a:moveTo>
                    <a:pt x="603" y="290"/>
                  </a:moveTo>
                  <a:lnTo>
                    <a:pt x="605" y="290"/>
                  </a:lnTo>
                  <a:lnTo>
                    <a:pt x="606" y="293"/>
                  </a:lnTo>
                  <a:lnTo>
                    <a:pt x="603" y="295"/>
                  </a:lnTo>
                  <a:lnTo>
                    <a:pt x="600" y="293"/>
                  </a:lnTo>
                  <a:lnTo>
                    <a:pt x="600" y="291"/>
                  </a:lnTo>
                  <a:lnTo>
                    <a:pt x="603" y="29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21" name="Freeform 826"/>
            <p:cNvSpPr>
              <a:spLocks noEditPoints="1"/>
            </p:cNvSpPr>
            <p:nvPr/>
          </p:nvSpPr>
          <p:spPr bwMode="auto">
            <a:xfrm>
              <a:off x="1557276" y="-3052791"/>
              <a:ext cx="1570289" cy="810296"/>
            </a:xfrm>
            <a:custGeom>
              <a:avLst/>
              <a:gdLst/>
              <a:ahLst/>
              <a:cxnLst>
                <a:cxn ang="0">
                  <a:pos x="1115" y="410"/>
                </a:cxn>
                <a:cxn ang="0">
                  <a:pos x="1102" y="396"/>
                </a:cxn>
                <a:cxn ang="0">
                  <a:pos x="1080" y="364"/>
                </a:cxn>
                <a:cxn ang="0">
                  <a:pos x="1051" y="320"/>
                </a:cxn>
                <a:cxn ang="0">
                  <a:pos x="1032" y="314"/>
                </a:cxn>
                <a:cxn ang="0">
                  <a:pos x="972" y="327"/>
                </a:cxn>
                <a:cxn ang="0">
                  <a:pos x="964" y="280"/>
                </a:cxn>
                <a:cxn ang="0">
                  <a:pos x="905" y="255"/>
                </a:cxn>
                <a:cxn ang="0">
                  <a:pos x="876" y="301"/>
                </a:cxn>
                <a:cxn ang="0">
                  <a:pos x="828" y="413"/>
                </a:cxn>
                <a:cxn ang="0">
                  <a:pos x="789" y="461"/>
                </a:cxn>
                <a:cxn ang="0">
                  <a:pos x="692" y="364"/>
                </a:cxn>
                <a:cxn ang="0">
                  <a:pos x="643" y="283"/>
                </a:cxn>
                <a:cxn ang="0">
                  <a:pos x="685" y="226"/>
                </a:cxn>
                <a:cxn ang="0">
                  <a:pos x="751" y="206"/>
                </a:cxn>
                <a:cxn ang="0">
                  <a:pos x="807" y="157"/>
                </a:cxn>
                <a:cxn ang="0">
                  <a:pos x="860" y="97"/>
                </a:cxn>
                <a:cxn ang="0">
                  <a:pos x="801" y="97"/>
                </a:cxn>
                <a:cxn ang="0">
                  <a:pos x="736" y="102"/>
                </a:cxn>
                <a:cxn ang="0">
                  <a:pos x="720" y="35"/>
                </a:cxn>
                <a:cxn ang="0">
                  <a:pos x="671" y="48"/>
                </a:cxn>
                <a:cxn ang="0">
                  <a:pos x="695" y="88"/>
                </a:cxn>
                <a:cxn ang="0">
                  <a:pos x="656" y="115"/>
                </a:cxn>
                <a:cxn ang="0">
                  <a:pos x="647" y="118"/>
                </a:cxn>
                <a:cxn ang="0">
                  <a:pos x="549" y="110"/>
                </a:cxn>
                <a:cxn ang="0">
                  <a:pos x="533" y="101"/>
                </a:cxn>
                <a:cxn ang="0">
                  <a:pos x="496" y="134"/>
                </a:cxn>
                <a:cxn ang="0">
                  <a:pos x="408" y="121"/>
                </a:cxn>
                <a:cxn ang="0">
                  <a:pos x="305" y="81"/>
                </a:cxn>
                <a:cxn ang="0">
                  <a:pos x="263" y="56"/>
                </a:cxn>
                <a:cxn ang="0">
                  <a:pos x="235" y="62"/>
                </a:cxn>
                <a:cxn ang="0">
                  <a:pos x="137" y="94"/>
                </a:cxn>
                <a:cxn ang="0">
                  <a:pos x="81" y="327"/>
                </a:cxn>
                <a:cxn ang="0">
                  <a:pos x="111" y="416"/>
                </a:cxn>
                <a:cxn ang="0">
                  <a:pos x="135" y="466"/>
                </a:cxn>
                <a:cxn ang="0">
                  <a:pos x="174" y="481"/>
                </a:cxn>
                <a:cxn ang="0">
                  <a:pos x="591" y="485"/>
                </a:cxn>
                <a:cxn ang="0">
                  <a:pos x="656" y="509"/>
                </a:cxn>
                <a:cxn ang="0">
                  <a:pos x="727" y="529"/>
                </a:cxn>
                <a:cxn ang="0">
                  <a:pos x="772" y="556"/>
                </a:cxn>
                <a:cxn ang="0">
                  <a:pos x="764" y="586"/>
                </a:cxn>
                <a:cxn ang="0">
                  <a:pos x="916" y="548"/>
                </a:cxn>
                <a:cxn ang="0">
                  <a:pos x="1023" y="497"/>
                </a:cxn>
                <a:cxn ang="0">
                  <a:pos x="998" y="474"/>
                </a:cxn>
                <a:cxn ang="0">
                  <a:pos x="300" y="200"/>
                </a:cxn>
                <a:cxn ang="0">
                  <a:pos x="303" y="166"/>
                </a:cxn>
                <a:cxn ang="0">
                  <a:pos x="348" y="149"/>
                </a:cxn>
                <a:cxn ang="0">
                  <a:pos x="385" y="275"/>
                </a:cxn>
                <a:cxn ang="0">
                  <a:pos x="360" y="271"/>
                </a:cxn>
                <a:cxn ang="0">
                  <a:pos x="384" y="248"/>
                </a:cxn>
                <a:cxn ang="0">
                  <a:pos x="414" y="259"/>
                </a:cxn>
                <a:cxn ang="0">
                  <a:pos x="453" y="314"/>
                </a:cxn>
                <a:cxn ang="0">
                  <a:pos x="578" y="352"/>
                </a:cxn>
                <a:cxn ang="0">
                  <a:pos x="515" y="434"/>
                </a:cxn>
                <a:cxn ang="0">
                  <a:pos x="526" y="421"/>
                </a:cxn>
                <a:cxn ang="0">
                  <a:pos x="538" y="458"/>
                </a:cxn>
                <a:cxn ang="0">
                  <a:pos x="565" y="457"/>
                </a:cxn>
                <a:cxn ang="0">
                  <a:pos x="555" y="410"/>
                </a:cxn>
                <a:cxn ang="0">
                  <a:pos x="676" y="487"/>
                </a:cxn>
                <a:cxn ang="0">
                  <a:pos x="964" y="452"/>
                </a:cxn>
                <a:cxn ang="0">
                  <a:pos x="1020" y="416"/>
                </a:cxn>
              </a:cxnLst>
              <a:rect l="0" t="0" r="r" b="b"/>
              <a:pathLst>
                <a:path w="1155" h="596">
                  <a:moveTo>
                    <a:pt x="1153" y="439"/>
                  </a:moveTo>
                  <a:lnTo>
                    <a:pt x="1153" y="436"/>
                  </a:lnTo>
                  <a:lnTo>
                    <a:pt x="1149" y="436"/>
                  </a:lnTo>
                  <a:lnTo>
                    <a:pt x="1152" y="434"/>
                  </a:lnTo>
                  <a:lnTo>
                    <a:pt x="1150" y="431"/>
                  </a:lnTo>
                  <a:lnTo>
                    <a:pt x="1152" y="429"/>
                  </a:lnTo>
                  <a:lnTo>
                    <a:pt x="1152" y="428"/>
                  </a:lnTo>
                  <a:lnTo>
                    <a:pt x="1147" y="428"/>
                  </a:lnTo>
                  <a:lnTo>
                    <a:pt x="1145" y="424"/>
                  </a:lnTo>
                  <a:lnTo>
                    <a:pt x="1152" y="426"/>
                  </a:lnTo>
                  <a:lnTo>
                    <a:pt x="1155" y="424"/>
                  </a:lnTo>
                  <a:lnTo>
                    <a:pt x="1155" y="423"/>
                  </a:lnTo>
                  <a:lnTo>
                    <a:pt x="1150" y="420"/>
                  </a:lnTo>
                  <a:lnTo>
                    <a:pt x="1153" y="418"/>
                  </a:lnTo>
                  <a:lnTo>
                    <a:pt x="1144" y="416"/>
                  </a:lnTo>
                  <a:lnTo>
                    <a:pt x="1144" y="415"/>
                  </a:lnTo>
                  <a:lnTo>
                    <a:pt x="1139" y="415"/>
                  </a:lnTo>
                  <a:lnTo>
                    <a:pt x="1133" y="421"/>
                  </a:lnTo>
                  <a:lnTo>
                    <a:pt x="1133" y="416"/>
                  </a:lnTo>
                  <a:lnTo>
                    <a:pt x="1134" y="415"/>
                  </a:lnTo>
                  <a:lnTo>
                    <a:pt x="1134" y="407"/>
                  </a:lnTo>
                  <a:lnTo>
                    <a:pt x="1125" y="407"/>
                  </a:lnTo>
                  <a:lnTo>
                    <a:pt x="1118" y="408"/>
                  </a:lnTo>
                  <a:lnTo>
                    <a:pt x="1115" y="410"/>
                  </a:lnTo>
                  <a:lnTo>
                    <a:pt x="1089" y="424"/>
                  </a:lnTo>
                  <a:lnTo>
                    <a:pt x="1091" y="420"/>
                  </a:lnTo>
                  <a:lnTo>
                    <a:pt x="1080" y="416"/>
                  </a:lnTo>
                  <a:lnTo>
                    <a:pt x="1080" y="415"/>
                  </a:lnTo>
                  <a:lnTo>
                    <a:pt x="1084" y="415"/>
                  </a:lnTo>
                  <a:lnTo>
                    <a:pt x="1092" y="418"/>
                  </a:lnTo>
                  <a:lnTo>
                    <a:pt x="1097" y="413"/>
                  </a:lnTo>
                  <a:lnTo>
                    <a:pt x="1102" y="412"/>
                  </a:lnTo>
                  <a:lnTo>
                    <a:pt x="1105" y="410"/>
                  </a:lnTo>
                  <a:lnTo>
                    <a:pt x="1117" y="408"/>
                  </a:lnTo>
                  <a:lnTo>
                    <a:pt x="1126" y="404"/>
                  </a:lnTo>
                  <a:lnTo>
                    <a:pt x="1133" y="404"/>
                  </a:lnTo>
                  <a:lnTo>
                    <a:pt x="1134" y="400"/>
                  </a:lnTo>
                  <a:lnTo>
                    <a:pt x="1133" y="399"/>
                  </a:lnTo>
                  <a:lnTo>
                    <a:pt x="1126" y="397"/>
                  </a:lnTo>
                  <a:lnTo>
                    <a:pt x="1128" y="396"/>
                  </a:lnTo>
                  <a:lnTo>
                    <a:pt x="1126" y="394"/>
                  </a:lnTo>
                  <a:lnTo>
                    <a:pt x="1121" y="397"/>
                  </a:lnTo>
                  <a:lnTo>
                    <a:pt x="1115" y="396"/>
                  </a:lnTo>
                  <a:lnTo>
                    <a:pt x="1113" y="396"/>
                  </a:lnTo>
                  <a:lnTo>
                    <a:pt x="1113" y="391"/>
                  </a:lnTo>
                  <a:lnTo>
                    <a:pt x="1110" y="392"/>
                  </a:lnTo>
                  <a:lnTo>
                    <a:pt x="1110" y="389"/>
                  </a:lnTo>
                  <a:lnTo>
                    <a:pt x="1102" y="396"/>
                  </a:lnTo>
                  <a:lnTo>
                    <a:pt x="1107" y="391"/>
                  </a:lnTo>
                  <a:lnTo>
                    <a:pt x="1104" y="389"/>
                  </a:lnTo>
                  <a:lnTo>
                    <a:pt x="1104" y="388"/>
                  </a:lnTo>
                  <a:lnTo>
                    <a:pt x="1100" y="389"/>
                  </a:lnTo>
                  <a:lnTo>
                    <a:pt x="1096" y="388"/>
                  </a:lnTo>
                  <a:lnTo>
                    <a:pt x="1092" y="389"/>
                  </a:lnTo>
                  <a:lnTo>
                    <a:pt x="1096" y="386"/>
                  </a:lnTo>
                  <a:lnTo>
                    <a:pt x="1094" y="383"/>
                  </a:lnTo>
                  <a:lnTo>
                    <a:pt x="1096" y="380"/>
                  </a:lnTo>
                  <a:lnTo>
                    <a:pt x="1092" y="381"/>
                  </a:lnTo>
                  <a:lnTo>
                    <a:pt x="1091" y="378"/>
                  </a:lnTo>
                  <a:lnTo>
                    <a:pt x="1083" y="378"/>
                  </a:lnTo>
                  <a:lnTo>
                    <a:pt x="1084" y="376"/>
                  </a:lnTo>
                  <a:lnTo>
                    <a:pt x="1083" y="372"/>
                  </a:lnTo>
                  <a:lnTo>
                    <a:pt x="1075" y="373"/>
                  </a:lnTo>
                  <a:lnTo>
                    <a:pt x="1076" y="370"/>
                  </a:lnTo>
                  <a:lnTo>
                    <a:pt x="1078" y="372"/>
                  </a:lnTo>
                  <a:lnTo>
                    <a:pt x="1075" y="368"/>
                  </a:lnTo>
                  <a:lnTo>
                    <a:pt x="1078" y="367"/>
                  </a:lnTo>
                  <a:lnTo>
                    <a:pt x="1078" y="365"/>
                  </a:lnTo>
                  <a:lnTo>
                    <a:pt x="1073" y="364"/>
                  </a:lnTo>
                  <a:lnTo>
                    <a:pt x="1070" y="362"/>
                  </a:lnTo>
                  <a:lnTo>
                    <a:pt x="1070" y="360"/>
                  </a:lnTo>
                  <a:lnTo>
                    <a:pt x="1080" y="364"/>
                  </a:lnTo>
                  <a:lnTo>
                    <a:pt x="1078" y="360"/>
                  </a:lnTo>
                  <a:lnTo>
                    <a:pt x="1084" y="357"/>
                  </a:lnTo>
                  <a:lnTo>
                    <a:pt x="1084" y="354"/>
                  </a:lnTo>
                  <a:lnTo>
                    <a:pt x="1078" y="354"/>
                  </a:lnTo>
                  <a:lnTo>
                    <a:pt x="1080" y="352"/>
                  </a:lnTo>
                  <a:lnTo>
                    <a:pt x="1078" y="349"/>
                  </a:lnTo>
                  <a:lnTo>
                    <a:pt x="1072" y="351"/>
                  </a:lnTo>
                  <a:lnTo>
                    <a:pt x="1080" y="346"/>
                  </a:lnTo>
                  <a:lnTo>
                    <a:pt x="1075" y="341"/>
                  </a:lnTo>
                  <a:lnTo>
                    <a:pt x="1070" y="341"/>
                  </a:lnTo>
                  <a:lnTo>
                    <a:pt x="1073" y="338"/>
                  </a:lnTo>
                  <a:lnTo>
                    <a:pt x="1072" y="336"/>
                  </a:lnTo>
                  <a:lnTo>
                    <a:pt x="1062" y="338"/>
                  </a:lnTo>
                  <a:lnTo>
                    <a:pt x="1070" y="335"/>
                  </a:lnTo>
                  <a:lnTo>
                    <a:pt x="1068" y="333"/>
                  </a:lnTo>
                  <a:lnTo>
                    <a:pt x="1072" y="331"/>
                  </a:lnTo>
                  <a:lnTo>
                    <a:pt x="1072" y="330"/>
                  </a:lnTo>
                  <a:lnTo>
                    <a:pt x="1059" y="330"/>
                  </a:lnTo>
                  <a:lnTo>
                    <a:pt x="1068" y="327"/>
                  </a:lnTo>
                  <a:lnTo>
                    <a:pt x="1067" y="325"/>
                  </a:lnTo>
                  <a:lnTo>
                    <a:pt x="1068" y="323"/>
                  </a:lnTo>
                  <a:lnTo>
                    <a:pt x="1064" y="323"/>
                  </a:lnTo>
                  <a:lnTo>
                    <a:pt x="1065" y="319"/>
                  </a:lnTo>
                  <a:lnTo>
                    <a:pt x="1051" y="320"/>
                  </a:lnTo>
                  <a:lnTo>
                    <a:pt x="1054" y="319"/>
                  </a:lnTo>
                  <a:lnTo>
                    <a:pt x="1060" y="319"/>
                  </a:lnTo>
                  <a:lnTo>
                    <a:pt x="1064" y="317"/>
                  </a:lnTo>
                  <a:lnTo>
                    <a:pt x="1064" y="315"/>
                  </a:lnTo>
                  <a:lnTo>
                    <a:pt x="1060" y="315"/>
                  </a:lnTo>
                  <a:lnTo>
                    <a:pt x="1060" y="312"/>
                  </a:lnTo>
                  <a:lnTo>
                    <a:pt x="1059" y="314"/>
                  </a:lnTo>
                  <a:lnTo>
                    <a:pt x="1056" y="312"/>
                  </a:lnTo>
                  <a:lnTo>
                    <a:pt x="1059" y="309"/>
                  </a:lnTo>
                  <a:lnTo>
                    <a:pt x="1054" y="309"/>
                  </a:lnTo>
                  <a:lnTo>
                    <a:pt x="1056" y="307"/>
                  </a:lnTo>
                  <a:lnTo>
                    <a:pt x="1052" y="306"/>
                  </a:lnTo>
                  <a:lnTo>
                    <a:pt x="1054" y="303"/>
                  </a:lnTo>
                  <a:lnTo>
                    <a:pt x="1049" y="303"/>
                  </a:lnTo>
                  <a:lnTo>
                    <a:pt x="1052" y="299"/>
                  </a:lnTo>
                  <a:lnTo>
                    <a:pt x="1052" y="296"/>
                  </a:lnTo>
                  <a:lnTo>
                    <a:pt x="1049" y="296"/>
                  </a:lnTo>
                  <a:lnTo>
                    <a:pt x="1051" y="295"/>
                  </a:lnTo>
                  <a:lnTo>
                    <a:pt x="1051" y="295"/>
                  </a:lnTo>
                  <a:lnTo>
                    <a:pt x="1046" y="293"/>
                  </a:lnTo>
                  <a:lnTo>
                    <a:pt x="1035" y="306"/>
                  </a:lnTo>
                  <a:lnTo>
                    <a:pt x="1038" y="311"/>
                  </a:lnTo>
                  <a:lnTo>
                    <a:pt x="1033" y="315"/>
                  </a:lnTo>
                  <a:lnTo>
                    <a:pt x="1032" y="314"/>
                  </a:lnTo>
                  <a:lnTo>
                    <a:pt x="1032" y="317"/>
                  </a:lnTo>
                  <a:lnTo>
                    <a:pt x="1032" y="319"/>
                  </a:lnTo>
                  <a:lnTo>
                    <a:pt x="1028" y="319"/>
                  </a:lnTo>
                  <a:lnTo>
                    <a:pt x="1028" y="320"/>
                  </a:lnTo>
                  <a:lnTo>
                    <a:pt x="1028" y="322"/>
                  </a:lnTo>
                  <a:lnTo>
                    <a:pt x="1027" y="323"/>
                  </a:lnTo>
                  <a:lnTo>
                    <a:pt x="1023" y="322"/>
                  </a:lnTo>
                  <a:lnTo>
                    <a:pt x="1027" y="325"/>
                  </a:lnTo>
                  <a:lnTo>
                    <a:pt x="1023" y="331"/>
                  </a:lnTo>
                  <a:lnTo>
                    <a:pt x="1025" y="328"/>
                  </a:lnTo>
                  <a:lnTo>
                    <a:pt x="1025" y="325"/>
                  </a:lnTo>
                  <a:lnTo>
                    <a:pt x="1020" y="323"/>
                  </a:lnTo>
                  <a:lnTo>
                    <a:pt x="1015" y="330"/>
                  </a:lnTo>
                  <a:lnTo>
                    <a:pt x="1001" y="335"/>
                  </a:lnTo>
                  <a:lnTo>
                    <a:pt x="999" y="338"/>
                  </a:lnTo>
                  <a:lnTo>
                    <a:pt x="999" y="330"/>
                  </a:lnTo>
                  <a:lnTo>
                    <a:pt x="996" y="333"/>
                  </a:lnTo>
                  <a:lnTo>
                    <a:pt x="998" y="328"/>
                  </a:lnTo>
                  <a:lnTo>
                    <a:pt x="991" y="338"/>
                  </a:lnTo>
                  <a:lnTo>
                    <a:pt x="991" y="336"/>
                  </a:lnTo>
                  <a:lnTo>
                    <a:pt x="993" y="331"/>
                  </a:lnTo>
                  <a:lnTo>
                    <a:pt x="991" y="322"/>
                  </a:lnTo>
                  <a:lnTo>
                    <a:pt x="980" y="323"/>
                  </a:lnTo>
                  <a:lnTo>
                    <a:pt x="972" y="327"/>
                  </a:lnTo>
                  <a:lnTo>
                    <a:pt x="966" y="325"/>
                  </a:lnTo>
                  <a:lnTo>
                    <a:pt x="972" y="323"/>
                  </a:lnTo>
                  <a:lnTo>
                    <a:pt x="971" y="320"/>
                  </a:lnTo>
                  <a:lnTo>
                    <a:pt x="974" y="320"/>
                  </a:lnTo>
                  <a:lnTo>
                    <a:pt x="975" y="323"/>
                  </a:lnTo>
                  <a:lnTo>
                    <a:pt x="982" y="320"/>
                  </a:lnTo>
                  <a:lnTo>
                    <a:pt x="982" y="317"/>
                  </a:lnTo>
                  <a:lnTo>
                    <a:pt x="979" y="317"/>
                  </a:lnTo>
                  <a:lnTo>
                    <a:pt x="983" y="314"/>
                  </a:lnTo>
                  <a:lnTo>
                    <a:pt x="977" y="314"/>
                  </a:lnTo>
                  <a:lnTo>
                    <a:pt x="982" y="307"/>
                  </a:lnTo>
                  <a:lnTo>
                    <a:pt x="980" y="304"/>
                  </a:lnTo>
                  <a:lnTo>
                    <a:pt x="975" y="301"/>
                  </a:lnTo>
                  <a:lnTo>
                    <a:pt x="977" y="299"/>
                  </a:lnTo>
                  <a:lnTo>
                    <a:pt x="982" y="298"/>
                  </a:lnTo>
                  <a:lnTo>
                    <a:pt x="980" y="291"/>
                  </a:lnTo>
                  <a:lnTo>
                    <a:pt x="980" y="287"/>
                  </a:lnTo>
                  <a:lnTo>
                    <a:pt x="985" y="283"/>
                  </a:lnTo>
                  <a:lnTo>
                    <a:pt x="983" y="279"/>
                  </a:lnTo>
                  <a:lnTo>
                    <a:pt x="982" y="279"/>
                  </a:lnTo>
                  <a:lnTo>
                    <a:pt x="982" y="280"/>
                  </a:lnTo>
                  <a:lnTo>
                    <a:pt x="975" y="282"/>
                  </a:lnTo>
                  <a:lnTo>
                    <a:pt x="974" y="279"/>
                  </a:lnTo>
                  <a:lnTo>
                    <a:pt x="964" y="280"/>
                  </a:lnTo>
                  <a:lnTo>
                    <a:pt x="963" y="277"/>
                  </a:lnTo>
                  <a:lnTo>
                    <a:pt x="956" y="277"/>
                  </a:lnTo>
                  <a:lnTo>
                    <a:pt x="958" y="275"/>
                  </a:lnTo>
                  <a:lnTo>
                    <a:pt x="955" y="274"/>
                  </a:lnTo>
                  <a:lnTo>
                    <a:pt x="953" y="271"/>
                  </a:lnTo>
                  <a:lnTo>
                    <a:pt x="958" y="267"/>
                  </a:lnTo>
                  <a:lnTo>
                    <a:pt x="955" y="266"/>
                  </a:lnTo>
                  <a:lnTo>
                    <a:pt x="950" y="269"/>
                  </a:lnTo>
                  <a:lnTo>
                    <a:pt x="950" y="267"/>
                  </a:lnTo>
                  <a:lnTo>
                    <a:pt x="951" y="266"/>
                  </a:lnTo>
                  <a:lnTo>
                    <a:pt x="950" y="263"/>
                  </a:lnTo>
                  <a:lnTo>
                    <a:pt x="950" y="261"/>
                  </a:lnTo>
                  <a:lnTo>
                    <a:pt x="947" y="259"/>
                  </a:lnTo>
                  <a:lnTo>
                    <a:pt x="945" y="263"/>
                  </a:lnTo>
                  <a:lnTo>
                    <a:pt x="942" y="263"/>
                  </a:lnTo>
                  <a:lnTo>
                    <a:pt x="947" y="258"/>
                  </a:lnTo>
                  <a:lnTo>
                    <a:pt x="945" y="256"/>
                  </a:lnTo>
                  <a:lnTo>
                    <a:pt x="930" y="248"/>
                  </a:lnTo>
                  <a:lnTo>
                    <a:pt x="918" y="253"/>
                  </a:lnTo>
                  <a:lnTo>
                    <a:pt x="918" y="255"/>
                  </a:lnTo>
                  <a:lnTo>
                    <a:pt x="913" y="255"/>
                  </a:lnTo>
                  <a:lnTo>
                    <a:pt x="913" y="255"/>
                  </a:lnTo>
                  <a:lnTo>
                    <a:pt x="913" y="253"/>
                  </a:lnTo>
                  <a:lnTo>
                    <a:pt x="905" y="255"/>
                  </a:lnTo>
                  <a:lnTo>
                    <a:pt x="906" y="253"/>
                  </a:lnTo>
                  <a:lnTo>
                    <a:pt x="897" y="250"/>
                  </a:lnTo>
                  <a:lnTo>
                    <a:pt x="881" y="248"/>
                  </a:lnTo>
                  <a:lnTo>
                    <a:pt x="881" y="246"/>
                  </a:lnTo>
                  <a:lnTo>
                    <a:pt x="870" y="255"/>
                  </a:lnTo>
                  <a:lnTo>
                    <a:pt x="870" y="259"/>
                  </a:lnTo>
                  <a:lnTo>
                    <a:pt x="870" y="264"/>
                  </a:lnTo>
                  <a:lnTo>
                    <a:pt x="874" y="267"/>
                  </a:lnTo>
                  <a:lnTo>
                    <a:pt x="879" y="264"/>
                  </a:lnTo>
                  <a:lnTo>
                    <a:pt x="878" y="267"/>
                  </a:lnTo>
                  <a:lnTo>
                    <a:pt x="873" y="272"/>
                  </a:lnTo>
                  <a:lnTo>
                    <a:pt x="873" y="274"/>
                  </a:lnTo>
                  <a:lnTo>
                    <a:pt x="865" y="282"/>
                  </a:lnTo>
                  <a:lnTo>
                    <a:pt x="865" y="283"/>
                  </a:lnTo>
                  <a:lnTo>
                    <a:pt x="866" y="285"/>
                  </a:lnTo>
                  <a:lnTo>
                    <a:pt x="874" y="285"/>
                  </a:lnTo>
                  <a:lnTo>
                    <a:pt x="870" y="287"/>
                  </a:lnTo>
                  <a:lnTo>
                    <a:pt x="871" y="288"/>
                  </a:lnTo>
                  <a:lnTo>
                    <a:pt x="868" y="293"/>
                  </a:lnTo>
                  <a:lnTo>
                    <a:pt x="871" y="298"/>
                  </a:lnTo>
                  <a:lnTo>
                    <a:pt x="871" y="299"/>
                  </a:lnTo>
                  <a:lnTo>
                    <a:pt x="868" y="299"/>
                  </a:lnTo>
                  <a:lnTo>
                    <a:pt x="868" y="301"/>
                  </a:lnTo>
                  <a:lnTo>
                    <a:pt x="876" y="301"/>
                  </a:lnTo>
                  <a:lnTo>
                    <a:pt x="873" y="304"/>
                  </a:lnTo>
                  <a:lnTo>
                    <a:pt x="871" y="307"/>
                  </a:lnTo>
                  <a:lnTo>
                    <a:pt x="876" y="309"/>
                  </a:lnTo>
                  <a:lnTo>
                    <a:pt x="871" y="311"/>
                  </a:lnTo>
                  <a:lnTo>
                    <a:pt x="866" y="309"/>
                  </a:lnTo>
                  <a:lnTo>
                    <a:pt x="865" y="311"/>
                  </a:lnTo>
                  <a:lnTo>
                    <a:pt x="865" y="315"/>
                  </a:lnTo>
                  <a:lnTo>
                    <a:pt x="850" y="319"/>
                  </a:lnTo>
                  <a:lnTo>
                    <a:pt x="849" y="323"/>
                  </a:lnTo>
                  <a:lnTo>
                    <a:pt x="849" y="325"/>
                  </a:lnTo>
                  <a:lnTo>
                    <a:pt x="857" y="333"/>
                  </a:lnTo>
                  <a:lnTo>
                    <a:pt x="865" y="335"/>
                  </a:lnTo>
                  <a:lnTo>
                    <a:pt x="868" y="359"/>
                  </a:lnTo>
                  <a:lnTo>
                    <a:pt x="868" y="372"/>
                  </a:lnTo>
                  <a:lnTo>
                    <a:pt x="873" y="367"/>
                  </a:lnTo>
                  <a:lnTo>
                    <a:pt x="874" y="373"/>
                  </a:lnTo>
                  <a:lnTo>
                    <a:pt x="876" y="373"/>
                  </a:lnTo>
                  <a:lnTo>
                    <a:pt x="871" y="375"/>
                  </a:lnTo>
                  <a:lnTo>
                    <a:pt x="866" y="375"/>
                  </a:lnTo>
                  <a:lnTo>
                    <a:pt x="852" y="388"/>
                  </a:lnTo>
                  <a:lnTo>
                    <a:pt x="849" y="391"/>
                  </a:lnTo>
                  <a:lnTo>
                    <a:pt x="820" y="404"/>
                  </a:lnTo>
                  <a:lnTo>
                    <a:pt x="825" y="405"/>
                  </a:lnTo>
                  <a:lnTo>
                    <a:pt x="828" y="413"/>
                  </a:lnTo>
                  <a:lnTo>
                    <a:pt x="828" y="433"/>
                  </a:lnTo>
                  <a:lnTo>
                    <a:pt x="828" y="433"/>
                  </a:lnTo>
                  <a:lnTo>
                    <a:pt x="826" y="434"/>
                  </a:lnTo>
                  <a:lnTo>
                    <a:pt x="828" y="437"/>
                  </a:lnTo>
                  <a:lnTo>
                    <a:pt x="831" y="442"/>
                  </a:lnTo>
                  <a:lnTo>
                    <a:pt x="837" y="442"/>
                  </a:lnTo>
                  <a:lnTo>
                    <a:pt x="836" y="442"/>
                  </a:lnTo>
                  <a:lnTo>
                    <a:pt x="831" y="442"/>
                  </a:lnTo>
                  <a:lnTo>
                    <a:pt x="825" y="449"/>
                  </a:lnTo>
                  <a:lnTo>
                    <a:pt x="821" y="449"/>
                  </a:lnTo>
                  <a:lnTo>
                    <a:pt x="825" y="453"/>
                  </a:lnTo>
                  <a:lnTo>
                    <a:pt x="823" y="457"/>
                  </a:lnTo>
                  <a:lnTo>
                    <a:pt x="821" y="458"/>
                  </a:lnTo>
                  <a:lnTo>
                    <a:pt x="820" y="458"/>
                  </a:lnTo>
                  <a:lnTo>
                    <a:pt x="820" y="455"/>
                  </a:lnTo>
                  <a:lnTo>
                    <a:pt x="817" y="452"/>
                  </a:lnTo>
                  <a:lnTo>
                    <a:pt x="813" y="453"/>
                  </a:lnTo>
                  <a:lnTo>
                    <a:pt x="812" y="455"/>
                  </a:lnTo>
                  <a:lnTo>
                    <a:pt x="810" y="465"/>
                  </a:lnTo>
                  <a:lnTo>
                    <a:pt x="810" y="465"/>
                  </a:lnTo>
                  <a:lnTo>
                    <a:pt x="810" y="465"/>
                  </a:lnTo>
                  <a:lnTo>
                    <a:pt x="809" y="461"/>
                  </a:lnTo>
                  <a:lnTo>
                    <a:pt x="799" y="457"/>
                  </a:lnTo>
                  <a:lnTo>
                    <a:pt x="789" y="461"/>
                  </a:lnTo>
                  <a:lnTo>
                    <a:pt x="799" y="455"/>
                  </a:lnTo>
                  <a:lnTo>
                    <a:pt x="797" y="450"/>
                  </a:lnTo>
                  <a:lnTo>
                    <a:pt x="789" y="444"/>
                  </a:lnTo>
                  <a:lnTo>
                    <a:pt x="778" y="445"/>
                  </a:lnTo>
                  <a:lnTo>
                    <a:pt x="788" y="442"/>
                  </a:lnTo>
                  <a:lnTo>
                    <a:pt x="778" y="431"/>
                  </a:lnTo>
                  <a:lnTo>
                    <a:pt x="780" y="426"/>
                  </a:lnTo>
                  <a:lnTo>
                    <a:pt x="781" y="424"/>
                  </a:lnTo>
                  <a:lnTo>
                    <a:pt x="781" y="415"/>
                  </a:lnTo>
                  <a:lnTo>
                    <a:pt x="781" y="410"/>
                  </a:lnTo>
                  <a:lnTo>
                    <a:pt x="786" y="397"/>
                  </a:lnTo>
                  <a:lnTo>
                    <a:pt x="785" y="392"/>
                  </a:lnTo>
                  <a:lnTo>
                    <a:pt x="783" y="394"/>
                  </a:lnTo>
                  <a:lnTo>
                    <a:pt x="775" y="391"/>
                  </a:lnTo>
                  <a:lnTo>
                    <a:pt x="744" y="391"/>
                  </a:lnTo>
                  <a:lnTo>
                    <a:pt x="738" y="399"/>
                  </a:lnTo>
                  <a:lnTo>
                    <a:pt x="744" y="389"/>
                  </a:lnTo>
                  <a:lnTo>
                    <a:pt x="736" y="384"/>
                  </a:lnTo>
                  <a:lnTo>
                    <a:pt x="724" y="380"/>
                  </a:lnTo>
                  <a:lnTo>
                    <a:pt x="716" y="378"/>
                  </a:lnTo>
                  <a:lnTo>
                    <a:pt x="714" y="378"/>
                  </a:lnTo>
                  <a:lnTo>
                    <a:pt x="709" y="370"/>
                  </a:lnTo>
                  <a:lnTo>
                    <a:pt x="698" y="364"/>
                  </a:lnTo>
                  <a:lnTo>
                    <a:pt x="692" y="364"/>
                  </a:lnTo>
                  <a:lnTo>
                    <a:pt x="682" y="360"/>
                  </a:lnTo>
                  <a:lnTo>
                    <a:pt x="676" y="356"/>
                  </a:lnTo>
                  <a:lnTo>
                    <a:pt x="671" y="356"/>
                  </a:lnTo>
                  <a:lnTo>
                    <a:pt x="653" y="360"/>
                  </a:lnTo>
                  <a:lnTo>
                    <a:pt x="653" y="359"/>
                  </a:lnTo>
                  <a:lnTo>
                    <a:pt x="647" y="362"/>
                  </a:lnTo>
                  <a:lnTo>
                    <a:pt x="651" y="357"/>
                  </a:lnTo>
                  <a:lnTo>
                    <a:pt x="653" y="351"/>
                  </a:lnTo>
                  <a:lnTo>
                    <a:pt x="651" y="348"/>
                  </a:lnTo>
                  <a:lnTo>
                    <a:pt x="651" y="341"/>
                  </a:lnTo>
                  <a:lnTo>
                    <a:pt x="650" y="333"/>
                  </a:lnTo>
                  <a:lnTo>
                    <a:pt x="650" y="327"/>
                  </a:lnTo>
                  <a:lnTo>
                    <a:pt x="635" y="327"/>
                  </a:lnTo>
                  <a:lnTo>
                    <a:pt x="632" y="331"/>
                  </a:lnTo>
                  <a:lnTo>
                    <a:pt x="634" y="327"/>
                  </a:lnTo>
                  <a:lnTo>
                    <a:pt x="632" y="327"/>
                  </a:lnTo>
                  <a:lnTo>
                    <a:pt x="629" y="322"/>
                  </a:lnTo>
                  <a:lnTo>
                    <a:pt x="626" y="322"/>
                  </a:lnTo>
                  <a:lnTo>
                    <a:pt x="629" y="319"/>
                  </a:lnTo>
                  <a:lnTo>
                    <a:pt x="634" y="303"/>
                  </a:lnTo>
                  <a:lnTo>
                    <a:pt x="637" y="291"/>
                  </a:lnTo>
                  <a:lnTo>
                    <a:pt x="639" y="291"/>
                  </a:lnTo>
                  <a:lnTo>
                    <a:pt x="642" y="285"/>
                  </a:lnTo>
                  <a:lnTo>
                    <a:pt x="643" y="283"/>
                  </a:lnTo>
                  <a:lnTo>
                    <a:pt x="648" y="279"/>
                  </a:lnTo>
                  <a:lnTo>
                    <a:pt x="643" y="274"/>
                  </a:lnTo>
                  <a:lnTo>
                    <a:pt x="650" y="272"/>
                  </a:lnTo>
                  <a:lnTo>
                    <a:pt x="658" y="267"/>
                  </a:lnTo>
                  <a:lnTo>
                    <a:pt x="661" y="264"/>
                  </a:lnTo>
                  <a:lnTo>
                    <a:pt x="661" y="263"/>
                  </a:lnTo>
                  <a:lnTo>
                    <a:pt x="664" y="263"/>
                  </a:lnTo>
                  <a:lnTo>
                    <a:pt x="669" y="256"/>
                  </a:lnTo>
                  <a:lnTo>
                    <a:pt x="671" y="255"/>
                  </a:lnTo>
                  <a:lnTo>
                    <a:pt x="674" y="259"/>
                  </a:lnTo>
                  <a:lnTo>
                    <a:pt x="674" y="253"/>
                  </a:lnTo>
                  <a:lnTo>
                    <a:pt x="676" y="248"/>
                  </a:lnTo>
                  <a:lnTo>
                    <a:pt x="685" y="246"/>
                  </a:lnTo>
                  <a:lnTo>
                    <a:pt x="680" y="246"/>
                  </a:lnTo>
                  <a:lnTo>
                    <a:pt x="679" y="243"/>
                  </a:lnTo>
                  <a:lnTo>
                    <a:pt x="680" y="242"/>
                  </a:lnTo>
                  <a:lnTo>
                    <a:pt x="693" y="242"/>
                  </a:lnTo>
                  <a:lnTo>
                    <a:pt x="703" y="240"/>
                  </a:lnTo>
                  <a:lnTo>
                    <a:pt x="706" y="238"/>
                  </a:lnTo>
                  <a:lnTo>
                    <a:pt x="706" y="232"/>
                  </a:lnTo>
                  <a:lnTo>
                    <a:pt x="704" y="227"/>
                  </a:lnTo>
                  <a:lnTo>
                    <a:pt x="701" y="227"/>
                  </a:lnTo>
                  <a:lnTo>
                    <a:pt x="693" y="222"/>
                  </a:lnTo>
                  <a:lnTo>
                    <a:pt x="685" y="226"/>
                  </a:lnTo>
                  <a:lnTo>
                    <a:pt x="688" y="222"/>
                  </a:lnTo>
                  <a:lnTo>
                    <a:pt x="685" y="221"/>
                  </a:lnTo>
                  <a:lnTo>
                    <a:pt x="682" y="222"/>
                  </a:lnTo>
                  <a:lnTo>
                    <a:pt x="682" y="221"/>
                  </a:lnTo>
                  <a:lnTo>
                    <a:pt x="674" y="216"/>
                  </a:lnTo>
                  <a:lnTo>
                    <a:pt x="674" y="219"/>
                  </a:lnTo>
                  <a:lnTo>
                    <a:pt x="672" y="219"/>
                  </a:lnTo>
                  <a:lnTo>
                    <a:pt x="669" y="218"/>
                  </a:lnTo>
                  <a:lnTo>
                    <a:pt x="672" y="214"/>
                  </a:lnTo>
                  <a:lnTo>
                    <a:pt x="688" y="221"/>
                  </a:lnTo>
                  <a:lnTo>
                    <a:pt x="698" y="219"/>
                  </a:lnTo>
                  <a:lnTo>
                    <a:pt x="698" y="222"/>
                  </a:lnTo>
                  <a:lnTo>
                    <a:pt x="708" y="227"/>
                  </a:lnTo>
                  <a:lnTo>
                    <a:pt x="716" y="222"/>
                  </a:lnTo>
                  <a:lnTo>
                    <a:pt x="719" y="219"/>
                  </a:lnTo>
                  <a:lnTo>
                    <a:pt x="717" y="218"/>
                  </a:lnTo>
                  <a:lnTo>
                    <a:pt x="719" y="216"/>
                  </a:lnTo>
                  <a:lnTo>
                    <a:pt x="722" y="216"/>
                  </a:lnTo>
                  <a:lnTo>
                    <a:pt x="722" y="211"/>
                  </a:lnTo>
                  <a:lnTo>
                    <a:pt x="732" y="216"/>
                  </a:lnTo>
                  <a:lnTo>
                    <a:pt x="732" y="214"/>
                  </a:lnTo>
                  <a:lnTo>
                    <a:pt x="736" y="214"/>
                  </a:lnTo>
                  <a:lnTo>
                    <a:pt x="746" y="211"/>
                  </a:lnTo>
                  <a:lnTo>
                    <a:pt x="751" y="206"/>
                  </a:lnTo>
                  <a:lnTo>
                    <a:pt x="751" y="203"/>
                  </a:lnTo>
                  <a:lnTo>
                    <a:pt x="754" y="202"/>
                  </a:lnTo>
                  <a:lnTo>
                    <a:pt x="764" y="192"/>
                  </a:lnTo>
                  <a:lnTo>
                    <a:pt x="767" y="187"/>
                  </a:lnTo>
                  <a:lnTo>
                    <a:pt x="740" y="184"/>
                  </a:lnTo>
                  <a:lnTo>
                    <a:pt x="730" y="174"/>
                  </a:lnTo>
                  <a:lnTo>
                    <a:pt x="727" y="173"/>
                  </a:lnTo>
                  <a:lnTo>
                    <a:pt x="728" y="170"/>
                  </a:lnTo>
                  <a:lnTo>
                    <a:pt x="736" y="170"/>
                  </a:lnTo>
                  <a:lnTo>
                    <a:pt x="746" y="174"/>
                  </a:lnTo>
                  <a:lnTo>
                    <a:pt x="754" y="184"/>
                  </a:lnTo>
                  <a:lnTo>
                    <a:pt x="765" y="182"/>
                  </a:lnTo>
                  <a:lnTo>
                    <a:pt x="783" y="165"/>
                  </a:lnTo>
                  <a:lnTo>
                    <a:pt x="785" y="162"/>
                  </a:lnTo>
                  <a:lnTo>
                    <a:pt x="783" y="160"/>
                  </a:lnTo>
                  <a:lnTo>
                    <a:pt x="777" y="158"/>
                  </a:lnTo>
                  <a:lnTo>
                    <a:pt x="777" y="157"/>
                  </a:lnTo>
                  <a:lnTo>
                    <a:pt x="780" y="153"/>
                  </a:lnTo>
                  <a:lnTo>
                    <a:pt x="788" y="155"/>
                  </a:lnTo>
                  <a:lnTo>
                    <a:pt x="796" y="152"/>
                  </a:lnTo>
                  <a:lnTo>
                    <a:pt x="796" y="160"/>
                  </a:lnTo>
                  <a:lnTo>
                    <a:pt x="805" y="162"/>
                  </a:lnTo>
                  <a:lnTo>
                    <a:pt x="805" y="157"/>
                  </a:lnTo>
                  <a:lnTo>
                    <a:pt x="807" y="157"/>
                  </a:lnTo>
                  <a:lnTo>
                    <a:pt x="815" y="163"/>
                  </a:lnTo>
                  <a:lnTo>
                    <a:pt x="813" y="155"/>
                  </a:lnTo>
                  <a:lnTo>
                    <a:pt x="812" y="152"/>
                  </a:lnTo>
                  <a:lnTo>
                    <a:pt x="812" y="150"/>
                  </a:lnTo>
                  <a:lnTo>
                    <a:pt x="813" y="149"/>
                  </a:lnTo>
                  <a:lnTo>
                    <a:pt x="823" y="157"/>
                  </a:lnTo>
                  <a:lnTo>
                    <a:pt x="826" y="153"/>
                  </a:lnTo>
                  <a:lnTo>
                    <a:pt x="831" y="152"/>
                  </a:lnTo>
                  <a:lnTo>
                    <a:pt x="846" y="141"/>
                  </a:lnTo>
                  <a:lnTo>
                    <a:pt x="850" y="139"/>
                  </a:lnTo>
                  <a:lnTo>
                    <a:pt x="852" y="136"/>
                  </a:lnTo>
                  <a:lnTo>
                    <a:pt x="852" y="131"/>
                  </a:lnTo>
                  <a:lnTo>
                    <a:pt x="854" y="129"/>
                  </a:lnTo>
                  <a:lnTo>
                    <a:pt x="846" y="118"/>
                  </a:lnTo>
                  <a:lnTo>
                    <a:pt x="849" y="109"/>
                  </a:lnTo>
                  <a:lnTo>
                    <a:pt x="844" y="112"/>
                  </a:lnTo>
                  <a:lnTo>
                    <a:pt x="846" y="109"/>
                  </a:lnTo>
                  <a:lnTo>
                    <a:pt x="844" y="109"/>
                  </a:lnTo>
                  <a:lnTo>
                    <a:pt x="846" y="107"/>
                  </a:lnTo>
                  <a:lnTo>
                    <a:pt x="842" y="102"/>
                  </a:lnTo>
                  <a:lnTo>
                    <a:pt x="844" y="101"/>
                  </a:lnTo>
                  <a:lnTo>
                    <a:pt x="849" y="101"/>
                  </a:lnTo>
                  <a:lnTo>
                    <a:pt x="852" y="104"/>
                  </a:lnTo>
                  <a:lnTo>
                    <a:pt x="860" y="97"/>
                  </a:lnTo>
                  <a:lnTo>
                    <a:pt x="860" y="93"/>
                  </a:lnTo>
                  <a:lnTo>
                    <a:pt x="854" y="91"/>
                  </a:lnTo>
                  <a:lnTo>
                    <a:pt x="862" y="85"/>
                  </a:lnTo>
                  <a:lnTo>
                    <a:pt x="858" y="81"/>
                  </a:lnTo>
                  <a:lnTo>
                    <a:pt x="850" y="81"/>
                  </a:lnTo>
                  <a:lnTo>
                    <a:pt x="852" y="80"/>
                  </a:lnTo>
                  <a:lnTo>
                    <a:pt x="850" y="78"/>
                  </a:lnTo>
                  <a:lnTo>
                    <a:pt x="847" y="75"/>
                  </a:lnTo>
                  <a:lnTo>
                    <a:pt x="849" y="73"/>
                  </a:lnTo>
                  <a:lnTo>
                    <a:pt x="849" y="67"/>
                  </a:lnTo>
                  <a:lnTo>
                    <a:pt x="836" y="69"/>
                  </a:lnTo>
                  <a:lnTo>
                    <a:pt x="825" y="64"/>
                  </a:lnTo>
                  <a:lnTo>
                    <a:pt x="813" y="65"/>
                  </a:lnTo>
                  <a:lnTo>
                    <a:pt x="810" y="70"/>
                  </a:lnTo>
                  <a:lnTo>
                    <a:pt x="810" y="77"/>
                  </a:lnTo>
                  <a:lnTo>
                    <a:pt x="810" y="80"/>
                  </a:lnTo>
                  <a:lnTo>
                    <a:pt x="812" y="85"/>
                  </a:lnTo>
                  <a:lnTo>
                    <a:pt x="818" y="86"/>
                  </a:lnTo>
                  <a:lnTo>
                    <a:pt x="818" y="88"/>
                  </a:lnTo>
                  <a:lnTo>
                    <a:pt x="813" y="88"/>
                  </a:lnTo>
                  <a:lnTo>
                    <a:pt x="810" y="93"/>
                  </a:lnTo>
                  <a:lnTo>
                    <a:pt x="817" y="94"/>
                  </a:lnTo>
                  <a:lnTo>
                    <a:pt x="807" y="94"/>
                  </a:lnTo>
                  <a:lnTo>
                    <a:pt x="801" y="97"/>
                  </a:lnTo>
                  <a:lnTo>
                    <a:pt x="799" y="107"/>
                  </a:lnTo>
                  <a:lnTo>
                    <a:pt x="793" y="117"/>
                  </a:lnTo>
                  <a:lnTo>
                    <a:pt x="786" y="123"/>
                  </a:lnTo>
                  <a:lnTo>
                    <a:pt x="783" y="131"/>
                  </a:lnTo>
                  <a:lnTo>
                    <a:pt x="777" y="131"/>
                  </a:lnTo>
                  <a:lnTo>
                    <a:pt x="775" y="134"/>
                  </a:lnTo>
                  <a:lnTo>
                    <a:pt x="772" y="136"/>
                  </a:lnTo>
                  <a:lnTo>
                    <a:pt x="762" y="117"/>
                  </a:lnTo>
                  <a:lnTo>
                    <a:pt x="764" y="112"/>
                  </a:lnTo>
                  <a:lnTo>
                    <a:pt x="764" y="109"/>
                  </a:lnTo>
                  <a:lnTo>
                    <a:pt x="767" y="104"/>
                  </a:lnTo>
                  <a:lnTo>
                    <a:pt x="767" y="109"/>
                  </a:lnTo>
                  <a:lnTo>
                    <a:pt x="772" y="107"/>
                  </a:lnTo>
                  <a:lnTo>
                    <a:pt x="770" y="91"/>
                  </a:lnTo>
                  <a:lnTo>
                    <a:pt x="765" y="88"/>
                  </a:lnTo>
                  <a:lnTo>
                    <a:pt x="762" y="80"/>
                  </a:lnTo>
                  <a:lnTo>
                    <a:pt x="756" y="81"/>
                  </a:lnTo>
                  <a:lnTo>
                    <a:pt x="749" y="88"/>
                  </a:lnTo>
                  <a:lnTo>
                    <a:pt x="748" y="96"/>
                  </a:lnTo>
                  <a:lnTo>
                    <a:pt x="746" y="96"/>
                  </a:lnTo>
                  <a:lnTo>
                    <a:pt x="744" y="102"/>
                  </a:lnTo>
                  <a:lnTo>
                    <a:pt x="741" y="105"/>
                  </a:lnTo>
                  <a:lnTo>
                    <a:pt x="740" y="107"/>
                  </a:lnTo>
                  <a:lnTo>
                    <a:pt x="736" y="102"/>
                  </a:lnTo>
                  <a:lnTo>
                    <a:pt x="741" y="94"/>
                  </a:lnTo>
                  <a:lnTo>
                    <a:pt x="738" y="85"/>
                  </a:lnTo>
                  <a:lnTo>
                    <a:pt x="732" y="78"/>
                  </a:lnTo>
                  <a:lnTo>
                    <a:pt x="736" y="80"/>
                  </a:lnTo>
                  <a:lnTo>
                    <a:pt x="740" y="77"/>
                  </a:lnTo>
                  <a:lnTo>
                    <a:pt x="740" y="73"/>
                  </a:lnTo>
                  <a:lnTo>
                    <a:pt x="738" y="75"/>
                  </a:lnTo>
                  <a:lnTo>
                    <a:pt x="732" y="73"/>
                  </a:lnTo>
                  <a:lnTo>
                    <a:pt x="733" y="70"/>
                  </a:lnTo>
                  <a:lnTo>
                    <a:pt x="725" y="73"/>
                  </a:lnTo>
                  <a:lnTo>
                    <a:pt x="722" y="69"/>
                  </a:lnTo>
                  <a:lnTo>
                    <a:pt x="717" y="69"/>
                  </a:lnTo>
                  <a:lnTo>
                    <a:pt x="717" y="67"/>
                  </a:lnTo>
                  <a:lnTo>
                    <a:pt x="720" y="65"/>
                  </a:lnTo>
                  <a:lnTo>
                    <a:pt x="728" y="60"/>
                  </a:lnTo>
                  <a:lnTo>
                    <a:pt x="722" y="57"/>
                  </a:lnTo>
                  <a:lnTo>
                    <a:pt x="724" y="54"/>
                  </a:lnTo>
                  <a:lnTo>
                    <a:pt x="735" y="56"/>
                  </a:lnTo>
                  <a:lnTo>
                    <a:pt x="732" y="49"/>
                  </a:lnTo>
                  <a:lnTo>
                    <a:pt x="730" y="51"/>
                  </a:lnTo>
                  <a:lnTo>
                    <a:pt x="728" y="41"/>
                  </a:lnTo>
                  <a:lnTo>
                    <a:pt x="724" y="40"/>
                  </a:lnTo>
                  <a:lnTo>
                    <a:pt x="724" y="36"/>
                  </a:lnTo>
                  <a:lnTo>
                    <a:pt x="720" y="35"/>
                  </a:lnTo>
                  <a:lnTo>
                    <a:pt x="724" y="25"/>
                  </a:lnTo>
                  <a:lnTo>
                    <a:pt x="724" y="20"/>
                  </a:lnTo>
                  <a:lnTo>
                    <a:pt x="717" y="12"/>
                  </a:lnTo>
                  <a:lnTo>
                    <a:pt x="717" y="11"/>
                  </a:lnTo>
                  <a:lnTo>
                    <a:pt x="719" y="6"/>
                  </a:lnTo>
                  <a:lnTo>
                    <a:pt x="714" y="8"/>
                  </a:lnTo>
                  <a:lnTo>
                    <a:pt x="712" y="4"/>
                  </a:lnTo>
                  <a:lnTo>
                    <a:pt x="709" y="8"/>
                  </a:lnTo>
                  <a:lnTo>
                    <a:pt x="709" y="4"/>
                  </a:lnTo>
                  <a:lnTo>
                    <a:pt x="708" y="4"/>
                  </a:lnTo>
                  <a:lnTo>
                    <a:pt x="709" y="1"/>
                  </a:lnTo>
                  <a:lnTo>
                    <a:pt x="701" y="0"/>
                  </a:lnTo>
                  <a:lnTo>
                    <a:pt x="690" y="11"/>
                  </a:lnTo>
                  <a:lnTo>
                    <a:pt x="693" y="16"/>
                  </a:lnTo>
                  <a:lnTo>
                    <a:pt x="690" y="22"/>
                  </a:lnTo>
                  <a:lnTo>
                    <a:pt x="687" y="17"/>
                  </a:lnTo>
                  <a:lnTo>
                    <a:pt x="680" y="22"/>
                  </a:lnTo>
                  <a:lnTo>
                    <a:pt x="680" y="28"/>
                  </a:lnTo>
                  <a:lnTo>
                    <a:pt x="676" y="35"/>
                  </a:lnTo>
                  <a:lnTo>
                    <a:pt x="679" y="41"/>
                  </a:lnTo>
                  <a:lnTo>
                    <a:pt x="680" y="40"/>
                  </a:lnTo>
                  <a:lnTo>
                    <a:pt x="679" y="43"/>
                  </a:lnTo>
                  <a:lnTo>
                    <a:pt x="677" y="43"/>
                  </a:lnTo>
                  <a:lnTo>
                    <a:pt x="671" y="48"/>
                  </a:lnTo>
                  <a:lnTo>
                    <a:pt x="669" y="57"/>
                  </a:lnTo>
                  <a:lnTo>
                    <a:pt x="674" y="62"/>
                  </a:lnTo>
                  <a:lnTo>
                    <a:pt x="674" y="64"/>
                  </a:lnTo>
                  <a:lnTo>
                    <a:pt x="674" y="65"/>
                  </a:lnTo>
                  <a:lnTo>
                    <a:pt x="684" y="67"/>
                  </a:lnTo>
                  <a:lnTo>
                    <a:pt x="684" y="69"/>
                  </a:lnTo>
                  <a:lnTo>
                    <a:pt x="688" y="72"/>
                  </a:lnTo>
                  <a:lnTo>
                    <a:pt x="690" y="70"/>
                  </a:lnTo>
                  <a:lnTo>
                    <a:pt x="693" y="77"/>
                  </a:lnTo>
                  <a:lnTo>
                    <a:pt x="703" y="73"/>
                  </a:lnTo>
                  <a:lnTo>
                    <a:pt x="703" y="78"/>
                  </a:lnTo>
                  <a:lnTo>
                    <a:pt x="701" y="81"/>
                  </a:lnTo>
                  <a:lnTo>
                    <a:pt x="698" y="81"/>
                  </a:lnTo>
                  <a:lnTo>
                    <a:pt x="701" y="77"/>
                  </a:lnTo>
                  <a:lnTo>
                    <a:pt x="695" y="78"/>
                  </a:lnTo>
                  <a:lnTo>
                    <a:pt x="692" y="85"/>
                  </a:lnTo>
                  <a:lnTo>
                    <a:pt x="692" y="86"/>
                  </a:lnTo>
                  <a:lnTo>
                    <a:pt x="690" y="89"/>
                  </a:lnTo>
                  <a:lnTo>
                    <a:pt x="687" y="89"/>
                  </a:lnTo>
                  <a:lnTo>
                    <a:pt x="684" y="96"/>
                  </a:lnTo>
                  <a:lnTo>
                    <a:pt x="692" y="96"/>
                  </a:lnTo>
                  <a:lnTo>
                    <a:pt x="696" y="91"/>
                  </a:lnTo>
                  <a:lnTo>
                    <a:pt x="693" y="93"/>
                  </a:lnTo>
                  <a:lnTo>
                    <a:pt x="695" y="88"/>
                  </a:lnTo>
                  <a:lnTo>
                    <a:pt x="698" y="89"/>
                  </a:lnTo>
                  <a:lnTo>
                    <a:pt x="696" y="99"/>
                  </a:lnTo>
                  <a:lnTo>
                    <a:pt x="698" y="99"/>
                  </a:lnTo>
                  <a:lnTo>
                    <a:pt x="690" y="105"/>
                  </a:lnTo>
                  <a:lnTo>
                    <a:pt x="687" y="109"/>
                  </a:lnTo>
                  <a:lnTo>
                    <a:pt x="680" y="113"/>
                  </a:lnTo>
                  <a:lnTo>
                    <a:pt x="668" y="113"/>
                  </a:lnTo>
                  <a:lnTo>
                    <a:pt x="669" y="117"/>
                  </a:lnTo>
                  <a:lnTo>
                    <a:pt x="664" y="123"/>
                  </a:lnTo>
                  <a:lnTo>
                    <a:pt x="669" y="128"/>
                  </a:lnTo>
                  <a:lnTo>
                    <a:pt x="668" y="133"/>
                  </a:lnTo>
                  <a:lnTo>
                    <a:pt x="666" y="136"/>
                  </a:lnTo>
                  <a:lnTo>
                    <a:pt x="663" y="134"/>
                  </a:lnTo>
                  <a:lnTo>
                    <a:pt x="664" y="131"/>
                  </a:lnTo>
                  <a:lnTo>
                    <a:pt x="656" y="134"/>
                  </a:lnTo>
                  <a:lnTo>
                    <a:pt x="658" y="129"/>
                  </a:lnTo>
                  <a:lnTo>
                    <a:pt x="655" y="131"/>
                  </a:lnTo>
                  <a:lnTo>
                    <a:pt x="655" y="128"/>
                  </a:lnTo>
                  <a:lnTo>
                    <a:pt x="659" y="125"/>
                  </a:lnTo>
                  <a:lnTo>
                    <a:pt x="658" y="121"/>
                  </a:lnTo>
                  <a:lnTo>
                    <a:pt x="661" y="117"/>
                  </a:lnTo>
                  <a:lnTo>
                    <a:pt x="664" y="109"/>
                  </a:lnTo>
                  <a:lnTo>
                    <a:pt x="656" y="112"/>
                  </a:lnTo>
                  <a:lnTo>
                    <a:pt x="656" y="115"/>
                  </a:lnTo>
                  <a:lnTo>
                    <a:pt x="653" y="115"/>
                  </a:lnTo>
                  <a:lnTo>
                    <a:pt x="653" y="113"/>
                  </a:lnTo>
                  <a:lnTo>
                    <a:pt x="656" y="107"/>
                  </a:lnTo>
                  <a:lnTo>
                    <a:pt x="651" y="109"/>
                  </a:lnTo>
                  <a:lnTo>
                    <a:pt x="653" y="107"/>
                  </a:lnTo>
                  <a:lnTo>
                    <a:pt x="648" y="102"/>
                  </a:lnTo>
                  <a:lnTo>
                    <a:pt x="645" y="102"/>
                  </a:lnTo>
                  <a:lnTo>
                    <a:pt x="647" y="105"/>
                  </a:lnTo>
                  <a:lnTo>
                    <a:pt x="640" y="101"/>
                  </a:lnTo>
                  <a:lnTo>
                    <a:pt x="639" y="102"/>
                  </a:lnTo>
                  <a:lnTo>
                    <a:pt x="642" y="105"/>
                  </a:lnTo>
                  <a:lnTo>
                    <a:pt x="634" y="105"/>
                  </a:lnTo>
                  <a:lnTo>
                    <a:pt x="632" y="107"/>
                  </a:lnTo>
                  <a:lnTo>
                    <a:pt x="629" y="105"/>
                  </a:lnTo>
                  <a:lnTo>
                    <a:pt x="632" y="110"/>
                  </a:lnTo>
                  <a:lnTo>
                    <a:pt x="632" y="113"/>
                  </a:lnTo>
                  <a:lnTo>
                    <a:pt x="631" y="112"/>
                  </a:lnTo>
                  <a:lnTo>
                    <a:pt x="634" y="120"/>
                  </a:lnTo>
                  <a:lnTo>
                    <a:pt x="635" y="120"/>
                  </a:lnTo>
                  <a:lnTo>
                    <a:pt x="635" y="118"/>
                  </a:lnTo>
                  <a:lnTo>
                    <a:pt x="637" y="117"/>
                  </a:lnTo>
                  <a:lnTo>
                    <a:pt x="642" y="117"/>
                  </a:lnTo>
                  <a:lnTo>
                    <a:pt x="642" y="118"/>
                  </a:lnTo>
                  <a:lnTo>
                    <a:pt x="647" y="118"/>
                  </a:lnTo>
                  <a:lnTo>
                    <a:pt x="645" y="125"/>
                  </a:lnTo>
                  <a:lnTo>
                    <a:pt x="642" y="126"/>
                  </a:lnTo>
                  <a:lnTo>
                    <a:pt x="632" y="121"/>
                  </a:lnTo>
                  <a:lnTo>
                    <a:pt x="629" y="113"/>
                  </a:lnTo>
                  <a:lnTo>
                    <a:pt x="626" y="115"/>
                  </a:lnTo>
                  <a:lnTo>
                    <a:pt x="629" y="121"/>
                  </a:lnTo>
                  <a:lnTo>
                    <a:pt x="619" y="123"/>
                  </a:lnTo>
                  <a:lnTo>
                    <a:pt x="615" y="120"/>
                  </a:lnTo>
                  <a:lnTo>
                    <a:pt x="603" y="120"/>
                  </a:lnTo>
                  <a:lnTo>
                    <a:pt x="597" y="123"/>
                  </a:lnTo>
                  <a:lnTo>
                    <a:pt x="592" y="123"/>
                  </a:lnTo>
                  <a:lnTo>
                    <a:pt x="587" y="125"/>
                  </a:lnTo>
                  <a:lnTo>
                    <a:pt x="581" y="123"/>
                  </a:lnTo>
                  <a:lnTo>
                    <a:pt x="576" y="125"/>
                  </a:lnTo>
                  <a:lnTo>
                    <a:pt x="571" y="123"/>
                  </a:lnTo>
                  <a:lnTo>
                    <a:pt x="565" y="115"/>
                  </a:lnTo>
                  <a:lnTo>
                    <a:pt x="566" y="112"/>
                  </a:lnTo>
                  <a:lnTo>
                    <a:pt x="563" y="112"/>
                  </a:lnTo>
                  <a:lnTo>
                    <a:pt x="562" y="113"/>
                  </a:lnTo>
                  <a:lnTo>
                    <a:pt x="558" y="113"/>
                  </a:lnTo>
                  <a:lnTo>
                    <a:pt x="558" y="115"/>
                  </a:lnTo>
                  <a:lnTo>
                    <a:pt x="557" y="115"/>
                  </a:lnTo>
                  <a:lnTo>
                    <a:pt x="547" y="113"/>
                  </a:lnTo>
                  <a:lnTo>
                    <a:pt x="549" y="110"/>
                  </a:lnTo>
                  <a:lnTo>
                    <a:pt x="538" y="104"/>
                  </a:lnTo>
                  <a:lnTo>
                    <a:pt x="542" y="102"/>
                  </a:lnTo>
                  <a:lnTo>
                    <a:pt x="539" y="97"/>
                  </a:lnTo>
                  <a:lnTo>
                    <a:pt x="541" y="96"/>
                  </a:lnTo>
                  <a:lnTo>
                    <a:pt x="534" y="89"/>
                  </a:lnTo>
                  <a:lnTo>
                    <a:pt x="512" y="97"/>
                  </a:lnTo>
                  <a:lnTo>
                    <a:pt x="504" y="99"/>
                  </a:lnTo>
                  <a:lnTo>
                    <a:pt x="494" y="107"/>
                  </a:lnTo>
                  <a:lnTo>
                    <a:pt x="494" y="110"/>
                  </a:lnTo>
                  <a:lnTo>
                    <a:pt x="498" y="110"/>
                  </a:lnTo>
                  <a:lnTo>
                    <a:pt x="498" y="112"/>
                  </a:lnTo>
                  <a:lnTo>
                    <a:pt x="504" y="113"/>
                  </a:lnTo>
                  <a:lnTo>
                    <a:pt x="509" y="112"/>
                  </a:lnTo>
                  <a:lnTo>
                    <a:pt x="506" y="109"/>
                  </a:lnTo>
                  <a:lnTo>
                    <a:pt x="512" y="105"/>
                  </a:lnTo>
                  <a:lnTo>
                    <a:pt x="515" y="109"/>
                  </a:lnTo>
                  <a:lnTo>
                    <a:pt x="522" y="105"/>
                  </a:lnTo>
                  <a:lnTo>
                    <a:pt x="523" y="109"/>
                  </a:lnTo>
                  <a:lnTo>
                    <a:pt x="523" y="105"/>
                  </a:lnTo>
                  <a:lnTo>
                    <a:pt x="523" y="102"/>
                  </a:lnTo>
                  <a:lnTo>
                    <a:pt x="526" y="102"/>
                  </a:lnTo>
                  <a:lnTo>
                    <a:pt x="525" y="101"/>
                  </a:lnTo>
                  <a:lnTo>
                    <a:pt x="536" y="97"/>
                  </a:lnTo>
                  <a:lnTo>
                    <a:pt x="533" y="101"/>
                  </a:lnTo>
                  <a:lnTo>
                    <a:pt x="534" y="102"/>
                  </a:lnTo>
                  <a:lnTo>
                    <a:pt x="531" y="102"/>
                  </a:lnTo>
                  <a:lnTo>
                    <a:pt x="531" y="104"/>
                  </a:lnTo>
                  <a:lnTo>
                    <a:pt x="528" y="109"/>
                  </a:lnTo>
                  <a:lnTo>
                    <a:pt x="526" y="107"/>
                  </a:lnTo>
                  <a:lnTo>
                    <a:pt x="525" y="110"/>
                  </a:lnTo>
                  <a:lnTo>
                    <a:pt x="507" y="115"/>
                  </a:lnTo>
                  <a:lnTo>
                    <a:pt x="506" y="118"/>
                  </a:lnTo>
                  <a:lnTo>
                    <a:pt x="507" y="118"/>
                  </a:lnTo>
                  <a:lnTo>
                    <a:pt x="501" y="123"/>
                  </a:lnTo>
                  <a:lnTo>
                    <a:pt x="504" y="126"/>
                  </a:lnTo>
                  <a:lnTo>
                    <a:pt x="504" y="128"/>
                  </a:lnTo>
                  <a:lnTo>
                    <a:pt x="502" y="133"/>
                  </a:lnTo>
                  <a:lnTo>
                    <a:pt x="504" y="139"/>
                  </a:lnTo>
                  <a:lnTo>
                    <a:pt x="507" y="139"/>
                  </a:lnTo>
                  <a:lnTo>
                    <a:pt x="504" y="141"/>
                  </a:lnTo>
                  <a:lnTo>
                    <a:pt x="506" y="144"/>
                  </a:lnTo>
                  <a:lnTo>
                    <a:pt x="498" y="145"/>
                  </a:lnTo>
                  <a:lnTo>
                    <a:pt x="496" y="149"/>
                  </a:lnTo>
                  <a:lnTo>
                    <a:pt x="494" y="145"/>
                  </a:lnTo>
                  <a:lnTo>
                    <a:pt x="491" y="141"/>
                  </a:lnTo>
                  <a:lnTo>
                    <a:pt x="499" y="139"/>
                  </a:lnTo>
                  <a:lnTo>
                    <a:pt x="498" y="134"/>
                  </a:lnTo>
                  <a:lnTo>
                    <a:pt x="496" y="134"/>
                  </a:lnTo>
                  <a:lnTo>
                    <a:pt x="494" y="131"/>
                  </a:lnTo>
                  <a:lnTo>
                    <a:pt x="491" y="133"/>
                  </a:lnTo>
                  <a:lnTo>
                    <a:pt x="493" y="128"/>
                  </a:lnTo>
                  <a:lnTo>
                    <a:pt x="491" y="126"/>
                  </a:lnTo>
                  <a:lnTo>
                    <a:pt x="488" y="133"/>
                  </a:lnTo>
                  <a:lnTo>
                    <a:pt x="486" y="131"/>
                  </a:lnTo>
                  <a:lnTo>
                    <a:pt x="488" y="128"/>
                  </a:lnTo>
                  <a:lnTo>
                    <a:pt x="488" y="126"/>
                  </a:lnTo>
                  <a:lnTo>
                    <a:pt x="488" y="123"/>
                  </a:lnTo>
                  <a:lnTo>
                    <a:pt x="478" y="123"/>
                  </a:lnTo>
                  <a:lnTo>
                    <a:pt x="480" y="121"/>
                  </a:lnTo>
                  <a:lnTo>
                    <a:pt x="478" y="118"/>
                  </a:lnTo>
                  <a:lnTo>
                    <a:pt x="477" y="120"/>
                  </a:lnTo>
                  <a:lnTo>
                    <a:pt x="477" y="118"/>
                  </a:lnTo>
                  <a:lnTo>
                    <a:pt x="477" y="115"/>
                  </a:lnTo>
                  <a:lnTo>
                    <a:pt x="462" y="123"/>
                  </a:lnTo>
                  <a:lnTo>
                    <a:pt x="459" y="123"/>
                  </a:lnTo>
                  <a:lnTo>
                    <a:pt x="461" y="120"/>
                  </a:lnTo>
                  <a:lnTo>
                    <a:pt x="459" y="120"/>
                  </a:lnTo>
                  <a:lnTo>
                    <a:pt x="456" y="123"/>
                  </a:lnTo>
                  <a:lnTo>
                    <a:pt x="451" y="123"/>
                  </a:lnTo>
                  <a:lnTo>
                    <a:pt x="449" y="125"/>
                  </a:lnTo>
                  <a:lnTo>
                    <a:pt x="413" y="123"/>
                  </a:lnTo>
                  <a:lnTo>
                    <a:pt x="408" y="121"/>
                  </a:lnTo>
                  <a:lnTo>
                    <a:pt x="403" y="118"/>
                  </a:lnTo>
                  <a:lnTo>
                    <a:pt x="406" y="117"/>
                  </a:lnTo>
                  <a:lnTo>
                    <a:pt x="408" y="112"/>
                  </a:lnTo>
                  <a:lnTo>
                    <a:pt x="413" y="110"/>
                  </a:lnTo>
                  <a:lnTo>
                    <a:pt x="425" y="110"/>
                  </a:lnTo>
                  <a:lnTo>
                    <a:pt x="427" y="104"/>
                  </a:lnTo>
                  <a:lnTo>
                    <a:pt x="424" y="107"/>
                  </a:lnTo>
                  <a:lnTo>
                    <a:pt x="425" y="102"/>
                  </a:lnTo>
                  <a:lnTo>
                    <a:pt x="419" y="94"/>
                  </a:lnTo>
                  <a:lnTo>
                    <a:pt x="417" y="96"/>
                  </a:lnTo>
                  <a:lnTo>
                    <a:pt x="416" y="91"/>
                  </a:lnTo>
                  <a:lnTo>
                    <a:pt x="401" y="91"/>
                  </a:lnTo>
                  <a:lnTo>
                    <a:pt x="405" y="94"/>
                  </a:lnTo>
                  <a:lnTo>
                    <a:pt x="405" y="96"/>
                  </a:lnTo>
                  <a:lnTo>
                    <a:pt x="401" y="93"/>
                  </a:lnTo>
                  <a:lnTo>
                    <a:pt x="384" y="91"/>
                  </a:lnTo>
                  <a:lnTo>
                    <a:pt x="372" y="83"/>
                  </a:lnTo>
                  <a:lnTo>
                    <a:pt x="350" y="78"/>
                  </a:lnTo>
                  <a:lnTo>
                    <a:pt x="348" y="73"/>
                  </a:lnTo>
                  <a:lnTo>
                    <a:pt x="337" y="67"/>
                  </a:lnTo>
                  <a:lnTo>
                    <a:pt x="320" y="67"/>
                  </a:lnTo>
                  <a:lnTo>
                    <a:pt x="315" y="77"/>
                  </a:lnTo>
                  <a:lnTo>
                    <a:pt x="312" y="80"/>
                  </a:lnTo>
                  <a:lnTo>
                    <a:pt x="305" y="81"/>
                  </a:lnTo>
                  <a:lnTo>
                    <a:pt x="297" y="80"/>
                  </a:lnTo>
                  <a:lnTo>
                    <a:pt x="299" y="78"/>
                  </a:lnTo>
                  <a:lnTo>
                    <a:pt x="307" y="70"/>
                  </a:lnTo>
                  <a:lnTo>
                    <a:pt x="300" y="70"/>
                  </a:lnTo>
                  <a:lnTo>
                    <a:pt x="305" y="60"/>
                  </a:lnTo>
                  <a:lnTo>
                    <a:pt x="305" y="59"/>
                  </a:lnTo>
                  <a:lnTo>
                    <a:pt x="302" y="59"/>
                  </a:lnTo>
                  <a:lnTo>
                    <a:pt x="303" y="60"/>
                  </a:lnTo>
                  <a:lnTo>
                    <a:pt x="300" y="64"/>
                  </a:lnTo>
                  <a:lnTo>
                    <a:pt x="299" y="60"/>
                  </a:lnTo>
                  <a:lnTo>
                    <a:pt x="294" y="62"/>
                  </a:lnTo>
                  <a:lnTo>
                    <a:pt x="294" y="64"/>
                  </a:lnTo>
                  <a:lnTo>
                    <a:pt x="292" y="69"/>
                  </a:lnTo>
                  <a:lnTo>
                    <a:pt x="292" y="70"/>
                  </a:lnTo>
                  <a:lnTo>
                    <a:pt x="287" y="73"/>
                  </a:lnTo>
                  <a:lnTo>
                    <a:pt x="289" y="75"/>
                  </a:lnTo>
                  <a:lnTo>
                    <a:pt x="283" y="78"/>
                  </a:lnTo>
                  <a:lnTo>
                    <a:pt x="279" y="80"/>
                  </a:lnTo>
                  <a:lnTo>
                    <a:pt x="271" y="73"/>
                  </a:lnTo>
                  <a:lnTo>
                    <a:pt x="270" y="54"/>
                  </a:lnTo>
                  <a:lnTo>
                    <a:pt x="262" y="46"/>
                  </a:lnTo>
                  <a:lnTo>
                    <a:pt x="259" y="51"/>
                  </a:lnTo>
                  <a:lnTo>
                    <a:pt x="259" y="54"/>
                  </a:lnTo>
                  <a:lnTo>
                    <a:pt x="263" y="56"/>
                  </a:lnTo>
                  <a:lnTo>
                    <a:pt x="255" y="59"/>
                  </a:lnTo>
                  <a:lnTo>
                    <a:pt x="252" y="64"/>
                  </a:lnTo>
                  <a:lnTo>
                    <a:pt x="239" y="70"/>
                  </a:lnTo>
                  <a:lnTo>
                    <a:pt x="243" y="67"/>
                  </a:lnTo>
                  <a:lnTo>
                    <a:pt x="244" y="64"/>
                  </a:lnTo>
                  <a:lnTo>
                    <a:pt x="223" y="72"/>
                  </a:lnTo>
                  <a:lnTo>
                    <a:pt x="209" y="86"/>
                  </a:lnTo>
                  <a:lnTo>
                    <a:pt x="212" y="78"/>
                  </a:lnTo>
                  <a:lnTo>
                    <a:pt x="212" y="78"/>
                  </a:lnTo>
                  <a:lnTo>
                    <a:pt x="206" y="81"/>
                  </a:lnTo>
                  <a:lnTo>
                    <a:pt x="206" y="80"/>
                  </a:lnTo>
                  <a:lnTo>
                    <a:pt x="204" y="81"/>
                  </a:lnTo>
                  <a:lnTo>
                    <a:pt x="204" y="80"/>
                  </a:lnTo>
                  <a:lnTo>
                    <a:pt x="201" y="80"/>
                  </a:lnTo>
                  <a:lnTo>
                    <a:pt x="201" y="81"/>
                  </a:lnTo>
                  <a:lnTo>
                    <a:pt x="194" y="86"/>
                  </a:lnTo>
                  <a:lnTo>
                    <a:pt x="185" y="89"/>
                  </a:lnTo>
                  <a:lnTo>
                    <a:pt x="183" y="89"/>
                  </a:lnTo>
                  <a:lnTo>
                    <a:pt x="183" y="88"/>
                  </a:lnTo>
                  <a:lnTo>
                    <a:pt x="188" y="85"/>
                  </a:lnTo>
                  <a:lnTo>
                    <a:pt x="188" y="86"/>
                  </a:lnTo>
                  <a:lnTo>
                    <a:pt x="201" y="77"/>
                  </a:lnTo>
                  <a:lnTo>
                    <a:pt x="214" y="75"/>
                  </a:lnTo>
                  <a:lnTo>
                    <a:pt x="235" y="62"/>
                  </a:lnTo>
                  <a:lnTo>
                    <a:pt x="239" y="60"/>
                  </a:lnTo>
                  <a:lnTo>
                    <a:pt x="238" y="56"/>
                  </a:lnTo>
                  <a:lnTo>
                    <a:pt x="230" y="60"/>
                  </a:lnTo>
                  <a:lnTo>
                    <a:pt x="225" y="57"/>
                  </a:lnTo>
                  <a:lnTo>
                    <a:pt x="220" y="60"/>
                  </a:lnTo>
                  <a:lnTo>
                    <a:pt x="215" y="65"/>
                  </a:lnTo>
                  <a:lnTo>
                    <a:pt x="212" y="64"/>
                  </a:lnTo>
                  <a:lnTo>
                    <a:pt x="199" y="72"/>
                  </a:lnTo>
                  <a:lnTo>
                    <a:pt x="194" y="70"/>
                  </a:lnTo>
                  <a:lnTo>
                    <a:pt x="188" y="73"/>
                  </a:lnTo>
                  <a:lnTo>
                    <a:pt x="186" y="78"/>
                  </a:lnTo>
                  <a:lnTo>
                    <a:pt x="183" y="80"/>
                  </a:lnTo>
                  <a:lnTo>
                    <a:pt x="174" y="81"/>
                  </a:lnTo>
                  <a:lnTo>
                    <a:pt x="161" y="89"/>
                  </a:lnTo>
                  <a:lnTo>
                    <a:pt x="164" y="99"/>
                  </a:lnTo>
                  <a:lnTo>
                    <a:pt x="164" y="102"/>
                  </a:lnTo>
                  <a:lnTo>
                    <a:pt x="161" y="104"/>
                  </a:lnTo>
                  <a:lnTo>
                    <a:pt x="158" y="96"/>
                  </a:lnTo>
                  <a:lnTo>
                    <a:pt x="148" y="94"/>
                  </a:lnTo>
                  <a:lnTo>
                    <a:pt x="150" y="101"/>
                  </a:lnTo>
                  <a:lnTo>
                    <a:pt x="148" y="101"/>
                  </a:lnTo>
                  <a:lnTo>
                    <a:pt x="142" y="96"/>
                  </a:lnTo>
                  <a:lnTo>
                    <a:pt x="135" y="96"/>
                  </a:lnTo>
                  <a:lnTo>
                    <a:pt x="137" y="94"/>
                  </a:lnTo>
                  <a:lnTo>
                    <a:pt x="122" y="93"/>
                  </a:lnTo>
                  <a:lnTo>
                    <a:pt x="114" y="85"/>
                  </a:lnTo>
                  <a:lnTo>
                    <a:pt x="111" y="85"/>
                  </a:lnTo>
                  <a:lnTo>
                    <a:pt x="105" y="75"/>
                  </a:lnTo>
                  <a:lnTo>
                    <a:pt x="84" y="72"/>
                  </a:lnTo>
                  <a:lnTo>
                    <a:pt x="0" y="299"/>
                  </a:lnTo>
                  <a:lnTo>
                    <a:pt x="5" y="301"/>
                  </a:lnTo>
                  <a:lnTo>
                    <a:pt x="8" y="299"/>
                  </a:lnTo>
                  <a:lnTo>
                    <a:pt x="13" y="301"/>
                  </a:lnTo>
                  <a:lnTo>
                    <a:pt x="16" y="299"/>
                  </a:lnTo>
                  <a:lnTo>
                    <a:pt x="26" y="298"/>
                  </a:lnTo>
                  <a:lnTo>
                    <a:pt x="23" y="304"/>
                  </a:lnTo>
                  <a:lnTo>
                    <a:pt x="32" y="315"/>
                  </a:lnTo>
                  <a:lnTo>
                    <a:pt x="37" y="314"/>
                  </a:lnTo>
                  <a:lnTo>
                    <a:pt x="36" y="312"/>
                  </a:lnTo>
                  <a:lnTo>
                    <a:pt x="39" y="314"/>
                  </a:lnTo>
                  <a:lnTo>
                    <a:pt x="32" y="317"/>
                  </a:lnTo>
                  <a:lnTo>
                    <a:pt x="37" y="320"/>
                  </a:lnTo>
                  <a:lnTo>
                    <a:pt x="39" y="327"/>
                  </a:lnTo>
                  <a:lnTo>
                    <a:pt x="52" y="322"/>
                  </a:lnTo>
                  <a:lnTo>
                    <a:pt x="60" y="314"/>
                  </a:lnTo>
                  <a:lnTo>
                    <a:pt x="73" y="309"/>
                  </a:lnTo>
                  <a:lnTo>
                    <a:pt x="81" y="323"/>
                  </a:lnTo>
                  <a:lnTo>
                    <a:pt x="81" y="327"/>
                  </a:lnTo>
                  <a:lnTo>
                    <a:pt x="87" y="331"/>
                  </a:lnTo>
                  <a:lnTo>
                    <a:pt x="98" y="359"/>
                  </a:lnTo>
                  <a:lnTo>
                    <a:pt x="97" y="360"/>
                  </a:lnTo>
                  <a:lnTo>
                    <a:pt x="100" y="362"/>
                  </a:lnTo>
                  <a:lnTo>
                    <a:pt x="100" y="370"/>
                  </a:lnTo>
                  <a:lnTo>
                    <a:pt x="103" y="372"/>
                  </a:lnTo>
                  <a:lnTo>
                    <a:pt x="113" y="373"/>
                  </a:lnTo>
                  <a:lnTo>
                    <a:pt x="122" y="380"/>
                  </a:lnTo>
                  <a:lnTo>
                    <a:pt x="124" y="381"/>
                  </a:lnTo>
                  <a:lnTo>
                    <a:pt x="121" y="386"/>
                  </a:lnTo>
                  <a:lnTo>
                    <a:pt x="119" y="394"/>
                  </a:lnTo>
                  <a:lnTo>
                    <a:pt x="117" y="396"/>
                  </a:lnTo>
                  <a:lnTo>
                    <a:pt x="116" y="397"/>
                  </a:lnTo>
                  <a:lnTo>
                    <a:pt x="117" y="399"/>
                  </a:lnTo>
                  <a:lnTo>
                    <a:pt x="114" y="402"/>
                  </a:lnTo>
                  <a:lnTo>
                    <a:pt x="114" y="404"/>
                  </a:lnTo>
                  <a:lnTo>
                    <a:pt x="111" y="404"/>
                  </a:lnTo>
                  <a:lnTo>
                    <a:pt x="109" y="407"/>
                  </a:lnTo>
                  <a:lnTo>
                    <a:pt x="108" y="408"/>
                  </a:lnTo>
                  <a:lnTo>
                    <a:pt x="109" y="412"/>
                  </a:lnTo>
                  <a:lnTo>
                    <a:pt x="114" y="412"/>
                  </a:lnTo>
                  <a:lnTo>
                    <a:pt x="114" y="413"/>
                  </a:lnTo>
                  <a:lnTo>
                    <a:pt x="111" y="415"/>
                  </a:lnTo>
                  <a:lnTo>
                    <a:pt x="111" y="416"/>
                  </a:lnTo>
                  <a:lnTo>
                    <a:pt x="119" y="424"/>
                  </a:lnTo>
                  <a:lnTo>
                    <a:pt x="122" y="424"/>
                  </a:lnTo>
                  <a:lnTo>
                    <a:pt x="121" y="429"/>
                  </a:lnTo>
                  <a:lnTo>
                    <a:pt x="117" y="433"/>
                  </a:lnTo>
                  <a:lnTo>
                    <a:pt x="121" y="437"/>
                  </a:lnTo>
                  <a:lnTo>
                    <a:pt x="121" y="441"/>
                  </a:lnTo>
                  <a:lnTo>
                    <a:pt x="129" y="441"/>
                  </a:lnTo>
                  <a:lnTo>
                    <a:pt x="127" y="444"/>
                  </a:lnTo>
                  <a:lnTo>
                    <a:pt x="132" y="442"/>
                  </a:lnTo>
                  <a:lnTo>
                    <a:pt x="132" y="445"/>
                  </a:lnTo>
                  <a:lnTo>
                    <a:pt x="130" y="449"/>
                  </a:lnTo>
                  <a:lnTo>
                    <a:pt x="132" y="449"/>
                  </a:lnTo>
                  <a:lnTo>
                    <a:pt x="130" y="455"/>
                  </a:lnTo>
                  <a:lnTo>
                    <a:pt x="132" y="455"/>
                  </a:lnTo>
                  <a:lnTo>
                    <a:pt x="135" y="453"/>
                  </a:lnTo>
                  <a:lnTo>
                    <a:pt x="137" y="455"/>
                  </a:lnTo>
                  <a:lnTo>
                    <a:pt x="134" y="457"/>
                  </a:lnTo>
                  <a:lnTo>
                    <a:pt x="137" y="457"/>
                  </a:lnTo>
                  <a:lnTo>
                    <a:pt x="130" y="458"/>
                  </a:lnTo>
                  <a:lnTo>
                    <a:pt x="129" y="460"/>
                  </a:lnTo>
                  <a:lnTo>
                    <a:pt x="134" y="460"/>
                  </a:lnTo>
                  <a:lnTo>
                    <a:pt x="129" y="461"/>
                  </a:lnTo>
                  <a:lnTo>
                    <a:pt x="129" y="463"/>
                  </a:lnTo>
                  <a:lnTo>
                    <a:pt x="135" y="466"/>
                  </a:lnTo>
                  <a:lnTo>
                    <a:pt x="137" y="466"/>
                  </a:lnTo>
                  <a:lnTo>
                    <a:pt x="137" y="465"/>
                  </a:lnTo>
                  <a:lnTo>
                    <a:pt x="142" y="466"/>
                  </a:lnTo>
                  <a:lnTo>
                    <a:pt x="145" y="465"/>
                  </a:lnTo>
                  <a:lnTo>
                    <a:pt x="148" y="465"/>
                  </a:lnTo>
                  <a:lnTo>
                    <a:pt x="150" y="466"/>
                  </a:lnTo>
                  <a:lnTo>
                    <a:pt x="146" y="468"/>
                  </a:lnTo>
                  <a:lnTo>
                    <a:pt x="150" y="468"/>
                  </a:lnTo>
                  <a:lnTo>
                    <a:pt x="148" y="469"/>
                  </a:lnTo>
                  <a:lnTo>
                    <a:pt x="151" y="469"/>
                  </a:lnTo>
                  <a:lnTo>
                    <a:pt x="143" y="471"/>
                  </a:lnTo>
                  <a:lnTo>
                    <a:pt x="145" y="473"/>
                  </a:lnTo>
                  <a:lnTo>
                    <a:pt x="153" y="473"/>
                  </a:lnTo>
                  <a:lnTo>
                    <a:pt x="154" y="473"/>
                  </a:lnTo>
                  <a:lnTo>
                    <a:pt x="159" y="473"/>
                  </a:lnTo>
                  <a:lnTo>
                    <a:pt x="164" y="473"/>
                  </a:lnTo>
                  <a:lnTo>
                    <a:pt x="164" y="474"/>
                  </a:lnTo>
                  <a:lnTo>
                    <a:pt x="169" y="474"/>
                  </a:lnTo>
                  <a:lnTo>
                    <a:pt x="167" y="477"/>
                  </a:lnTo>
                  <a:lnTo>
                    <a:pt x="164" y="479"/>
                  </a:lnTo>
                  <a:lnTo>
                    <a:pt x="164" y="481"/>
                  </a:lnTo>
                  <a:lnTo>
                    <a:pt x="169" y="484"/>
                  </a:lnTo>
                  <a:lnTo>
                    <a:pt x="172" y="484"/>
                  </a:lnTo>
                  <a:lnTo>
                    <a:pt x="174" y="481"/>
                  </a:lnTo>
                  <a:lnTo>
                    <a:pt x="175" y="482"/>
                  </a:lnTo>
                  <a:lnTo>
                    <a:pt x="177" y="481"/>
                  </a:lnTo>
                  <a:lnTo>
                    <a:pt x="177" y="485"/>
                  </a:lnTo>
                  <a:lnTo>
                    <a:pt x="180" y="485"/>
                  </a:lnTo>
                  <a:lnTo>
                    <a:pt x="178" y="489"/>
                  </a:lnTo>
                  <a:lnTo>
                    <a:pt x="180" y="490"/>
                  </a:lnTo>
                  <a:lnTo>
                    <a:pt x="185" y="485"/>
                  </a:lnTo>
                  <a:lnTo>
                    <a:pt x="186" y="485"/>
                  </a:lnTo>
                  <a:lnTo>
                    <a:pt x="183" y="492"/>
                  </a:lnTo>
                  <a:lnTo>
                    <a:pt x="191" y="492"/>
                  </a:lnTo>
                  <a:lnTo>
                    <a:pt x="191" y="493"/>
                  </a:lnTo>
                  <a:lnTo>
                    <a:pt x="185" y="493"/>
                  </a:lnTo>
                  <a:lnTo>
                    <a:pt x="185" y="495"/>
                  </a:lnTo>
                  <a:lnTo>
                    <a:pt x="188" y="497"/>
                  </a:lnTo>
                  <a:lnTo>
                    <a:pt x="188" y="497"/>
                  </a:lnTo>
                  <a:lnTo>
                    <a:pt x="581" y="495"/>
                  </a:lnTo>
                  <a:lnTo>
                    <a:pt x="581" y="493"/>
                  </a:lnTo>
                  <a:lnTo>
                    <a:pt x="583" y="493"/>
                  </a:lnTo>
                  <a:lnTo>
                    <a:pt x="583" y="493"/>
                  </a:lnTo>
                  <a:lnTo>
                    <a:pt x="586" y="489"/>
                  </a:lnTo>
                  <a:lnTo>
                    <a:pt x="587" y="490"/>
                  </a:lnTo>
                  <a:lnTo>
                    <a:pt x="587" y="489"/>
                  </a:lnTo>
                  <a:lnTo>
                    <a:pt x="592" y="487"/>
                  </a:lnTo>
                  <a:lnTo>
                    <a:pt x="591" y="485"/>
                  </a:lnTo>
                  <a:lnTo>
                    <a:pt x="584" y="489"/>
                  </a:lnTo>
                  <a:lnTo>
                    <a:pt x="586" y="487"/>
                  </a:lnTo>
                  <a:lnTo>
                    <a:pt x="584" y="485"/>
                  </a:lnTo>
                  <a:lnTo>
                    <a:pt x="594" y="484"/>
                  </a:lnTo>
                  <a:lnTo>
                    <a:pt x="592" y="481"/>
                  </a:lnTo>
                  <a:lnTo>
                    <a:pt x="594" y="479"/>
                  </a:lnTo>
                  <a:lnTo>
                    <a:pt x="595" y="484"/>
                  </a:lnTo>
                  <a:lnTo>
                    <a:pt x="597" y="484"/>
                  </a:lnTo>
                  <a:lnTo>
                    <a:pt x="600" y="492"/>
                  </a:lnTo>
                  <a:lnTo>
                    <a:pt x="595" y="487"/>
                  </a:lnTo>
                  <a:lnTo>
                    <a:pt x="592" y="489"/>
                  </a:lnTo>
                  <a:lnTo>
                    <a:pt x="591" y="490"/>
                  </a:lnTo>
                  <a:lnTo>
                    <a:pt x="592" y="492"/>
                  </a:lnTo>
                  <a:lnTo>
                    <a:pt x="595" y="492"/>
                  </a:lnTo>
                  <a:lnTo>
                    <a:pt x="599" y="493"/>
                  </a:lnTo>
                  <a:lnTo>
                    <a:pt x="595" y="493"/>
                  </a:lnTo>
                  <a:lnTo>
                    <a:pt x="589" y="497"/>
                  </a:lnTo>
                  <a:lnTo>
                    <a:pt x="589" y="498"/>
                  </a:lnTo>
                  <a:lnTo>
                    <a:pt x="595" y="498"/>
                  </a:lnTo>
                  <a:lnTo>
                    <a:pt x="602" y="501"/>
                  </a:lnTo>
                  <a:lnTo>
                    <a:pt x="615" y="500"/>
                  </a:lnTo>
                  <a:lnTo>
                    <a:pt x="632" y="509"/>
                  </a:lnTo>
                  <a:lnTo>
                    <a:pt x="640" y="508"/>
                  </a:lnTo>
                  <a:lnTo>
                    <a:pt x="656" y="509"/>
                  </a:lnTo>
                  <a:lnTo>
                    <a:pt x="661" y="508"/>
                  </a:lnTo>
                  <a:lnTo>
                    <a:pt x="671" y="501"/>
                  </a:lnTo>
                  <a:lnTo>
                    <a:pt x="669" y="505"/>
                  </a:lnTo>
                  <a:lnTo>
                    <a:pt x="671" y="503"/>
                  </a:lnTo>
                  <a:lnTo>
                    <a:pt x="677" y="497"/>
                  </a:lnTo>
                  <a:lnTo>
                    <a:pt x="674" y="501"/>
                  </a:lnTo>
                  <a:lnTo>
                    <a:pt x="676" y="503"/>
                  </a:lnTo>
                  <a:lnTo>
                    <a:pt x="680" y="500"/>
                  </a:lnTo>
                  <a:lnTo>
                    <a:pt x="680" y="495"/>
                  </a:lnTo>
                  <a:lnTo>
                    <a:pt x="684" y="495"/>
                  </a:lnTo>
                  <a:lnTo>
                    <a:pt x="692" y="497"/>
                  </a:lnTo>
                  <a:lnTo>
                    <a:pt x="695" y="505"/>
                  </a:lnTo>
                  <a:lnTo>
                    <a:pt x="696" y="498"/>
                  </a:lnTo>
                  <a:lnTo>
                    <a:pt x="706" y="498"/>
                  </a:lnTo>
                  <a:lnTo>
                    <a:pt x="711" y="509"/>
                  </a:lnTo>
                  <a:lnTo>
                    <a:pt x="712" y="511"/>
                  </a:lnTo>
                  <a:lnTo>
                    <a:pt x="725" y="509"/>
                  </a:lnTo>
                  <a:lnTo>
                    <a:pt x="722" y="514"/>
                  </a:lnTo>
                  <a:lnTo>
                    <a:pt x="727" y="519"/>
                  </a:lnTo>
                  <a:lnTo>
                    <a:pt x="724" y="522"/>
                  </a:lnTo>
                  <a:lnTo>
                    <a:pt x="725" y="526"/>
                  </a:lnTo>
                  <a:lnTo>
                    <a:pt x="728" y="526"/>
                  </a:lnTo>
                  <a:lnTo>
                    <a:pt x="725" y="527"/>
                  </a:lnTo>
                  <a:lnTo>
                    <a:pt x="727" y="529"/>
                  </a:lnTo>
                  <a:lnTo>
                    <a:pt x="725" y="532"/>
                  </a:lnTo>
                  <a:lnTo>
                    <a:pt x="728" y="532"/>
                  </a:lnTo>
                  <a:lnTo>
                    <a:pt x="728" y="530"/>
                  </a:lnTo>
                  <a:lnTo>
                    <a:pt x="730" y="535"/>
                  </a:lnTo>
                  <a:lnTo>
                    <a:pt x="736" y="534"/>
                  </a:lnTo>
                  <a:lnTo>
                    <a:pt x="746" y="537"/>
                  </a:lnTo>
                  <a:lnTo>
                    <a:pt x="749" y="535"/>
                  </a:lnTo>
                  <a:lnTo>
                    <a:pt x="767" y="538"/>
                  </a:lnTo>
                  <a:lnTo>
                    <a:pt x="767" y="540"/>
                  </a:lnTo>
                  <a:lnTo>
                    <a:pt x="777" y="540"/>
                  </a:lnTo>
                  <a:lnTo>
                    <a:pt x="780" y="542"/>
                  </a:lnTo>
                  <a:lnTo>
                    <a:pt x="780" y="545"/>
                  </a:lnTo>
                  <a:lnTo>
                    <a:pt x="783" y="546"/>
                  </a:lnTo>
                  <a:lnTo>
                    <a:pt x="786" y="548"/>
                  </a:lnTo>
                  <a:lnTo>
                    <a:pt x="786" y="551"/>
                  </a:lnTo>
                  <a:lnTo>
                    <a:pt x="791" y="554"/>
                  </a:lnTo>
                  <a:lnTo>
                    <a:pt x="791" y="556"/>
                  </a:lnTo>
                  <a:lnTo>
                    <a:pt x="785" y="554"/>
                  </a:lnTo>
                  <a:lnTo>
                    <a:pt x="785" y="559"/>
                  </a:lnTo>
                  <a:lnTo>
                    <a:pt x="785" y="559"/>
                  </a:lnTo>
                  <a:lnTo>
                    <a:pt x="777" y="559"/>
                  </a:lnTo>
                  <a:lnTo>
                    <a:pt x="775" y="556"/>
                  </a:lnTo>
                  <a:lnTo>
                    <a:pt x="772" y="559"/>
                  </a:lnTo>
                  <a:lnTo>
                    <a:pt x="772" y="556"/>
                  </a:lnTo>
                  <a:lnTo>
                    <a:pt x="770" y="556"/>
                  </a:lnTo>
                  <a:lnTo>
                    <a:pt x="772" y="553"/>
                  </a:lnTo>
                  <a:lnTo>
                    <a:pt x="769" y="554"/>
                  </a:lnTo>
                  <a:lnTo>
                    <a:pt x="767" y="550"/>
                  </a:lnTo>
                  <a:lnTo>
                    <a:pt x="764" y="550"/>
                  </a:lnTo>
                  <a:lnTo>
                    <a:pt x="765" y="553"/>
                  </a:lnTo>
                  <a:lnTo>
                    <a:pt x="765" y="558"/>
                  </a:lnTo>
                  <a:lnTo>
                    <a:pt x="759" y="566"/>
                  </a:lnTo>
                  <a:lnTo>
                    <a:pt x="757" y="574"/>
                  </a:lnTo>
                  <a:lnTo>
                    <a:pt x="756" y="577"/>
                  </a:lnTo>
                  <a:lnTo>
                    <a:pt x="748" y="580"/>
                  </a:lnTo>
                  <a:lnTo>
                    <a:pt x="746" y="580"/>
                  </a:lnTo>
                  <a:lnTo>
                    <a:pt x="743" y="586"/>
                  </a:lnTo>
                  <a:lnTo>
                    <a:pt x="744" y="588"/>
                  </a:lnTo>
                  <a:lnTo>
                    <a:pt x="743" y="590"/>
                  </a:lnTo>
                  <a:lnTo>
                    <a:pt x="740" y="591"/>
                  </a:lnTo>
                  <a:lnTo>
                    <a:pt x="736" y="590"/>
                  </a:lnTo>
                  <a:lnTo>
                    <a:pt x="733" y="593"/>
                  </a:lnTo>
                  <a:lnTo>
                    <a:pt x="733" y="594"/>
                  </a:lnTo>
                  <a:lnTo>
                    <a:pt x="743" y="596"/>
                  </a:lnTo>
                  <a:lnTo>
                    <a:pt x="749" y="591"/>
                  </a:lnTo>
                  <a:lnTo>
                    <a:pt x="752" y="591"/>
                  </a:lnTo>
                  <a:lnTo>
                    <a:pt x="757" y="588"/>
                  </a:lnTo>
                  <a:lnTo>
                    <a:pt x="764" y="586"/>
                  </a:lnTo>
                  <a:lnTo>
                    <a:pt x="772" y="586"/>
                  </a:lnTo>
                  <a:lnTo>
                    <a:pt x="777" y="585"/>
                  </a:lnTo>
                  <a:lnTo>
                    <a:pt x="785" y="583"/>
                  </a:lnTo>
                  <a:lnTo>
                    <a:pt x="791" y="583"/>
                  </a:lnTo>
                  <a:lnTo>
                    <a:pt x="797" y="583"/>
                  </a:lnTo>
                  <a:lnTo>
                    <a:pt x="796" y="578"/>
                  </a:lnTo>
                  <a:lnTo>
                    <a:pt x="793" y="578"/>
                  </a:lnTo>
                  <a:lnTo>
                    <a:pt x="791" y="578"/>
                  </a:lnTo>
                  <a:lnTo>
                    <a:pt x="785" y="577"/>
                  </a:lnTo>
                  <a:lnTo>
                    <a:pt x="796" y="570"/>
                  </a:lnTo>
                  <a:lnTo>
                    <a:pt x="810" y="567"/>
                  </a:lnTo>
                  <a:lnTo>
                    <a:pt x="820" y="567"/>
                  </a:lnTo>
                  <a:lnTo>
                    <a:pt x="826" y="569"/>
                  </a:lnTo>
                  <a:lnTo>
                    <a:pt x="825" y="566"/>
                  </a:lnTo>
                  <a:lnTo>
                    <a:pt x="828" y="564"/>
                  </a:lnTo>
                  <a:lnTo>
                    <a:pt x="828" y="566"/>
                  </a:lnTo>
                  <a:lnTo>
                    <a:pt x="842" y="562"/>
                  </a:lnTo>
                  <a:lnTo>
                    <a:pt x="849" y="558"/>
                  </a:lnTo>
                  <a:lnTo>
                    <a:pt x="858" y="553"/>
                  </a:lnTo>
                  <a:lnTo>
                    <a:pt x="858" y="553"/>
                  </a:lnTo>
                  <a:lnTo>
                    <a:pt x="895" y="553"/>
                  </a:lnTo>
                  <a:lnTo>
                    <a:pt x="908" y="553"/>
                  </a:lnTo>
                  <a:lnTo>
                    <a:pt x="911" y="550"/>
                  </a:lnTo>
                  <a:lnTo>
                    <a:pt x="916" y="548"/>
                  </a:lnTo>
                  <a:lnTo>
                    <a:pt x="922" y="548"/>
                  </a:lnTo>
                  <a:lnTo>
                    <a:pt x="922" y="546"/>
                  </a:lnTo>
                  <a:lnTo>
                    <a:pt x="927" y="543"/>
                  </a:lnTo>
                  <a:lnTo>
                    <a:pt x="929" y="537"/>
                  </a:lnTo>
                  <a:lnTo>
                    <a:pt x="934" y="530"/>
                  </a:lnTo>
                  <a:lnTo>
                    <a:pt x="935" y="526"/>
                  </a:lnTo>
                  <a:lnTo>
                    <a:pt x="943" y="517"/>
                  </a:lnTo>
                  <a:lnTo>
                    <a:pt x="947" y="517"/>
                  </a:lnTo>
                  <a:lnTo>
                    <a:pt x="950" y="519"/>
                  </a:lnTo>
                  <a:lnTo>
                    <a:pt x="956" y="517"/>
                  </a:lnTo>
                  <a:lnTo>
                    <a:pt x="959" y="514"/>
                  </a:lnTo>
                  <a:lnTo>
                    <a:pt x="961" y="509"/>
                  </a:lnTo>
                  <a:lnTo>
                    <a:pt x="964" y="509"/>
                  </a:lnTo>
                  <a:lnTo>
                    <a:pt x="966" y="508"/>
                  </a:lnTo>
                  <a:lnTo>
                    <a:pt x="972" y="508"/>
                  </a:lnTo>
                  <a:lnTo>
                    <a:pt x="975" y="511"/>
                  </a:lnTo>
                  <a:lnTo>
                    <a:pt x="982" y="509"/>
                  </a:lnTo>
                  <a:lnTo>
                    <a:pt x="983" y="508"/>
                  </a:lnTo>
                  <a:lnTo>
                    <a:pt x="991" y="508"/>
                  </a:lnTo>
                  <a:lnTo>
                    <a:pt x="999" y="509"/>
                  </a:lnTo>
                  <a:lnTo>
                    <a:pt x="999" y="505"/>
                  </a:lnTo>
                  <a:lnTo>
                    <a:pt x="1007" y="506"/>
                  </a:lnTo>
                  <a:lnTo>
                    <a:pt x="1022" y="500"/>
                  </a:lnTo>
                  <a:lnTo>
                    <a:pt x="1023" y="497"/>
                  </a:lnTo>
                  <a:lnTo>
                    <a:pt x="1022" y="495"/>
                  </a:lnTo>
                  <a:lnTo>
                    <a:pt x="1023" y="495"/>
                  </a:lnTo>
                  <a:lnTo>
                    <a:pt x="1022" y="493"/>
                  </a:lnTo>
                  <a:lnTo>
                    <a:pt x="1012" y="489"/>
                  </a:lnTo>
                  <a:lnTo>
                    <a:pt x="1006" y="489"/>
                  </a:lnTo>
                  <a:lnTo>
                    <a:pt x="991" y="490"/>
                  </a:lnTo>
                  <a:lnTo>
                    <a:pt x="956" y="501"/>
                  </a:lnTo>
                  <a:lnTo>
                    <a:pt x="945" y="508"/>
                  </a:lnTo>
                  <a:lnTo>
                    <a:pt x="942" y="513"/>
                  </a:lnTo>
                  <a:lnTo>
                    <a:pt x="926" y="524"/>
                  </a:lnTo>
                  <a:lnTo>
                    <a:pt x="919" y="526"/>
                  </a:lnTo>
                  <a:lnTo>
                    <a:pt x="935" y="516"/>
                  </a:lnTo>
                  <a:lnTo>
                    <a:pt x="942" y="508"/>
                  </a:lnTo>
                  <a:lnTo>
                    <a:pt x="942" y="505"/>
                  </a:lnTo>
                  <a:lnTo>
                    <a:pt x="948" y="503"/>
                  </a:lnTo>
                  <a:lnTo>
                    <a:pt x="958" y="495"/>
                  </a:lnTo>
                  <a:lnTo>
                    <a:pt x="966" y="490"/>
                  </a:lnTo>
                  <a:lnTo>
                    <a:pt x="971" y="489"/>
                  </a:lnTo>
                  <a:lnTo>
                    <a:pt x="982" y="487"/>
                  </a:lnTo>
                  <a:lnTo>
                    <a:pt x="985" y="481"/>
                  </a:lnTo>
                  <a:lnTo>
                    <a:pt x="990" y="476"/>
                  </a:lnTo>
                  <a:lnTo>
                    <a:pt x="993" y="476"/>
                  </a:lnTo>
                  <a:lnTo>
                    <a:pt x="996" y="476"/>
                  </a:lnTo>
                  <a:lnTo>
                    <a:pt x="998" y="474"/>
                  </a:lnTo>
                  <a:lnTo>
                    <a:pt x="1023" y="473"/>
                  </a:lnTo>
                  <a:lnTo>
                    <a:pt x="1060" y="473"/>
                  </a:lnTo>
                  <a:lnTo>
                    <a:pt x="1064" y="476"/>
                  </a:lnTo>
                  <a:lnTo>
                    <a:pt x="1083" y="473"/>
                  </a:lnTo>
                  <a:lnTo>
                    <a:pt x="1086" y="469"/>
                  </a:lnTo>
                  <a:lnTo>
                    <a:pt x="1084" y="473"/>
                  </a:lnTo>
                  <a:lnTo>
                    <a:pt x="1088" y="473"/>
                  </a:lnTo>
                  <a:lnTo>
                    <a:pt x="1094" y="469"/>
                  </a:lnTo>
                  <a:lnTo>
                    <a:pt x="1096" y="468"/>
                  </a:lnTo>
                  <a:lnTo>
                    <a:pt x="1105" y="460"/>
                  </a:lnTo>
                  <a:lnTo>
                    <a:pt x="1105" y="460"/>
                  </a:lnTo>
                  <a:lnTo>
                    <a:pt x="1113" y="457"/>
                  </a:lnTo>
                  <a:lnTo>
                    <a:pt x="1129" y="453"/>
                  </a:lnTo>
                  <a:lnTo>
                    <a:pt x="1134" y="453"/>
                  </a:lnTo>
                  <a:lnTo>
                    <a:pt x="1137" y="452"/>
                  </a:lnTo>
                  <a:lnTo>
                    <a:pt x="1153" y="442"/>
                  </a:lnTo>
                  <a:lnTo>
                    <a:pt x="1149" y="437"/>
                  </a:lnTo>
                  <a:lnTo>
                    <a:pt x="1153" y="439"/>
                  </a:lnTo>
                  <a:close/>
                  <a:moveTo>
                    <a:pt x="329" y="186"/>
                  </a:moveTo>
                  <a:lnTo>
                    <a:pt x="329" y="187"/>
                  </a:lnTo>
                  <a:lnTo>
                    <a:pt x="324" y="187"/>
                  </a:lnTo>
                  <a:lnTo>
                    <a:pt x="323" y="189"/>
                  </a:lnTo>
                  <a:lnTo>
                    <a:pt x="323" y="190"/>
                  </a:lnTo>
                  <a:lnTo>
                    <a:pt x="300" y="200"/>
                  </a:lnTo>
                  <a:lnTo>
                    <a:pt x="300" y="197"/>
                  </a:lnTo>
                  <a:lnTo>
                    <a:pt x="308" y="194"/>
                  </a:lnTo>
                  <a:lnTo>
                    <a:pt x="310" y="192"/>
                  </a:lnTo>
                  <a:lnTo>
                    <a:pt x="315" y="189"/>
                  </a:lnTo>
                  <a:lnTo>
                    <a:pt x="318" y="186"/>
                  </a:lnTo>
                  <a:lnTo>
                    <a:pt x="318" y="181"/>
                  </a:lnTo>
                  <a:lnTo>
                    <a:pt x="312" y="182"/>
                  </a:lnTo>
                  <a:lnTo>
                    <a:pt x="303" y="186"/>
                  </a:lnTo>
                  <a:lnTo>
                    <a:pt x="300" y="192"/>
                  </a:lnTo>
                  <a:lnTo>
                    <a:pt x="292" y="197"/>
                  </a:lnTo>
                  <a:lnTo>
                    <a:pt x="281" y="195"/>
                  </a:lnTo>
                  <a:lnTo>
                    <a:pt x="275" y="190"/>
                  </a:lnTo>
                  <a:lnTo>
                    <a:pt x="283" y="189"/>
                  </a:lnTo>
                  <a:lnTo>
                    <a:pt x="286" y="186"/>
                  </a:lnTo>
                  <a:lnTo>
                    <a:pt x="286" y="184"/>
                  </a:lnTo>
                  <a:lnTo>
                    <a:pt x="295" y="179"/>
                  </a:lnTo>
                  <a:lnTo>
                    <a:pt x="297" y="176"/>
                  </a:lnTo>
                  <a:lnTo>
                    <a:pt x="294" y="173"/>
                  </a:lnTo>
                  <a:lnTo>
                    <a:pt x="294" y="171"/>
                  </a:lnTo>
                  <a:lnTo>
                    <a:pt x="308" y="173"/>
                  </a:lnTo>
                  <a:lnTo>
                    <a:pt x="312" y="171"/>
                  </a:lnTo>
                  <a:lnTo>
                    <a:pt x="312" y="170"/>
                  </a:lnTo>
                  <a:lnTo>
                    <a:pt x="307" y="170"/>
                  </a:lnTo>
                  <a:lnTo>
                    <a:pt x="303" y="166"/>
                  </a:lnTo>
                  <a:lnTo>
                    <a:pt x="289" y="165"/>
                  </a:lnTo>
                  <a:lnTo>
                    <a:pt x="287" y="168"/>
                  </a:lnTo>
                  <a:lnTo>
                    <a:pt x="286" y="170"/>
                  </a:lnTo>
                  <a:lnTo>
                    <a:pt x="284" y="166"/>
                  </a:lnTo>
                  <a:lnTo>
                    <a:pt x="278" y="168"/>
                  </a:lnTo>
                  <a:lnTo>
                    <a:pt x="273" y="168"/>
                  </a:lnTo>
                  <a:lnTo>
                    <a:pt x="273" y="166"/>
                  </a:lnTo>
                  <a:lnTo>
                    <a:pt x="268" y="166"/>
                  </a:lnTo>
                  <a:lnTo>
                    <a:pt x="265" y="171"/>
                  </a:lnTo>
                  <a:lnTo>
                    <a:pt x="263" y="170"/>
                  </a:lnTo>
                  <a:lnTo>
                    <a:pt x="262" y="173"/>
                  </a:lnTo>
                  <a:lnTo>
                    <a:pt x="260" y="168"/>
                  </a:lnTo>
                  <a:lnTo>
                    <a:pt x="263" y="163"/>
                  </a:lnTo>
                  <a:lnTo>
                    <a:pt x="270" y="163"/>
                  </a:lnTo>
                  <a:lnTo>
                    <a:pt x="273" y="162"/>
                  </a:lnTo>
                  <a:lnTo>
                    <a:pt x="278" y="163"/>
                  </a:lnTo>
                  <a:lnTo>
                    <a:pt x="291" y="157"/>
                  </a:lnTo>
                  <a:lnTo>
                    <a:pt x="292" y="158"/>
                  </a:lnTo>
                  <a:lnTo>
                    <a:pt x="307" y="157"/>
                  </a:lnTo>
                  <a:lnTo>
                    <a:pt x="316" y="153"/>
                  </a:lnTo>
                  <a:lnTo>
                    <a:pt x="321" y="150"/>
                  </a:lnTo>
                  <a:lnTo>
                    <a:pt x="329" y="149"/>
                  </a:lnTo>
                  <a:lnTo>
                    <a:pt x="337" y="144"/>
                  </a:lnTo>
                  <a:lnTo>
                    <a:pt x="348" y="149"/>
                  </a:lnTo>
                  <a:lnTo>
                    <a:pt x="328" y="157"/>
                  </a:lnTo>
                  <a:lnTo>
                    <a:pt x="329" y="158"/>
                  </a:lnTo>
                  <a:lnTo>
                    <a:pt x="326" y="160"/>
                  </a:lnTo>
                  <a:lnTo>
                    <a:pt x="328" y="162"/>
                  </a:lnTo>
                  <a:lnTo>
                    <a:pt x="350" y="162"/>
                  </a:lnTo>
                  <a:lnTo>
                    <a:pt x="361" y="153"/>
                  </a:lnTo>
                  <a:lnTo>
                    <a:pt x="366" y="153"/>
                  </a:lnTo>
                  <a:lnTo>
                    <a:pt x="363" y="160"/>
                  </a:lnTo>
                  <a:lnTo>
                    <a:pt x="366" y="157"/>
                  </a:lnTo>
                  <a:lnTo>
                    <a:pt x="360" y="163"/>
                  </a:lnTo>
                  <a:lnTo>
                    <a:pt x="361" y="165"/>
                  </a:lnTo>
                  <a:lnTo>
                    <a:pt x="347" y="178"/>
                  </a:lnTo>
                  <a:lnTo>
                    <a:pt x="352" y="176"/>
                  </a:lnTo>
                  <a:lnTo>
                    <a:pt x="355" y="178"/>
                  </a:lnTo>
                  <a:lnTo>
                    <a:pt x="344" y="179"/>
                  </a:lnTo>
                  <a:lnTo>
                    <a:pt x="339" y="176"/>
                  </a:lnTo>
                  <a:lnTo>
                    <a:pt x="332" y="176"/>
                  </a:lnTo>
                  <a:lnTo>
                    <a:pt x="326" y="182"/>
                  </a:lnTo>
                  <a:lnTo>
                    <a:pt x="329" y="186"/>
                  </a:lnTo>
                  <a:close/>
                  <a:moveTo>
                    <a:pt x="411" y="264"/>
                  </a:moveTo>
                  <a:lnTo>
                    <a:pt x="400" y="271"/>
                  </a:lnTo>
                  <a:lnTo>
                    <a:pt x="393" y="274"/>
                  </a:lnTo>
                  <a:lnTo>
                    <a:pt x="388" y="272"/>
                  </a:lnTo>
                  <a:lnTo>
                    <a:pt x="385" y="275"/>
                  </a:lnTo>
                  <a:lnTo>
                    <a:pt x="382" y="277"/>
                  </a:lnTo>
                  <a:lnTo>
                    <a:pt x="377" y="282"/>
                  </a:lnTo>
                  <a:lnTo>
                    <a:pt x="371" y="282"/>
                  </a:lnTo>
                  <a:lnTo>
                    <a:pt x="355" y="287"/>
                  </a:lnTo>
                  <a:lnTo>
                    <a:pt x="350" y="287"/>
                  </a:lnTo>
                  <a:lnTo>
                    <a:pt x="344" y="287"/>
                  </a:lnTo>
                  <a:lnTo>
                    <a:pt x="340" y="283"/>
                  </a:lnTo>
                  <a:lnTo>
                    <a:pt x="329" y="279"/>
                  </a:lnTo>
                  <a:lnTo>
                    <a:pt x="326" y="275"/>
                  </a:lnTo>
                  <a:lnTo>
                    <a:pt x="321" y="275"/>
                  </a:lnTo>
                  <a:lnTo>
                    <a:pt x="321" y="277"/>
                  </a:lnTo>
                  <a:lnTo>
                    <a:pt x="315" y="275"/>
                  </a:lnTo>
                  <a:lnTo>
                    <a:pt x="320" y="271"/>
                  </a:lnTo>
                  <a:lnTo>
                    <a:pt x="323" y="271"/>
                  </a:lnTo>
                  <a:lnTo>
                    <a:pt x="334" y="277"/>
                  </a:lnTo>
                  <a:lnTo>
                    <a:pt x="340" y="277"/>
                  </a:lnTo>
                  <a:lnTo>
                    <a:pt x="342" y="274"/>
                  </a:lnTo>
                  <a:lnTo>
                    <a:pt x="344" y="274"/>
                  </a:lnTo>
                  <a:lnTo>
                    <a:pt x="352" y="279"/>
                  </a:lnTo>
                  <a:lnTo>
                    <a:pt x="355" y="277"/>
                  </a:lnTo>
                  <a:lnTo>
                    <a:pt x="353" y="274"/>
                  </a:lnTo>
                  <a:lnTo>
                    <a:pt x="353" y="274"/>
                  </a:lnTo>
                  <a:lnTo>
                    <a:pt x="361" y="272"/>
                  </a:lnTo>
                  <a:lnTo>
                    <a:pt x="360" y="271"/>
                  </a:lnTo>
                  <a:lnTo>
                    <a:pt x="364" y="267"/>
                  </a:lnTo>
                  <a:lnTo>
                    <a:pt x="363" y="266"/>
                  </a:lnTo>
                  <a:lnTo>
                    <a:pt x="364" y="266"/>
                  </a:lnTo>
                  <a:lnTo>
                    <a:pt x="372" y="266"/>
                  </a:lnTo>
                  <a:lnTo>
                    <a:pt x="371" y="263"/>
                  </a:lnTo>
                  <a:lnTo>
                    <a:pt x="374" y="263"/>
                  </a:lnTo>
                  <a:lnTo>
                    <a:pt x="376" y="259"/>
                  </a:lnTo>
                  <a:lnTo>
                    <a:pt x="368" y="259"/>
                  </a:lnTo>
                  <a:lnTo>
                    <a:pt x="371" y="256"/>
                  </a:lnTo>
                  <a:lnTo>
                    <a:pt x="368" y="256"/>
                  </a:lnTo>
                  <a:lnTo>
                    <a:pt x="366" y="251"/>
                  </a:lnTo>
                  <a:lnTo>
                    <a:pt x="361" y="250"/>
                  </a:lnTo>
                  <a:lnTo>
                    <a:pt x="361" y="248"/>
                  </a:lnTo>
                  <a:lnTo>
                    <a:pt x="358" y="245"/>
                  </a:lnTo>
                  <a:lnTo>
                    <a:pt x="358" y="242"/>
                  </a:lnTo>
                  <a:lnTo>
                    <a:pt x="355" y="240"/>
                  </a:lnTo>
                  <a:lnTo>
                    <a:pt x="364" y="240"/>
                  </a:lnTo>
                  <a:lnTo>
                    <a:pt x="364" y="238"/>
                  </a:lnTo>
                  <a:lnTo>
                    <a:pt x="363" y="243"/>
                  </a:lnTo>
                  <a:lnTo>
                    <a:pt x="364" y="245"/>
                  </a:lnTo>
                  <a:lnTo>
                    <a:pt x="376" y="253"/>
                  </a:lnTo>
                  <a:lnTo>
                    <a:pt x="380" y="250"/>
                  </a:lnTo>
                  <a:lnTo>
                    <a:pt x="380" y="243"/>
                  </a:lnTo>
                  <a:lnTo>
                    <a:pt x="384" y="248"/>
                  </a:lnTo>
                  <a:lnTo>
                    <a:pt x="382" y="253"/>
                  </a:lnTo>
                  <a:lnTo>
                    <a:pt x="384" y="256"/>
                  </a:lnTo>
                  <a:lnTo>
                    <a:pt x="388" y="258"/>
                  </a:lnTo>
                  <a:lnTo>
                    <a:pt x="392" y="255"/>
                  </a:lnTo>
                  <a:lnTo>
                    <a:pt x="392" y="255"/>
                  </a:lnTo>
                  <a:lnTo>
                    <a:pt x="390" y="259"/>
                  </a:lnTo>
                  <a:lnTo>
                    <a:pt x="393" y="261"/>
                  </a:lnTo>
                  <a:lnTo>
                    <a:pt x="403" y="259"/>
                  </a:lnTo>
                  <a:lnTo>
                    <a:pt x="413" y="253"/>
                  </a:lnTo>
                  <a:lnTo>
                    <a:pt x="417" y="246"/>
                  </a:lnTo>
                  <a:lnTo>
                    <a:pt x="429" y="243"/>
                  </a:lnTo>
                  <a:lnTo>
                    <a:pt x="441" y="242"/>
                  </a:lnTo>
                  <a:lnTo>
                    <a:pt x="451" y="243"/>
                  </a:lnTo>
                  <a:lnTo>
                    <a:pt x="453" y="245"/>
                  </a:lnTo>
                  <a:lnTo>
                    <a:pt x="448" y="250"/>
                  </a:lnTo>
                  <a:lnTo>
                    <a:pt x="443" y="245"/>
                  </a:lnTo>
                  <a:lnTo>
                    <a:pt x="440" y="246"/>
                  </a:lnTo>
                  <a:lnTo>
                    <a:pt x="435" y="248"/>
                  </a:lnTo>
                  <a:lnTo>
                    <a:pt x="441" y="250"/>
                  </a:lnTo>
                  <a:lnTo>
                    <a:pt x="441" y="251"/>
                  </a:lnTo>
                  <a:lnTo>
                    <a:pt x="432" y="253"/>
                  </a:lnTo>
                  <a:lnTo>
                    <a:pt x="425" y="250"/>
                  </a:lnTo>
                  <a:lnTo>
                    <a:pt x="425" y="255"/>
                  </a:lnTo>
                  <a:lnTo>
                    <a:pt x="414" y="259"/>
                  </a:lnTo>
                  <a:lnTo>
                    <a:pt x="411" y="264"/>
                  </a:lnTo>
                  <a:close/>
                  <a:moveTo>
                    <a:pt x="454" y="320"/>
                  </a:moveTo>
                  <a:lnTo>
                    <a:pt x="445" y="320"/>
                  </a:lnTo>
                  <a:lnTo>
                    <a:pt x="432" y="320"/>
                  </a:lnTo>
                  <a:lnTo>
                    <a:pt x="416" y="325"/>
                  </a:lnTo>
                  <a:lnTo>
                    <a:pt x="416" y="328"/>
                  </a:lnTo>
                  <a:lnTo>
                    <a:pt x="414" y="330"/>
                  </a:lnTo>
                  <a:lnTo>
                    <a:pt x="405" y="330"/>
                  </a:lnTo>
                  <a:lnTo>
                    <a:pt x="401" y="328"/>
                  </a:lnTo>
                  <a:lnTo>
                    <a:pt x="403" y="327"/>
                  </a:lnTo>
                  <a:lnTo>
                    <a:pt x="406" y="325"/>
                  </a:lnTo>
                  <a:lnTo>
                    <a:pt x="414" y="320"/>
                  </a:lnTo>
                  <a:lnTo>
                    <a:pt x="416" y="320"/>
                  </a:lnTo>
                  <a:lnTo>
                    <a:pt x="424" y="314"/>
                  </a:lnTo>
                  <a:lnTo>
                    <a:pt x="427" y="311"/>
                  </a:lnTo>
                  <a:lnTo>
                    <a:pt x="433" y="309"/>
                  </a:lnTo>
                  <a:lnTo>
                    <a:pt x="432" y="306"/>
                  </a:lnTo>
                  <a:lnTo>
                    <a:pt x="435" y="304"/>
                  </a:lnTo>
                  <a:lnTo>
                    <a:pt x="445" y="306"/>
                  </a:lnTo>
                  <a:lnTo>
                    <a:pt x="435" y="309"/>
                  </a:lnTo>
                  <a:lnTo>
                    <a:pt x="433" y="312"/>
                  </a:lnTo>
                  <a:lnTo>
                    <a:pt x="441" y="312"/>
                  </a:lnTo>
                  <a:lnTo>
                    <a:pt x="438" y="315"/>
                  </a:lnTo>
                  <a:lnTo>
                    <a:pt x="453" y="314"/>
                  </a:lnTo>
                  <a:lnTo>
                    <a:pt x="456" y="315"/>
                  </a:lnTo>
                  <a:lnTo>
                    <a:pt x="470" y="317"/>
                  </a:lnTo>
                  <a:lnTo>
                    <a:pt x="454" y="320"/>
                  </a:lnTo>
                  <a:close/>
                  <a:moveTo>
                    <a:pt x="589" y="352"/>
                  </a:moveTo>
                  <a:lnTo>
                    <a:pt x="589" y="354"/>
                  </a:lnTo>
                  <a:lnTo>
                    <a:pt x="586" y="356"/>
                  </a:lnTo>
                  <a:lnTo>
                    <a:pt x="584" y="352"/>
                  </a:lnTo>
                  <a:lnTo>
                    <a:pt x="589" y="352"/>
                  </a:lnTo>
                  <a:close/>
                  <a:moveTo>
                    <a:pt x="557" y="360"/>
                  </a:moveTo>
                  <a:lnTo>
                    <a:pt x="558" y="362"/>
                  </a:lnTo>
                  <a:lnTo>
                    <a:pt x="562" y="359"/>
                  </a:lnTo>
                  <a:lnTo>
                    <a:pt x="560" y="362"/>
                  </a:lnTo>
                  <a:lnTo>
                    <a:pt x="563" y="360"/>
                  </a:lnTo>
                  <a:lnTo>
                    <a:pt x="563" y="359"/>
                  </a:lnTo>
                  <a:lnTo>
                    <a:pt x="565" y="359"/>
                  </a:lnTo>
                  <a:lnTo>
                    <a:pt x="566" y="357"/>
                  </a:lnTo>
                  <a:lnTo>
                    <a:pt x="566" y="356"/>
                  </a:lnTo>
                  <a:lnTo>
                    <a:pt x="570" y="354"/>
                  </a:lnTo>
                  <a:lnTo>
                    <a:pt x="570" y="351"/>
                  </a:lnTo>
                  <a:lnTo>
                    <a:pt x="573" y="349"/>
                  </a:lnTo>
                  <a:lnTo>
                    <a:pt x="576" y="348"/>
                  </a:lnTo>
                  <a:lnTo>
                    <a:pt x="573" y="351"/>
                  </a:lnTo>
                  <a:lnTo>
                    <a:pt x="575" y="352"/>
                  </a:lnTo>
                  <a:lnTo>
                    <a:pt x="578" y="352"/>
                  </a:lnTo>
                  <a:lnTo>
                    <a:pt x="571" y="359"/>
                  </a:lnTo>
                  <a:lnTo>
                    <a:pt x="566" y="359"/>
                  </a:lnTo>
                  <a:lnTo>
                    <a:pt x="562" y="364"/>
                  </a:lnTo>
                  <a:lnTo>
                    <a:pt x="560" y="362"/>
                  </a:lnTo>
                  <a:lnTo>
                    <a:pt x="557" y="365"/>
                  </a:lnTo>
                  <a:lnTo>
                    <a:pt x="554" y="365"/>
                  </a:lnTo>
                  <a:lnTo>
                    <a:pt x="552" y="367"/>
                  </a:lnTo>
                  <a:lnTo>
                    <a:pt x="550" y="367"/>
                  </a:lnTo>
                  <a:lnTo>
                    <a:pt x="550" y="365"/>
                  </a:lnTo>
                  <a:lnTo>
                    <a:pt x="557" y="360"/>
                  </a:lnTo>
                  <a:close/>
                  <a:moveTo>
                    <a:pt x="523" y="453"/>
                  </a:moveTo>
                  <a:lnTo>
                    <a:pt x="523" y="444"/>
                  </a:lnTo>
                  <a:lnTo>
                    <a:pt x="526" y="439"/>
                  </a:lnTo>
                  <a:lnTo>
                    <a:pt x="528" y="434"/>
                  </a:lnTo>
                  <a:lnTo>
                    <a:pt x="525" y="433"/>
                  </a:lnTo>
                  <a:lnTo>
                    <a:pt x="525" y="437"/>
                  </a:lnTo>
                  <a:lnTo>
                    <a:pt x="523" y="437"/>
                  </a:lnTo>
                  <a:lnTo>
                    <a:pt x="523" y="431"/>
                  </a:lnTo>
                  <a:lnTo>
                    <a:pt x="522" y="431"/>
                  </a:lnTo>
                  <a:lnTo>
                    <a:pt x="520" y="433"/>
                  </a:lnTo>
                  <a:lnTo>
                    <a:pt x="520" y="433"/>
                  </a:lnTo>
                  <a:lnTo>
                    <a:pt x="518" y="436"/>
                  </a:lnTo>
                  <a:lnTo>
                    <a:pt x="517" y="436"/>
                  </a:lnTo>
                  <a:lnTo>
                    <a:pt x="515" y="434"/>
                  </a:lnTo>
                  <a:lnTo>
                    <a:pt x="515" y="431"/>
                  </a:lnTo>
                  <a:lnTo>
                    <a:pt x="514" y="429"/>
                  </a:lnTo>
                  <a:lnTo>
                    <a:pt x="523" y="428"/>
                  </a:lnTo>
                  <a:lnTo>
                    <a:pt x="534" y="433"/>
                  </a:lnTo>
                  <a:lnTo>
                    <a:pt x="533" y="439"/>
                  </a:lnTo>
                  <a:lnTo>
                    <a:pt x="528" y="444"/>
                  </a:lnTo>
                  <a:lnTo>
                    <a:pt x="528" y="450"/>
                  </a:lnTo>
                  <a:lnTo>
                    <a:pt x="530" y="450"/>
                  </a:lnTo>
                  <a:lnTo>
                    <a:pt x="530" y="453"/>
                  </a:lnTo>
                  <a:lnTo>
                    <a:pt x="526" y="455"/>
                  </a:lnTo>
                  <a:lnTo>
                    <a:pt x="525" y="452"/>
                  </a:lnTo>
                  <a:lnTo>
                    <a:pt x="523" y="453"/>
                  </a:lnTo>
                  <a:close/>
                  <a:moveTo>
                    <a:pt x="523" y="461"/>
                  </a:moveTo>
                  <a:lnTo>
                    <a:pt x="523" y="457"/>
                  </a:lnTo>
                  <a:lnTo>
                    <a:pt x="525" y="457"/>
                  </a:lnTo>
                  <a:lnTo>
                    <a:pt x="528" y="461"/>
                  </a:lnTo>
                  <a:lnTo>
                    <a:pt x="523" y="461"/>
                  </a:lnTo>
                  <a:close/>
                  <a:moveTo>
                    <a:pt x="536" y="428"/>
                  </a:moveTo>
                  <a:lnTo>
                    <a:pt x="531" y="429"/>
                  </a:lnTo>
                  <a:lnTo>
                    <a:pt x="525" y="428"/>
                  </a:lnTo>
                  <a:lnTo>
                    <a:pt x="525" y="426"/>
                  </a:lnTo>
                  <a:lnTo>
                    <a:pt x="523" y="426"/>
                  </a:lnTo>
                  <a:lnTo>
                    <a:pt x="518" y="423"/>
                  </a:lnTo>
                  <a:lnTo>
                    <a:pt x="526" y="421"/>
                  </a:lnTo>
                  <a:lnTo>
                    <a:pt x="531" y="421"/>
                  </a:lnTo>
                  <a:lnTo>
                    <a:pt x="533" y="424"/>
                  </a:lnTo>
                  <a:lnTo>
                    <a:pt x="531" y="426"/>
                  </a:lnTo>
                  <a:lnTo>
                    <a:pt x="539" y="424"/>
                  </a:lnTo>
                  <a:lnTo>
                    <a:pt x="541" y="429"/>
                  </a:lnTo>
                  <a:lnTo>
                    <a:pt x="538" y="431"/>
                  </a:lnTo>
                  <a:lnTo>
                    <a:pt x="536" y="429"/>
                  </a:lnTo>
                  <a:lnTo>
                    <a:pt x="536" y="428"/>
                  </a:lnTo>
                  <a:close/>
                  <a:moveTo>
                    <a:pt x="539" y="477"/>
                  </a:moveTo>
                  <a:lnTo>
                    <a:pt x="538" y="468"/>
                  </a:lnTo>
                  <a:lnTo>
                    <a:pt x="536" y="463"/>
                  </a:lnTo>
                  <a:lnTo>
                    <a:pt x="536" y="460"/>
                  </a:lnTo>
                  <a:lnTo>
                    <a:pt x="534" y="458"/>
                  </a:lnTo>
                  <a:lnTo>
                    <a:pt x="536" y="455"/>
                  </a:lnTo>
                  <a:lnTo>
                    <a:pt x="534" y="455"/>
                  </a:lnTo>
                  <a:lnTo>
                    <a:pt x="533" y="453"/>
                  </a:lnTo>
                  <a:lnTo>
                    <a:pt x="531" y="453"/>
                  </a:lnTo>
                  <a:lnTo>
                    <a:pt x="530" y="457"/>
                  </a:lnTo>
                  <a:lnTo>
                    <a:pt x="530" y="453"/>
                  </a:lnTo>
                  <a:lnTo>
                    <a:pt x="533" y="450"/>
                  </a:lnTo>
                  <a:lnTo>
                    <a:pt x="534" y="453"/>
                  </a:lnTo>
                  <a:lnTo>
                    <a:pt x="536" y="453"/>
                  </a:lnTo>
                  <a:lnTo>
                    <a:pt x="536" y="452"/>
                  </a:lnTo>
                  <a:lnTo>
                    <a:pt x="538" y="458"/>
                  </a:lnTo>
                  <a:lnTo>
                    <a:pt x="539" y="453"/>
                  </a:lnTo>
                  <a:lnTo>
                    <a:pt x="541" y="453"/>
                  </a:lnTo>
                  <a:lnTo>
                    <a:pt x="541" y="455"/>
                  </a:lnTo>
                  <a:lnTo>
                    <a:pt x="541" y="458"/>
                  </a:lnTo>
                  <a:lnTo>
                    <a:pt x="542" y="460"/>
                  </a:lnTo>
                  <a:lnTo>
                    <a:pt x="539" y="465"/>
                  </a:lnTo>
                  <a:lnTo>
                    <a:pt x="539" y="466"/>
                  </a:lnTo>
                  <a:lnTo>
                    <a:pt x="542" y="466"/>
                  </a:lnTo>
                  <a:lnTo>
                    <a:pt x="547" y="471"/>
                  </a:lnTo>
                  <a:lnTo>
                    <a:pt x="547" y="476"/>
                  </a:lnTo>
                  <a:lnTo>
                    <a:pt x="539" y="477"/>
                  </a:lnTo>
                  <a:close/>
                  <a:moveTo>
                    <a:pt x="575" y="463"/>
                  </a:moveTo>
                  <a:lnTo>
                    <a:pt x="571" y="471"/>
                  </a:lnTo>
                  <a:lnTo>
                    <a:pt x="570" y="469"/>
                  </a:lnTo>
                  <a:lnTo>
                    <a:pt x="568" y="474"/>
                  </a:lnTo>
                  <a:lnTo>
                    <a:pt x="565" y="474"/>
                  </a:lnTo>
                  <a:lnTo>
                    <a:pt x="565" y="469"/>
                  </a:lnTo>
                  <a:lnTo>
                    <a:pt x="566" y="463"/>
                  </a:lnTo>
                  <a:lnTo>
                    <a:pt x="571" y="460"/>
                  </a:lnTo>
                  <a:lnTo>
                    <a:pt x="568" y="461"/>
                  </a:lnTo>
                  <a:lnTo>
                    <a:pt x="571" y="453"/>
                  </a:lnTo>
                  <a:lnTo>
                    <a:pt x="570" y="452"/>
                  </a:lnTo>
                  <a:lnTo>
                    <a:pt x="568" y="452"/>
                  </a:lnTo>
                  <a:lnTo>
                    <a:pt x="565" y="457"/>
                  </a:lnTo>
                  <a:lnTo>
                    <a:pt x="563" y="457"/>
                  </a:lnTo>
                  <a:lnTo>
                    <a:pt x="562" y="453"/>
                  </a:lnTo>
                  <a:lnTo>
                    <a:pt x="563" y="450"/>
                  </a:lnTo>
                  <a:lnTo>
                    <a:pt x="560" y="447"/>
                  </a:lnTo>
                  <a:lnTo>
                    <a:pt x="560" y="445"/>
                  </a:lnTo>
                  <a:lnTo>
                    <a:pt x="558" y="445"/>
                  </a:lnTo>
                  <a:lnTo>
                    <a:pt x="557" y="450"/>
                  </a:lnTo>
                  <a:lnTo>
                    <a:pt x="554" y="449"/>
                  </a:lnTo>
                  <a:lnTo>
                    <a:pt x="554" y="442"/>
                  </a:lnTo>
                  <a:lnTo>
                    <a:pt x="549" y="442"/>
                  </a:lnTo>
                  <a:lnTo>
                    <a:pt x="546" y="437"/>
                  </a:lnTo>
                  <a:lnTo>
                    <a:pt x="546" y="433"/>
                  </a:lnTo>
                  <a:lnTo>
                    <a:pt x="552" y="431"/>
                  </a:lnTo>
                  <a:lnTo>
                    <a:pt x="546" y="431"/>
                  </a:lnTo>
                  <a:lnTo>
                    <a:pt x="542" y="428"/>
                  </a:lnTo>
                  <a:lnTo>
                    <a:pt x="542" y="428"/>
                  </a:lnTo>
                  <a:lnTo>
                    <a:pt x="542" y="424"/>
                  </a:lnTo>
                  <a:lnTo>
                    <a:pt x="549" y="418"/>
                  </a:lnTo>
                  <a:lnTo>
                    <a:pt x="562" y="420"/>
                  </a:lnTo>
                  <a:lnTo>
                    <a:pt x="560" y="413"/>
                  </a:lnTo>
                  <a:lnTo>
                    <a:pt x="562" y="410"/>
                  </a:lnTo>
                  <a:lnTo>
                    <a:pt x="560" y="410"/>
                  </a:lnTo>
                  <a:lnTo>
                    <a:pt x="562" y="408"/>
                  </a:lnTo>
                  <a:lnTo>
                    <a:pt x="555" y="410"/>
                  </a:lnTo>
                  <a:lnTo>
                    <a:pt x="555" y="408"/>
                  </a:lnTo>
                  <a:lnTo>
                    <a:pt x="563" y="407"/>
                  </a:lnTo>
                  <a:lnTo>
                    <a:pt x="563" y="408"/>
                  </a:lnTo>
                  <a:lnTo>
                    <a:pt x="565" y="408"/>
                  </a:lnTo>
                  <a:lnTo>
                    <a:pt x="565" y="410"/>
                  </a:lnTo>
                  <a:lnTo>
                    <a:pt x="562" y="415"/>
                  </a:lnTo>
                  <a:lnTo>
                    <a:pt x="568" y="413"/>
                  </a:lnTo>
                  <a:lnTo>
                    <a:pt x="568" y="415"/>
                  </a:lnTo>
                  <a:lnTo>
                    <a:pt x="565" y="415"/>
                  </a:lnTo>
                  <a:lnTo>
                    <a:pt x="565" y="418"/>
                  </a:lnTo>
                  <a:lnTo>
                    <a:pt x="565" y="428"/>
                  </a:lnTo>
                  <a:lnTo>
                    <a:pt x="568" y="431"/>
                  </a:lnTo>
                  <a:lnTo>
                    <a:pt x="568" y="433"/>
                  </a:lnTo>
                  <a:lnTo>
                    <a:pt x="570" y="441"/>
                  </a:lnTo>
                  <a:lnTo>
                    <a:pt x="568" y="445"/>
                  </a:lnTo>
                  <a:lnTo>
                    <a:pt x="578" y="460"/>
                  </a:lnTo>
                  <a:lnTo>
                    <a:pt x="575" y="463"/>
                  </a:lnTo>
                  <a:close/>
                  <a:moveTo>
                    <a:pt x="685" y="485"/>
                  </a:moveTo>
                  <a:lnTo>
                    <a:pt x="684" y="489"/>
                  </a:lnTo>
                  <a:lnTo>
                    <a:pt x="682" y="487"/>
                  </a:lnTo>
                  <a:lnTo>
                    <a:pt x="680" y="489"/>
                  </a:lnTo>
                  <a:lnTo>
                    <a:pt x="680" y="489"/>
                  </a:lnTo>
                  <a:lnTo>
                    <a:pt x="676" y="487"/>
                  </a:lnTo>
                  <a:lnTo>
                    <a:pt x="676" y="487"/>
                  </a:lnTo>
                  <a:lnTo>
                    <a:pt x="672" y="487"/>
                  </a:lnTo>
                  <a:lnTo>
                    <a:pt x="672" y="487"/>
                  </a:lnTo>
                  <a:lnTo>
                    <a:pt x="674" y="487"/>
                  </a:lnTo>
                  <a:lnTo>
                    <a:pt x="674" y="484"/>
                  </a:lnTo>
                  <a:lnTo>
                    <a:pt x="672" y="484"/>
                  </a:lnTo>
                  <a:lnTo>
                    <a:pt x="672" y="481"/>
                  </a:lnTo>
                  <a:lnTo>
                    <a:pt x="676" y="481"/>
                  </a:lnTo>
                  <a:lnTo>
                    <a:pt x="676" y="479"/>
                  </a:lnTo>
                  <a:lnTo>
                    <a:pt x="677" y="476"/>
                  </a:lnTo>
                  <a:lnTo>
                    <a:pt x="684" y="474"/>
                  </a:lnTo>
                  <a:lnTo>
                    <a:pt x="688" y="479"/>
                  </a:lnTo>
                  <a:lnTo>
                    <a:pt x="685" y="485"/>
                  </a:lnTo>
                  <a:close/>
                  <a:moveTo>
                    <a:pt x="967" y="461"/>
                  </a:moveTo>
                  <a:lnTo>
                    <a:pt x="966" y="468"/>
                  </a:lnTo>
                  <a:lnTo>
                    <a:pt x="966" y="463"/>
                  </a:lnTo>
                  <a:lnTo>
                    <a:pt x="963" y="458"/>
                  </a:lnTo>
                  <a:lnTo>
                    <a:pt x="961" y="457"/>
                  </a:lnTo>
                  <a:lnTo>
                    <a:pt x="963" y="453"/>
                  </a:lnTo>
                  <a:lnTo>
                    <a:pt x="959" y="449"/>
                  </a:lnTo>
                  <a:lnTo>
                    <a:pt x="961" y="449"/>
                  </a:lnTo>
                  <a:lnTo>
                    <a:pt x="961" y="450"/>
                  </a:lnTo>
                  <a:lnTo>
                    <a:pt x="963" y="452"/>
                  </a:lnTo>
                  <a:lnTo>
                    <a:pt x="964" y="447"/>
                  </a:lnTo>
                  <a:lnTo>
                    <a:pt x="964" y="452"/>
                  </a:lnTo>
                  <a:lnTo>
                    <a:pt x="971" y="450"/>
                  </a:lnTo>
                  <a:lnTo>
                    <a:pt x="972" y="447"/>
                  </a:lnTo>
                  <a:lnTo>
                    <a:pt x="974" y="447"/>
                  </a:lnTo>
                  <a:lnTo>
                    <a:pt x="972" y="450"/>
                  </a:lnTo>
                  <a:lnTo>
                    <a:pt x="974" y="452"/>
                  </a:lnTo>
                  <a:lnTo>
                    <a:pt x="975" y="457"/>
                  </a:lnTo>
                  <a:lnTo>
                    <a:pt x="967" y="461"/>
                  </a:lnTo>
                  <a:close/>
                  <a:moveTo>
                    <a:pt x="1054" y="412"/>
                  </a:moveTo>
                  <a:lnTo>
                    <a:pt x="1048" y="412"/>
                  </a:lnTo>
                  <a:lnTo>
                    <a:pt x="1044" y="415"/>
                  </a:lnTo>
                  <a:lnTo>
                    <a:pt x="1040" y="415"/>
                  </a:lnTo>
                  <a:lnTo>
                    <a:pt x="1040" y="412"/>
                  </a:lnTo>
                  <a:lnTo>
                    <a:pt x="1032" y="412"/>
                  </a:lnTo>
                  <a:lnTo>
                    <a:pt x="1032" y="413"/>
                  </a:lnTo>
                  <a:lnTo>
                    <a:pt x="1025" y="415"/>
                  </a:lnTo>
                  <a:lnTo>
                    <a:pt x="1022" y="416"/>
                  </a:lnTo>
                  <a:lnTo>
                    <a:pt x="1025" y="420"/>
                  </a:lnTo>
                  <a:lnTo>
                    <a:pt x="1032" y="421"/>
                  </a:lnTo>
                  <a:lnTo>
                    <a:pt x="1030" y="428"/>
                  </a:lnTo>
                  <a:lnTo>
                    <a:pt x="1030" y="424"/>
                  </a:lnTo>
                  <a:lnTo>
                    <a:pt x="1027" y="423"/>
                  </a:lnTo>
                  <a:lnTo>
                    <a:pt x="1017" y="420"/>
                  </a:lnTo>
                  <a:lnTo>
                    <a:pt x="1022" y="420"/>
                  </a:lnTo>
                  <a:lnTo>
                    <a:pt x="1020" y="416"/>
                  </a:lnTo>
                  <a:lnTo>
                    <a:pt x="1022" y="412"/>
                  </a:lnTo>
                  <a:lnTo>
                    <a:pt x="1025" y="413"/>
                  </a:lnTo>
                  <a:lnTo>
                    <a:pt x="1030" y="410"/>
                  </a:lnTo>
                  <a:lnTo>
                    <a:pt x="1028" y="410"/>
                  </a:lnTo>
                  <a:lnTo>
                    <a:pt x="1027" y="402"/>
                  </a:lnTo>
                  <a:lnTo>
                    <a:pt x="1027" y="402"/>
                  </a:lnTo>
                  <a:lnTo>
                    <a:pt x="1028" y="408"/>
                  </a:lnTo>
                  <a:lnTo>
                    <a:pt x="1035" y="408"/>
                  </a:lnTo>
                  <a:lnTo>
                    <a:pt x="1038" y="400"/>
                  </a:lnTo>
                  <a:lnTo>
                    <a:pt x="1040" y="400"/>
                  </a:lnTo>
                  <a:lnTo>
                    <a:pt x="1038" y="404"/>
                  </a:lnTo>
                  <a:lnTo>
                    <a:pt x="1044" y="410"/>
                  </a:lnTo>
                  <a:lnTo>
                    <a:pt x="1046" y="410"/>
                  </a:lnTo>
                  <a:lnTo>
                    <a:pt x="1051" y="410"/>
                  </a:lnTo>
                  <a:lnTo>
                    <a:pt x="1051" y="408"/>
                  </a:lnTo>
                  <a:lnTo>
                    <a:pt x="1054" y="410"/>
                  </a:lnTo>
                  <a:lnTo>
                    <a:pt x="1054" y="410"/>
                  </a:lnTo>
                  <a:lnTo>
                    <a:pt x="1054" y="41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22" name="Freeform 827"/>
            <p:cNvSpPr>
              <a:spLocks/>
            </p:cNvSpPr>
            <p:nvPr/>
          </p:nvSpPr>
          <p:spPr bwMode="auto">
            <a:xfrm>
              <a:off x="2871968" y="-2809431"/>
              <a:ext cx="31270" cy="28551"/>
            </a:xfrm>
            <a:custGeom>
              <a:avLst/>
              <a:gdLst/>
              <a:ahLst/>
              <a:cxnLst>
                <a:cxn ang="0">
                  <a:pos x="7" y="0"/>
                </a:cxn>
                <a:cxn ang="0">
                  <a:pos x="5" y="2"/>
                </a:cxn>
                <a:cxn ang="0">
                  <a:pos x="7" y="5"/>
                </a:cxn>
                <a:cxn ang="0">
                  <a:pos x="5" y="7"/>
                </a:cxn>
                <a:cxn ang="0">
                  <a:pos x="7" y="7"/>
                </a:cxn>
                <a:cxn ang="0">
                  <a:pos x="8" y="10"/>
                </a:cxn>
                <a:cxn ang="0">
                  <a:pos x="5" y="11"/>
                </a:cxn>
                <a:cxn ang="0">
                  <a:pos x="8" y="13"/>
                </a:cxn>
                <a:cxn ang="0">
                  <a:pos x="4" y="16"/>
                </a:cxn>
                <a:cxn ang="0">
                  <a:pos x="0" y="13"/>
                </a:cxn>
                <a:cxn ang="0">
                  <a:pos x="0" y="13"/>
                </a:cxn>
                <a:cxn ang="0">
                  <a:pos x="0" y="18"/>
                </a:cxn>
                <a:cxn ang="0">
                  <a:pos x="5" y="21"/>
                </a:cxn>
                <a:cxn ang="0">
                  <a:pos x="12" y="19"/>
                </a:cxn>
                <a:cxn ang="0">
                  <a:pos x="13" y="16"/>
                </a:cxn>
                <a:cxn ang="0">
                  <a:pos x="16" y="16"/>
                </a:cxn>
                <a:cxn ang="0">
                  <a:pos x="18" y="18"/>
                </a:cxn>
                <a:cxn ang="0">
                  <a:pos x="16" y="21"/>
                </a:cxn>
                <a:cxn ang="0">
                  <a:pos x="21" y="21"/>
                </a:cxn>
                <a:cxn ang="0">
                  <a:pos x="20" y="19"/>
                </a:cxn>
                <a:cxn ang="0">
                  <a:pos x="23" y="18"/>
                </a:cxn>
                <a:cxn ang="0">
                  <a:pos x="18" y="10"/>
                </a:cxn>
                <a:cxn ang="0">
                  <a:pos x="7" y="0"/>
                </a:cxn>
                <a:cxn ang="0">
                  <a:pos x="7" y="0"/>
                </a:cxn>
              </a:cxnLst>
              <a:rect l="0" t="0" r="r" b="b"/>
              <a:pathLst>
                <a:path w="23" h="21">
                  <a:moveTo>
                    <a:pt x="7" y="0"/>
                  </a:moveTo>
                  <a:lnTo>
                    <a:pt x="5" y="2"/>
                  </a:lnTo>
                  <a:lnTo>
                    <a:pt x="7" y="5"/>
                  </a:lnTo>
                  <a:lnTo>
                    <a:pt x="5" y="7"/>
                  </a:lnTo>
                  <a:lnTo>
                    <a:pt x="7" y="7"/>
                  </a:lnTo>
                  <a:lnTo>
                    <a:pt x="8" y="10"/>
                  </a:lnTo>
                  <a:lnTo>
                    <a:pt x="5" y="11"/>
                  </a:lnTo>
                  <a:lnTo>
                    <a:pt x="8" y="13"/>
                  </a:lnTo>
                  <a:lnTo>
                    <a:pt x="4" y="16"/>
                  </a:lnTo>
                  <a:lnTo>
                    <a:pt x="0" y="13"/>
                  </a:lnTo>
                  <a:lnTo>
                    <a:pt x="0" y="13"/>
                  </a:lnTo>
                  <a:lnTo>
                    <a:pt x="0" y="18"/>
                  </a:lnTo>
                  <a:lnTo>
                    <a:pt x="5" y="21"/>
                  </a:lnTo>
                  <a:lnTo>
                    <a:pt x="12" y="19"/>
                  </a:lnTo>
                  <a:lnTo>
                    <a:pt x="13" y="16"/>
                  </a:lnTo>
                  <a:lnTo>
                    <a:pt x="16" y="16"/>
                  </a:lnTo>
                  <a:lnTo>
                    <a:pt x="18" y="18"/>
                  </a:lnTo>
                  <a:lnTo>
                    <a:pt x="16" y="21"/>
                  </a:lnTo>
                  <a:lnTo>
                    <a:pt x="21" y="21"/>
                  </a:lnTo>
                  <a:lnTo>
                    <a:pt x="20" y="19"/>
                  </a:lnTo>
                  <a:lnTo>
                    <a:pt x="23" y="18"/>
                  </a:lnTo>
                  <a:lnTo>
                    <a:pt x="18" y="10"/>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23" name="Freeform 828"/>
            <p:cNvSpPr>
              <a:spLocks/>
            </p:cNvSpPr>
            <p:nvPr/>
          </p:nvSpPr>
          <p:spPr bwMode="auto">
            <a:xfrm>
              <a:off x="6020701" y="-2022247"/>
              <a:ext cx="69338" cy="24472"/>
            </a:xfrm>
            <a:custGeom>
              <a:avLst/>
              <a:gdLst/>
              <a:ahLst/>
              <a:cxnLst>
                <a:cxn ang="0">
                  <a:pos x="14" y="0"/>
                </a:cxn>
                <a:cxn ang="0">
                  <a:pos x="8" y="2"/>
                </a:cxn>
                <a:cxn ang="0">
                  <a:pos x="2" y="10"/>
                </a:cxn>
                <a:cxn ang="0">
                  <a:pos x="0" y="13"/>
                </a:cxn>
                <a:cxn ang="0">
                  <a:pos x="2" y="16"/>
                </a:cxn>
                <a:cxn ang="0">
                  <a:pos x="14" y="18"/>
                </a:cxn>
                <a:cxn ang="0">
                  <a:pos x="19" y="16"/>
                </a:cxn>
                <a:cxn ang="0">
                  <a:pos x="50" y="14"/>
                </a:cxn>
                <a:cxn ang="0">
                  <a:pos x="51" y="14"/>
                </a:cxn>
                <a:cxn ang="0">
                  <a:pos x="50" y="10"/>
                </a:cxn>
                <a:cxn ang="0">
                  <a:pos x="43" y="8"/>
                </a:cxn>
                <a:cxn ang="0">
                  <a:pos x="43" y="5"/>
                </a:cxn>
                <a:cxn ang="0">
                  <a:pos x="37" y="2"/>
                </a:cxn>
                <a:cxn ang="0">
                  <a:pos x="32" y="3"/>
                </a:cxn>
                <a:cxn ang="0">
                  <a:pos x="24" y="2"/>
                </a:cxn>
                <a:cxn ang="0">
                  <a:pos x="19" y="0"/>
                </a:cxn>
                <a:cxn ang="0">
                  <a:pos x="14" y="0"/>
                </a:cxn>
                <a:cxn ang="0">
                  <a:pos x="14" y="0"/>
                </a:cxn>
                <a:cxn ang="0">
                  <a:pos x="14" y="0"/>
                </a:cxn>
              </a:cxnLst>
              <a:rect l="0" t="0" r="r" b="b"/>
              <a:pathLst>
                <a:path w="51" h="18">
                  <a:moveTo>
                    <a:pt x="14" y="0"/>
                  </a:moveTo>
                  <a:lnTo>
                    <a:pt x="8" y="2"/>
                  </a:lnTo>
                  <a:lnTo>
                    <a:pt x="2" y="10"/>
                  </a:lnTo>
                  <a:lnTo>
                    <a:pt x="0" y="13"/>
                  </a:lnTo>
                  <a:lnTo>
                    <a:pt x="2" y="16"/>
                  </a:lnTo>
                  <a:lnTo>
                    <a:pt x="14" y="18"/>
                  </a:lnTo>
                  <a:lnTo>
                    <a:pt x="19" y="16"/>
                  </a:lnTo>
                  <a:lnTo>
                    <a:pt x="50" y="14"/>
                  </a:lnTo>
                  <a:lnTo>
                    <a:pt x="51" y="14"/>
                  </a:lnTo>
                  <a:lnTo>
                    <a:pt x="50" y="10"/>
                  </a:lnTo>
                  <a:lnTo>
                    <a:pt x="43" y="8"/>
                  </a:lnTo>
                  <a:lnTo>
                    <a:pt x="43" y="5"/>
                  </a:lnTo>
                  <a:lnTo>
                    <a:pt x="37" y="2"/>
                  </a:lnTo>
                  <a:lnTo>
                    <a:pt x="32" y="3"/>
                  </a:lnTo>
                  <a:lnTo>
                    <a:pt x="24" y="2"/>
                  </a:lnTo>
                  <a:lnTo>
                    <a:pt x="19" y="0"/>
                  </a:lnTo>
                  <a:lnTo>
                    <a:pt x="14" y="0"/>
                  </a:lnTo>
                  <a:lnTo>
                    <a:pt x="14" y="0"/>
                  </a:lnTo>
                  <a:lnTo>
                    <a:pt x="1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24" name="Freeform 829"/>
            <p:cNvSpPr>
              <a:spLocks/>
            </p:cNvSpPr>
            <p:nvPr/>
          </p:nvSpPr>
          <p:spPr bwMode="auto">
            <a:xfrm>
              <a:off x="6009825" y="-1996416"/>
              <a:ext cx="112844" cy="85653"/>
            </a:xfrm>
            <a:custGeom>
              <a:avLst/>
              <a:gdLst/>
              <a:ahLst/>
              <a:cxnLst>
                <a:cxn ang="0">
                  <a:pos x="40" y="50"/>
                </a:cxn>
                <a:cxn ang="0">
                  <a:pos x="37" y="53"/>
                </a:cxn>
                <a:cxn ang="0">
                  <a:pos x="35" y="52"/>
                </a:cxn>
                <a:cxn ang="0">
                  <a:pos x="26" y="55"/>
                </a:cxn>
                <a:cxn ang="0">
                  <a:pos x="21" y="45"/>
                </a:cxn>
                <a:cxn ang="0">
                  <a:pos x="18" y="42"/>
                </a:cxn>
                <a:cxn ang="0">
                  <a:pos x="18" y="37"/>
                </a:cxn>
                <a:cxn ang="0">
                  <a:pos x="13" y="32"/>
                </a:cxn>
                <a:cxn ang="0">
                  <a:pos x="11" y="24"/>
                </a:cxn>
                <a:cxn ang="0">
                  <a:pos x="0" y="20"/>
                </a:cxn>
                <a:cxn ang="0">
                  <a:pos x="2" y="16"/>
                </a:cxn>
                <a:cxn ang="0">
                  <a:pos x="5" y="16"/>
                </a:cxn>
                <a:cxn ang="0">
                  <a:pos x="5" y="15"/>
                </a:cxn>
                <a:cxn ang="0">
                  <a:pos x="11" y="15"/>
                </a:cxn>
                <a:cxn ang="0">
                  <a:pos x="10" y="11"/>
                </a:cxn>
                <a:cxn ang="0">
                  <a:pos x="3" y="10"/>
                </a:cxn>
                <a:cxn ang="0">
                  <a:pos x="0" y="8"/>
                </a:cxn>
                <a:cxn ang="0">
                  <a:pos x="5" y="0"/>
                </a:cxn>
                <a:cxn ang="0">
                  <a:pos x="10" y="5"/>
                </a:cxn>
                <a:cxn ang="0">
                  <a:pos x="10" y="0"/>
                </a:cxn>
                <a:cxn ang="0">
                  <a:pos x="11" y="2"/>
                </a:cxn>
                <a:cxn ang="0">
                  <a:pos x="16" y="7"/>
                </a:cxn>
                <a:cxn ang="0">
                  <a:pos x="18" y="5"/>
                </a:cxn>
                <a:cxn ang="0">
                  <a:pos x="19" y="7"/>
                </a:cxn>
                <a:cxn ang="0">
                  <a:pos x="21" y="3"/>
                </a:cxn>
                <a:cxn ang="0">
                  <a:pos x="26" y="11"/>
                </a:cxn>
                <a:cxn ang="0">
                  <a:pos x="32" y="15"/>
                </a:cxn>
                <a:cxn ang="0">
                  <a:pos x="32" y="15"/>
                </a:cxn>
                <a:cxn ang="0">
                  <a:pos x="56" y="15"/>
                </a:cxn>
                <a:cxn ang="0">
                  <a:pos x="67" y="16"/>
                </a:cxn>
                <a:cxn ang="0">
                  <a:pos x="61" y="23"/>
                </a:cxn>
                <a:cxn ang="0">
                  <a:pos x="51" y="28"/>
                </a:cxn>
                <a:cxn ang="0">
                  <a:pos x="51" y="29"/>
                </a:cxn>
                <a:cxn ang="0">
                  <a:pos x="56" y="36"/>
                </a:cxn>
                <a:cxn ang="0">
                  <a:pos x="59" y="36"/>
                </a:cxn>
                <a:cxn ang="0">
                  <a:pos x="62" y="39"/>
                </a:cxn>
                <a:cxn ang="0">
                  <a:pos x="64" y="34"/>
                </a:cxn>
                <a:cxn ang="0">
                  <a:pos x="67" y="31"/>
                </a:cxn>
                <a:cxn ang="0">
                  <a:pos x="69" y="31"/>
                </a:cxn>
                <a:cxn ang="0">
                  <a:pos x="75" y="40"/>
                </a:cxn>
                <a:cxn ang="0">
                  <a:pos x="82" y="52"/>
                </a:cxn>
                <a:cxn ang="0">
                  <a:pos x="83" y="58"/>
                </a:cxn>
                <a:cxn ang="0">
                  <a:pos x="80" y="56"/>
                </a:cxn>
                <a:cxn ang="0">
                  <a:pos x="78" y="58"/>
                </a:cxn>
                <a:cxn ang="0">
                  <a:pos x="80" y="63"/>
                </a:cxn>
                <a:cxn ang="0">
                  <a:pos x="75" y="60"/>
                </a:cxn>
                <a:cxn ang="0">
                  <a:pos x="69" y="48"/>
                </a:cxn>
                <a:cxn ang="0">
                  <a:pos x="64" y="44"/>
                </a:cxn>
                <a:cxn ang="0">
                  <a:pos x="61" y="42"/>
                </a:cxn>
                <a:cxn ang="0">
                  <a:pos x="54" y="44"/>
                </a:cxn>
                <a:cxn ang="0">
                  <a:pos x="51" y="40"/>
                </a:cxn>
                <a:cxn ang="0">
                  <a:pos x="48" y="44"/>
                </a:cxn>
                <a:cxn ang="0">
                  <a:pos x="50" y="48"/>
                </a:cxn>
                <a:cxn ang="0">
                  <a:pos x="45" y="53"/>
                </a:cxn>
                <a:cxn ang="0">
                  <a:pos x="42" y="50"/>
                </a:cxn>
                <a:cxn ang="0">
                  <a:pos x="40" y="50"/>
                </a:cxn>
                <a:cxn ang="0">
                  <a:pos x="40" y="50"/>
                </a:cxn>
              </a:cxnLst>
              <a:rect l="0" t="0" r="r" b="b"/>
              <a:pathLst>
                <a:path w="83" h="63">
                  <a:moveTo>
                    <a:pt x="40" y="50"/>
                  </a:moveTo>
                  <a:lnTo>
                    <a:pt x="37" y="53"/>
                  </a:lnTo>
                  <a:lnTo>
                    <a:pt x="35" y="52"/>
                  </a:lnTo>
                  <a:lnTo>
                    <a:pt x="26" y="55"/>
                  </a:lnTo>
                  <a:lnTo>
                    <a:pt x="21" y="45"/>
                  </a:lnTo>
                  <a:lnTo>
                    <a:pt x="18" y="42"/>
                  </a:lnTo>
                  <a:lnTo>
                    <a:pt x="18" y="37"/>
                  </a:lnTo>
                  <a:lnTo>
                    <a:pt x="13" y="32"/>
                  </a:lnTo>
                  <a:lnTo>
                    <a:pt x="11" y="24"/>
                  </a:lnTo>
                  <a:lnTo>
                    <a:pt x="0" y="20"/>
                  </a:lnTo>
                  <a:lnTo>
                    <a:pt x="2" y="16"/>
                  </a:lnTo>
                  <a:lnTo>
                    <a:pt x="5" y="16"/>
                  </a:lnTo>
                  <a:lnTo>
                    <a:pt x="5" y="15"/>
                  </a:lnTo>
                  <a:lnTo>
                    <a:pt x="11" y="15"/>
                  </a:lnTo>
                  <a:lnTo>
                    <a:pt x="10" y="11"/>
                  </a:lnTo>
                  <a:lnTo>
                    <a:pt x="3" y="10"/>
                  </a:lnTo>
                  <a:lnTo>
                    <a:pt x="0" y="8"/>
                  </a:lnTo>
                  <a:lnTo>
                    <a:pt x="5" y="0"/>
                  </a:lnTo>
                  <a:lnTo>
                    <a:pt x="10" y="5"/>
                  </a:lnTo>
                  <a:lnTo>
                    <a:pt x="10" y="0"/>
                  </a:lnTo>
                  <a:lnTo>
                    <a:pt x="11" y="2"/>
                  </a:lnTo>
                  <a:lnTo>
                    <a:pt x="16" y="7"/>
                  </a:lnTo>
                  <a:lnTo>
                    <a:pt x="18" y="5"/>
                  </a:lnTo>
                  <a:lnTo>
                    <a:pt x="19" y="7"/>
                  </a:lnTo>
                  <a:lnTo>
                    <a:pt x="21" y="3"/>
                  </a:lnTo>
                  <a:lnTo>
                    <a:pt x="26" y="11"/>
                  </a:lnTo>
                  <a:lnTo>
                    <a:pt x="32" y="15"/>
                  </a:lnTo>
                  <a:lnTo>
                    <a:pt x="32" y="15"/>
                  </a:lnTo>
                  <a:lnTo>
                    <a:pt x="56" y="15"/>
                  </a:lnTo>
                  <a:lnTo>
                    <a:pt x="67" y="16"/>
                  </a:lnTo>
                  <a:lnTo>
                    <a:pt x="61" y="23"/>
                  </a:lnTo>
                  <a:lnTo>
                    <a:pt x="51" y="28"/>
                  </a:lnTo>
                  <a:lnTo>
                    <a:pt x="51" y="29"/>
                  </a:lnTo>
                  <a:lnTo>
                    <a:pt x="56" y="36"/>
                  </a:lnTo>
                  <a:lnTo>
                    <a:pt x="59" y="36"/>
                  </a:lnTo>
                  <a:lnTo>
                    <a:pt x="62" y="39"/>
                  </a:lnTo>
                  <a:lnTo>
                    <a:pt x="64" y="34"/>
                  </a:lnTo>
                  <a:lnTo>
                    <a:pt x="67" y="31"/>
                  </a:lnTo>
                  <a:lnTo>
                    <a:pt x="69" y="31"/>
                  </a:lnTo>
                  <a:lnTo>
                    <a:pt x="75" y="40"/>
                  </a:lnTo>
                  <a:lnTo>
                    <a:pt x="82" y="52"/>
                  </a:lnTo>
                  <a:lnTo>
                    <a:pt x="83" y="58"/>
                  </a:lnTo>
                  <a:lnTo>
                    <a:pt x="80" y="56"/>
                  </a:lnTo>
                  <a:lnTo>
                    <a:pt x="78" y="58"/>
                  </a:lnTo>
                  <a:lnTo>
                    <a:pt x="80" y="63"/>
                  </a:lnTo>
                  <a:lnTo>
                    <a:pt x="75" y="60"/>
                  </a:lnTo>
                  <a:lnTo>
                    <a:pt x="69" y="48"/>
                  </a:lnTo>
                  <a:lnTo>
                    <a:pt x="64" y="44"/>
                  </a:lnTo>
                  <a:lnTo>
                    <a:pt x="61" y="42"/>
                  </a:lnTo>
                  <a:lnTo>
                    <a:pt x="54" y="44"/>
                  </a:lnTo>
                  <a:lnTo>
                    <a:pt x="51" y="40"/>
                  </a:lnTo>
                  <a:lnTo>
                    <a:pt x="48" y="44"/>
                  </a:lnTo>
                  <a:lnTo>
                    <a:pt x="50" y="48"/>
                  </a:lnTo>
                  <a:lnTo>
                    <a:pt x="45" y="53"/>
                  </a:lnTo>
                  <a:lnTo>
                    <a:pt x="42" y="50"/>
                  </a:lnTo>
                  <a:lnTo>
                    <a:pt x="40" y="50"/>
                  </a:lnTo>
                  <a:lnTo>
                    <a:pt x="40" y="5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25" name="Freeform 830"/>
            <p:cNvSpPr>
              <a:spLocks/>
            </p:cNvSpPr>
            <p:nvPr/>
          </p:nvSpPr>
          <p:spPr bwMode="auto">
            <a:xfrm>
              <a:off x="5606037" y="-2148686"/>
              <a:ext cx="587329" cy="421463"/>
            </a:xfrm>
            <a:custGeom>
              <a:avLst/>
              <a:gdLst/>
              <a:ahLst/>
              <a:cxnLst>
                <a:cxn ang="0">
                  <a:pos x="348" y="140"/>
                </a:cxn>
                <a:cxn ang="0">
                  <a:pos x="361" y="146"/>
                </a:cxn>
                <a:cxn ang="0">
                  <a:pos x="385" y="160"/>
                </a:cxn>
                <a:cxn ang="0">
                  <a:pos x="387" y="141"/>
                </a:cxn>
                <a:cxn ang="0">
                  <a:pos x="406" y="120"/>
                </a:cxn>
                <a:cxn ang="0">
                  <a:pos x="424" y="103"/>
                </a:cxn>
                <a:cxn ang="0">
                  <a:pos x="430" y="91"/>
                </a:cxn>
                <a:cxn ang="0">
                  <a:pos x="411" y="80"/>
                </a:cxn>
                <a:cxn ang="0">
                  <a:pos x="348" y="98"/>
                </a:cxn>
                <a:cxn ang="0">
                  <a:pos x="324" y="109"/>
                </a:cxn>
                <a:cxn ang="0">
                  <a:pos x="303" y="103"/>
                </a:cxn>
                <a:cxn ang="0">
                  <a:pos x="292" y="106"/>
                </a:cxn>
                <a:cxn ang="0">
                  <a:pos x="249" y="109"/>
                </a:cxn>
                <a:cxn ang="0">
                  <a:pos x="181" y="90"/>
                </a:cxn>
                <a:cxn ang="0">
                  <a:pos x="169" y="85"/>
                </a:cxn>
                <a:cxn ang="0">
                  <a:pos x="164" y="64"/>
                </a:cxn>
                <a:cxn ang="0">
                  <a:pos x="146" y="59"/>
                </a:cxn>
                <a:cxn ang="0">
                  <a:pos x="138" y="42"/>
                </a:cxn>
                <a:cxn ang="0">
                  <a:pos x="151" y="40"/>
                </a:cxn>
                <a:cxn ang="0">
                  <a:pos x="140" y="27"/>
                </a:cxn>
                <a:cxn ang="0">
                  <a:pos x="149" y="19"/>
                </a:cxn>
                <a:cxn ang="0">
                  <a:pos x="149" y="6"/>
                </a:cxn>
                <a:cxn ang="0">
                  <a:pos x="137" y="0"/>
                </a:cxn>
                <a:cxn ang="0">
                  <a:pos x="104" y="16"/>
                </a:cxn>
                <a:cxn ang="0">
                  <a:pos x="66" y="14"/>
                </a:cxn>
                <a:cxn ang="0">
                  <a:pos x="68" y="26"/>
                </a:cxn>
                <a:cxn ang="0">
                  <a:pos x="72" y="39"/>
                </a:cxn>
                <a:cxn ang="0">
                  <a:pos x="88" y="48"/>
                </a:cxn>
                <a:cxn ang="0">
                  <a:pos x="85" y="61"/>
                </a:cxn>
                <a:cxn ang="0">
                  <a:pos x="66" y="74"/>
                </a:cxn>
                <a:cxn ang="0">
                  <a:pos x="34" y="99"/>
                </a:cxn>
                <a:cxn ang="0">
                  <a:pos x="28" y="120"/>
                </a:cxn>
                <a:cxn ang="0">
                  <a:pos x="44" y="136"/>
                </a:cxn>
                <a:cxn ang="0">
                  <a:pos x="26" y="140"/>
                </a:cxn>
                <a:cxn ang="0">
                  <a:pos x="3" y="141"/>
                </a:cxn>
                <a:cxn ang="0">
                  <a:pos x="16" y="154"/>
                </a:cxn>
                <a:cxn ang="0">
                  <a:pos x="36" y="156"/>
                </a:cxn>
                <a:cxn ang="0">
                  <a:pos x="18" y="162"/>
                </a:cxn>
                <a:cxn ang="0">
                  <a:pos x="66" y="159"/>
                </a:cxn>
                <a:cxn ang="0">
                  <a:pos x="71" y="164"/>
                </a:cxn>
                <a:cxn ang="0">
                  <a:pos x="79" y="180"/>
                </a:cxn>
                <a:cxn ang="0">
                  <a:pos x="85" y="202"/>
                </a:cxn>
                <a:cxn ang="0">
                  <a:pos x="109" y="233"/>
                </a:cxn>
                <a:cxn ang="0">
                  <a:pos x="125" y="253"/>
                </a:cxn>
                <a:cxn ang="0">
                  <a:pos x="185" y="310"/>
                </a:cxn>
                <a:cxn ang="0">
                  <a:pos x="204" y="287"/>
                </a:cxn>
                <a:cxn ang="0">
                  <a:pos x="209" y="252"/>
                </a:cxn>
                <a:cxn ang="0">
                  <a:pos x="207" y="231"/>
                </a:cxn>
                <a:cxn ang="0">
                  <a:pos x="220" y="225"/>
                </a:cxn>
                <a:cxn ang="0">
                  <a:pos x="268" y="192"/>
                </a:cxn>
                <a:cxn ang="0">
                  <a:pos x="294" y="170"/>
                </a:cxn>
                <a:cxn ang="0">
                  <a:pos x="318" y="167"/>
                </a:cxn>
                <a:cxn ang="0">
                  <a:pos x="315" y="154"/>
                </a:cxn>
                <a:cxn ang="0">
                  <a:pos x="299" y="128"/>
                </a:cxn>
                <a:cxn ang="0">
                  <a:pos x="300" y="122"/>
                </a:cxn>
                <a:cxn ang="0">
                  <a:pos x="308" y="114"/>
                </a:cxn>
                <a:cxn ang="0">
                  <a:pos x="323" y="123"/>
                </a:cxn>
              </a:cxnLst>
              <a:rect l="0" t="0" r="r" b="b"/>
              <a:pathLst>
                <a:path w="432" h="310">
                  <a:moveTo>
                    <a:pt x="329" y="127"/>
                  </a:moveTo>
                  <a:lnTo>
                    <a:pt x="353" y="127"/>
                  </a:lnTo>
                  <a:lnTo>
                    <a:pt x="364" y="128"/>
                  </a:lnTo>
                  <a:lnTo>
                    <a:pt x="358" y="135"/>
                  </a:lnTo>
                  <a:lnTo>
                    <a:pt x="348" y="140"/>
                  </a:lnTo>
                  <a:lnTo>
                    <a:pt x="348" y="141"/>
                  </a:lnTo>
                  <a:lnTo>
                    <a:pt x="353" y="148"/>
                  </a:lnTo>
                  <a:lnTo>
                    <a:pt x="356" y="148"/>
                  </a:lnTo>
                  <a:lnTo>
                    <a:pt x="359" y="151"/>
                  </a:lnTo>
                  <a:lnTo>
                    <a:pt x="361" y="146"/>
                  </a:lnTo>
                  <a:lnTo>
                    <a:pt x="364" y="143"/>
                  </a:lnTo>
                  <a:lnTo>
                    <a:pt x="366" y="143"/>
                  </a:lnTo>
                  <a:lnTo>
                    <a:pt x="372" y="152"/>
                  </a:lnTo>
                  <a:lnTo>
                    <a:pt x="379" y="164"/>
                  </a:lnTo>
                  <a:lnTo>
                    <a:pt x="385" y="160"/>
                  </a:lnTo>
                  <a:lnTo>
                    <a:pt x="382" y="156"/>
                  </a:lnTo>
                  <a:lnTo>
                    <a:pt x="382" y="152"/>
                  </a:lnTo>
                  <a:lnTo>
                    <a:pt x="387" y="152"/>
                  </a:lnTo>
                  <a:lnTo>
                    <a:pt x="383" y="143"/>
                  </a:lnTo>
                  <a:lnTo>
                    <a:pt x="387" y="141"/>
                  </a:lnTo>
                  <a:lnTo>
                    <a:pt x="396" y="141"/>
                  </a:lnTo>
                  <a:lnTo>
                    <a:pt x="396" y="141"/>
                  </a:lnTo>
                  <a:lnTo>
                    <a:pt x="401" y="130"/>
                  </a:lnTo>
                  <a:lnTo>
                    <a:pt x="400" y="127"/>
                  </a:lnTo>
                  <a:lnTo>
                    <a:pt x="406" y="120"/>
                  </a:lnTo>
                  <a:lnTo>
                    <a:pt x="404" y="115"/>
                  </a:lnTo>
                  <a:lnTo>
                    <a:pt x="404" y="112"/>
                  </a:lnTo>
                  <a:lnTo>
                    <a:pt x="412" y="109"/>
                  </a:lnTo>
                  <a:lnTo>
                    <a:pt x="416" y="104"/>
                  </a:lnTo>
                  <a:lnTo>
                    <a:pt x="424" y="103"/>
                  </a:lnTo>
                  <a:lnTo>
                    <a:pt x="428" y="104"/>
                  </a:lnTo>
                  <a:lnTo>
                    <a:pt x="428" y="98"/>
                  </a:lnTo>
                  <a:lnTo>
                    <a:pt x="432" y="96"/>
                  </a:lnTo>
                  <a:lnTo>
                    <a:pt x="432" y="93"/>
                  </a:lnTo>
                  <a:lnTo>
                    <a:pt x="430" y="91"/>
                  </a:lnTo>
                  <a:lnTo>
                    <a:pt x="427" y="90"/>
                  </a:lnTo>
                  <a:lnTo>
                    <a:pt x="416" y="90"/>
                  </a:lnTo>
                  <a:lnTo>
                    <a:pt x="414" y="83"/>
                  </a:lnTo>
                  <a:lnTo>
                    <a:pt x="411" y="83"/>
                  </a:lnTo>
                  <a:lnTo>
                    <a:pt x="411" y="80"/>
                  </a:lnTo>
                  <a:lnTo>
                    <a:pt x="406" y="79"/>
                  </a:lnTo>
                  <a:lnTo>
                    <a:pt x="396" y="82"/>
                  </a:lnTo>
                  <a:lnTo>
                    <a:pt x="385" y="80"/>
                  </a:lnTo>
                  <a:lnTo>
                    <a:pt x="366" y="93"/>
                  </a:lnTo>
                  <a:lnTo>
                    <a:pt x="348" y="98"/>
                  </a:lnTo>
                  <a:lnTo>
                    <a:pt x="348" y="101"/>
                  </a:lnTo>
                  <a:lnTo>
                    <a:pt x="355" y="103"/>
                  </a:lnTo>
                  <a:lnTo>
                    <a:pt x="356" y="107"/>
                  </a:lnTo>
                  <a:lnTo>
                    <a:pt x="355" y="107"/>
                  </a:lnTo>
                  <a:lnTo>
                    <a:pt x="324" y="109"/>
                  </a:lnTo>
                  <a:lnTo>
                    <a:pt x="319" y="111"/>
                  </a:lnTo>
                  <a:lnTo>
                    <a:pt x="307" y="109"/>
                  </a:lnTo>
                  <a:lnTo>
                    <a:pt x="305" y="106"/>
                  </a:lnTo>
                  <a:lnTo>
                    <a:pt x="307" y="103"/>
                  </a:lnTo>
                  <a:lnTo>
                    <a:pt x="303" y="103"/>
                  </a:lnTo>
                  <a:lnTo>
                    <a:pt x="303" y="98"/>
                  </a:lnTo>
                  <a:lnTo>
                    <a:pt x="302" y="95"/>
                  </a:lnTo>
                  <a:lnTo>
                    <a:pt x="292" y="96"/>
                  </a:lnTo>
                  <a:lnTo>
                    <a:pt x="290" y="101"/>
                  </a:lnTo>
                  <a:lnTo>
                    <a:pt x="292" y="106"/>
                  </a:lnTo>
                  <a:lnTo>
                    <a:pt x="292" y="107"/>
                  </a:lnTo>
                  <a:lnTo>
                    <a:pt x="295" y="109"/>
                  </a:lnTo>
                  <a:lnTo>
                    <a:pt x="295" y="114"/>
                  </a:lnTo>
                  <a:lnTo>
                    <a:pt x="282" y="114"/>
                  </a:lnTo>
                  <a:lnTo>
                    <a:pt x="249" y="109"/>
                  </a:lnTo>
                  <a:lnTo>
                    <a:pt x="238" y="104"/>
                  </a:lnTo>
                  <a:lnTo>
                    <a:pt x="214" y="103"/>
                  </a:lnTo>
                  <a:lnTo>
                    <a:pt x="209" y="99"/>
                  </a:lnTo>
                  <a:lnTo>
                    <a:pt x="194" y="96"/>
                  </a:lnTo>
                  <a:lnTo>
                    <a:pt x="181" y="90"/>
                  </a:lnTo>
                  <a:lnTo>
                    <a:pt x="178" y="90"/>
                  </a:lnTo>
                  <a:lnTo>
                    <a:pt x="177" y="90"/>
                  </a:lnTo>
                  <a:lnTo>
                    <a:pt x="172" y="87"/>
                  </a:lnTo>
                  <a:lnTo>
                    <a:pt x="170" y="87"/>
                  </a:lnTo>
                  <a:lnTo>
                    <a:pt x="169" y="85"/>
                  </a:lnTo>
                  <a:lnTo>
                    <a:pt x="172" y="82"/>
                  </a:lnTo>
                  <a:lnTo>
                    <a:pt x="170" y="75"/>
                  </a:lnTo>
                  <a:lnTo>
                    <a:pt x="177" y="71"/>
                  </a:lnTo>
                  <a:lnTo>
                    <a:pt x="180" y="71"/>
                  </a:lnTo>
                  <a:lnTo>
                    <a:pt x="164" y="64"/>
                  </a:lnTo>
                  <a:lnTo>
                    <a:pt x="162" y="63"/>
                  </a:lnTo>
                  <a:lnTo>
                    <a:pt x="156" y="63"/>
                  </a:lnTo>
                  <a:lnTo>
                    <a:pt x="154" y="61"/>
                  </a:lnTo>
                  <a:lnTo>
                    <a:pt x="146" y="61"/>
                  </a:lnTo>
                  <a:lnTo>
                    <a:pt x="146" y="59"/>
                  </a:lnTo>
                  <a:lnTo>
                    <a:pt x="141" y="56"/>
                  </a:lnTo>
                  <a:lnTo>
                    <a:pt x="141" y="50"/>
                  </a:lnTo>
                  <a:lnTo>
                    <a:pt x="137" y="47"/>
                  </a:lnTo>
                  <a:lnTo>
                    <a:pt x="135" y="43"/>
                  </a:lnTo>
                  <a:lnTo>
                    <a:pt x="138" y="42"/>
                  </a:lnTo>
                  <a:lnTo>
                    <a:pt x="143" y="45"/>
                  </a:lnTo>
                  <a:lnTo>
                    <a:pt x="145" y="45"/>
                  </a:lnTo>
                  <a:lnTo>
                    <a:pt x="146" y="42"/>
                  </a:lnTo>
                  <a:lnTo>
                    <a:pt x="149" y="43"/>
                  </a:lnTo>
                  <a:lnTo>
                    <a:pt x="151" y="40"/>
                  </a:lnTo>
                  <a:lnTo>
                    <a:pt x="148" y="37"/>
                  </a:lnTo>
                  <a:lnTo>
                    <a:pt x="148" y="35"/>
                  </a:lnTo>
                  <a:lnTo>
                    <a:pt x="143" y="34"/>
                  </a:lnTo>
                  <a:lnTo>
                    <a:pt x="140" y="32"/>
                  </a:lnTo>
                  <a:lnTo>
                    <a:pt x="140" y="27"/>
                  </a:lnTo>
                  <a:lnTo>
                    <a:pt x="138" y="26"/>
                  </a:lnTo>
                  <a:lnTo>
                    <a:pt x="145" y="24"/>
                  </a:lnTo>
                  <a:lnTo>
                    <a:pt x="146" y="24"/>
                  </a:lnTo>
                  <a:lnTo>
                    <a:pt x="146" y="19"/>
                  </a:lnTo>
                  <a:lnTo>
                    <a:pt x="149" y="19"/>
                  </a:lnTo>
                  <a:lnTo>
                    <a:pt x="149" y="18"/>
                  </a:lnTo>
                  <a:lnTo>
                    <a:pt x="153" y="16"/>
                  </a:lnTo>
                  <a:lnTo>
                    <a:pt x="154" y="6"/>
                  </a:lnTo>
                  <a:lnTo>
                    <a:pt x="153" y="5"/>
                  </a:lnTo>
                  <a:lnTo>
                    <a:pt x="149" y="6"/>
                  </a:lnTo>
                  <a:lnTo>
                    <a:pt x="148" y="5"/>
                  </a:lnTo>
                  <a:lnTo>
                    <a:pt x="146" y="5"/>
                  </a:lnTo>
                  <a:lnTo>
                    <a:pt x="143" y="3"/>
                  </a:lnTo>
                  <a:lnTo>
                    <a:pt x="143" y="2"/>
                  </a:lnTo>
                  <a:lnTo>
                    <a:pt x="137" y="0"/>
                  </a:lnTo>
                  <a:lnTo>
                    <a:pt x="129" y="2"/>
                  </a:lnTo>
                  <a:lnTo>
                    <a:pt x="119" y="6"/>
                  </a:lnTo>
                  <a:lnTo>
                    <a:pt x="114" y="6"/>
                  </a:lnTo>
                  <a:lnTo>
                    <a:pt x="106" y="11"/>
                  </a:lnTo>
                  <a:lnTo>
                    <a:pt x="104" y="16"/>
                  </a:lnTo>
                  <a:lnTo>
                    <a:pt x="98" y="14"/>
                  </a:lnTo>
                  <a:lnTo>
                    <a:pt x="95" y="16"/>
                  </a:lnTo>
                  <a:lnTo>
                    <a:pt x="92" y="16"/>
                  </a:lnTo>
                  <a:lnTo>
                    <a:pt x="85" y="18"/>
                  </a:lnTo>
                  <a:lnTo>
                    <a:pt x="66" y="14"/>
                  </a:lnTo>
                  <a:lnTo>
                    <a:pt x="61" y="16"/>
                  </a:lnTo>
                  <a:lnTo>
                    <a:pt x="60" y="19"/>
                  </a:lnTo>
                  <a:lnTo>
                    <a:pt x="63" y="21"/>
                  </a:lnTo>
                  <a:lnTo>
                    <a:pt x="61" y="22"/>
                  </a:lnTo>
                  <a:lnTo>
                    <a:pt x="68" y="26"/>
                  </a:lnTo>
                  <a:lnTo>
                    <a:pt x="64" y="27"/>
                  </a:lnTo>
                  <a:lnTo>
                    <a:pt x="69" y="30"/>
                  </a:lnTo>
                  <a:lnTo>
                    <a:pt x="66" y="34"/>
                  </a:lnTo>
                  <a:lnTo>
                    <a:pt x="72" y="37"/>
                  </a:lnTo>
                  <a:lnTo>
                    <a:pt x="72" y="39"/>
                  </a:lnTo>
                  <a:lnTo>
                    <a:pt x="77" y="40"/>
                  </a:lnTo>
                  <a:lnTo>
                    <a:pt x="79" y="43"/>
                  </a:lnTo>
                  <a:lnTo>
                    <a:pt x="87" y="43"/>
                  </a:lnTo>
                  <a:lnTo>
                    <a:pt x="90" y="47"/>
                  </a:lnTo>
                  <a:lnTo>
                    <a:pt x="88" y="48"/>
                  </a:lnTo>
                  <a:lnTo>
                    <a:pt x="80" y="50"/>
                  </a:lnTo>
                  <a:lnTo>
                    <a:pt x="79" y="53"/>
                  </a:lnTo>
                  <a:lnTo>
                    <a:pt x="82" y="56"/>
                  </a:lnTo>
                  <a:lnTo>
                    <a:pt x="80" y="59"/>
                  </a:lnTo>
                  <a:lnTo>
                    <a:pt x="85" y="61"/>
                  </a:lnTo>
                  <a:lnTo>
                    <a:pt x="82" y="61"/>
                  </a:lnTo>
                  <a:lnTo>
                    <a:pt x="77" y="63"/>
                  </a:lnTo>
                  <a:lnTo>
                    <a:pt x="72" y="69"/>
                  </a:lnTo>
                  <a:lnTo>
                    <a:pt x="72" y="72"/>
                  </a:lnTo>
                  <a:lnTo>
                    <a:pt x="66" y="74"/>
                  </a:lnTo>
                  <a:lnTo>
                    <a:pt x="60" y="85"/>
                  </a:lnTo>
                  <a:lnTo>
                    <a:pt x="53" y="88"/>
                  </a:lnTo>
                  <a:lnTo>
                    <a:pt x="47" y="96"/>
                  </a:lnTo>
                  <a:lnTo>
                    <a:pt x="37" y="98"/>
                  </a:lnTo>
                  <a:lnTo>
                    <a:pt x="34" y="99"/>
                  </a:lnTo>
                  <a:lnTo>
                    <a:pt x="28" y="96"/>
                  </a:lnTo>
                  <a:lnTo>
                    <a:pt x="16" y="106"/>
                  </a:lnTo>
                  <a:lnTo>
                    <a:pt x="16" y="112"/>
                  </a:lnTo>
                  <a:lnTo>
                    <a:pt x="28" y="114"/>
                  </a:lnTo>
                  <a:lnTo>
                    <a:pt x="28" y="120"/>
                  </a:lnTo>
                  <a:lnTo>
                    <a:pt x="31" y="122"/>
                  </a:lnTo>
                  <a:lnTo>
                    <a:pt x="36" y="123"/>
                  </a:lnTo>
                  <a:lnTo>
                    <a:pt x="37" y="127"/>
                  </a:lnTo>
                  <a:lnTo>
                    <a:pt x="44" y="133"/>
                  </a:lnTo>
                  <a:lnTo>
                    <a:pt x="44" y="136"/>
                  </a:lnTo>
                  <a:lnTo>
                    <a:pt x="45" y="138"/>
                  </a:lnTo>
                  <a:lnTo>
                    <a:pt x="40" y="138"/>
                  </a:lnTo>
                  <a:lnTo>
                    <a:pt x="36" y="136"/>
                  </a:lnTo>
                  <a:lnTo>
                    <a:pt x="29" y="140"/>
                  </a:lnTo>
                  <a:lnTo>
                    <a:pt x="26" y="140"/>
                  </a:lnTo>
                  <a:lnTo>
                    <a:pt x="23" y="138"/>
                  </a:lnTo>
                  <a:lnTo>
                    <a:pt x="11" y="138"/>
                  </a:lnTo>
                  <a:lnTo>
                    <a:pt x="10" y="138"/>
                  </a:lnTo>
                  <a:lnTo>
                    <a:pt x="11" y="141"/>
                  </a:lnTo>
                  <a:lnTo>
                    <a:pt x="3" y="141"/>
                  </a:lnTo>
                  <a:lnTo>
                    <a:pt x="0" y="144"/>
                  </a:lnTo>
                  <a:lnTo>
                    <a:pt x="2" y="146"/>
                  </a:lnTo>
                  <a:lnTo>
                    <a:pt x="3" y="146"/>
                  </a:lnTo>
                  <a:lnTo>
                    <a:pt x="10" y="151"/>
                  </a:lnTo>
                  <a:lnTo>
                    <a:pt x="16" y="154"/>
                  </a:lnTo>
                  <a:lnTo>
                    <a:pt x="28" y="154"/>
                  </a:lnTo>
                  <a:lnTo>
                    <a:pt x="34" y="152"/>
                  </a:lnTo>
                  <a:lnTo>
                    <a:pt x="36" y="151"/>
                  </a:lnTo>
                  <a:lnTo>
                    <a:pt x="37" y="152"/>
                  </a:lnTo>
                  <a:lnTo>
                    <a:pt x="36" y="156"/>
                  </a:lnTo>
                  <a:lnTo>
                    <a:pt x="31" y="159"/>
                  </a:lnTo>
                  <a:lnTo>
                    <a:pt x="21" y="160"/>
                  </a:lnTo>
                  <a:lnTo>
                    <a:pt x="18" y="159"/>
                  </a:lnTo>
                  <a:lnTo>
                    <a:pt x="16" y="159"/>
                  </a:lnTo>
                  <a:lnTo>
                    <a:pt x="18" y="162"/>
                  </a:lnTo>
                  <a:lnTo>
                    <a:pt x="42" y="176"/>
                  </a:lnTo>
                  <a:lnTo>
                    <a:pt x="53" y="176"/>
                  </a:lnTo>
                  <a:lnTo>
                    <a:pt x="64" y="173"/>
                  </a:lnTo>
                  <a:lnTo>
                    <a:pt x="66" y="168"/>
                  </a:lnTo>
                  <a:lnTo>
                    <a:pt x="66" y="159"/>
                  </a:lnTo>
                  <a:lnTo>
                    <a:pt x="68" y="160"/>
                  </a:lnTo>
                  <a:lnTo>
                    <a:pt x="76" y="160"/>
                  </a:lnTo>
                  <a:lnTo>
                    <a:pt x="74" y="162"/>
                  </a:lnTo>
                  <a:lnTo>
                    <a:pt x="72" y="162"/>
                  </a:lnTo>
                  <a:lnTo>
                    <a:pt x="71" y="164"/>
                  </a:lnTo>
                  <a:lnTo>
                    <a:pt x="72" y="167"/>
                  </a:lnTo>
                  <a:lnTo>
                    <a:pt x="74" y="167"/>
                  </a:lnTo>
                  <a:lnTo>
                    <a:pt x="74" y="172"/>
                  </a:lnTo>
                  <a:lnTo>
                    <a:pt x="76" y="173"/>
                  </a:lnTo>
                  <a:lnTo>
                    <a:pt x="79" y="180"/>
                  </a:lnTo>
                  <a:lnTo>
                    <a:pt x="79" y="188"/>
                  </a:lnTo>
                  <a:lnTo>
                    <a:pt x="82" y="196"/>
                  </a:lnTo>
                  <a:lnTo>
                    <a:pt x="84" y="194"/>
                  </a:lnTo>
                  <a:lnTo>
                    <a:pt x="84" y="194"/>
                  </a:lnTo>
                  <a:lnTo>
                    <a:pt x="85" y="202"/>
                  </a:lnTo>
                  <a:lnTo>
                    <a:pt x="92" y="213"/>
                  </a:lnTo>
                  <a:lnTo>
                    <a:pt x="96" y="223"/>
                  </a:lnTo>
                  <a:lnTo>
                    <a:pt x="104" y="231"/>
                  </a:lnTo>
                  <a:lnTo>
                    <a:pt x="106" y="233"/>
                  </a:lnTo>
                  <a:lnTo>
                    <a:pt x="109" y="233"/>
                  </a:lnTo>
                  <a:lnTo>
                    <a:pt x="108" y="234"/>
                  </a:lnTo>
                  <a:lnTo>
                    <a:pt x="111" y="239"/>
                  </a:lnTo>
                  <a:lnTo>
                    <a:pt x="111" y="239"/>
                  </a:lnTo>
                  <a:lnTo>
                    <a:pt x="116" y="242"/>
                  </a:lnTo>
                  <a:lnTo>
                    <a:pt x="125" y="253"/>
                  </a:lnTo>
                  <a:lnTo>
                    <a:pt x="133" y="266"/>
                  </a:lnTo>
                  <a:lnTo>
                    <a:pt x="146" y="274"/>
                  </a:lnTo>
                  <a:lnTo>
                    <a:pt x="165" y="300"/>
                  </a:lnTo>
                  <a:lnTo>
                    <a:pt x="180" y="310"/>
                  </a:lnTo>
                  <a:lnTo>
                    <a:pt x="185" y="310"/>
                  </a:lnTo>
                  <a:lnTo>
                    <a:pt x="189" y="305"/>
                  </a:lnTo>
                  <a:lnTo>
                    <a:pt x="191" y="300"/>
                  </a:lnTo>
                  <a:lnTo>
                    <a:pt x="201" y="297"/>
                  </a:lnTo>
                  <a:lnTo>
                    <a:pt x="201" y="293"/>
                  </a:lnTo>
                  <a:lnTo>
                    <a:pt x="204" y="287"/>
                  </a:lnTo>
                  <a:lnTo>
                    <a:pt x="212" y="287"/>
                  </a:lnTo>
                  <a:lnTo>
                    <a:pt x="209" y="273"/>
                  </a:lnTo>
                  <a:lnTo>
                    <a:pt x="212" y="257"/>
                  </a:lnTo>
                  <a:lnTo>
                    <a:pt x="212" y="255"/>
                  </a:lnTo>
                  <a:lnTo>
                    <a:pt x="209" y="252"/>
                  </a:lnTo>
                  <a:lnTo>
                    <a:pt x="210" y="252"/>
                  </a:lnTo>
                  <a:lnTo>
                    <a:pt x="207" y="247"/>
                  </a:lnTo>
                  <a:lnTo>
                    <a:pt x="207" y="242"/>
                  </a:lnTo>
                  <a:lnTo>
                    <a:pt x="202" y="234"/>
                  </a:lnTo>
                  <a:lnTo>
                    <a:pt x="207" y="231"/>
                  </a:lnTo>
                  <a:lnTo>
                    <a:pt x="212" y="229"/>
                  </a:lnTo>
                  <a:lnTo>
                    <a:pt x="215" y="229"/>
                  </a:lnTo>
                  <a:lnTo>
                    <a:pt x="217" y="229"/>
                  </a:lnTo>
                  <a:lnTo>
                    <a:pt x="218" y="228"/>
                  </a:lnTo>
                  <a:lnTo>
                    <a:pt x="220" y="225"/>
                  </a:lnTo>
                  <a:lnTo>
                    <a:pt x="226" y="223"/>
                  </a:lnTo>
                  <a:lnTo>
                    <a:pt x="233" y="221"/>
                  </a:lnTo>
                  <a:lnTo>
                    <a:pt x="234" y="217"/>
                  </a:lnTo>
                  <a:lnTo>
                    <a:pt x="258" y="202"/>
                  </a:lnTo>
                  <a:lnTo>
                    <a:pt x="268" y="192"/>
                  </a:lnTo>
                  <a:lnTo>
                    <a:pt x="279" y="188"/>
                  </a:lnTo>
                  <a:lnTo>
                    <a:pt x="287" y="184"/>
                  </a:lnTo>
                  <a:lnTo>
                    <a:pt x="295" y="176"/>
                  </a:lnTo>
                  <a:lnTo>
                    <a:pt x="294" y="173"/>
                  </a:lnTo>
                  <a:lnTo>
                    <a:pt x="294" y="170"/>
                  </a:lnTo>
                  <a:lnTo>
                    <a:pt x="307" y="165"/>
                  </a:lnTo>
                  <a:lnTo>
                    <a:pt x="308" y="160"/>
                  </a:lnTo>
                  <a:lnTo>
                    <a:pt x="310" y="165"/>
                  </a:lnTo>
                  <a:lnTo>
                    <a:pt x="313" y="167"/>
                  </a:lnTo>
                  <a:lnTo>
                    <a:pt x="318" y="167"/>
                  </a:lnTo>
                  <a:lnTo>
                    <a:pt x="318" y="165"/>
                  </a:lnTo>
                  <a:lnTo>
                    <a:pt x="321" y="167"/>
                  </a:lnTo>
                  <a:lnTo>
                    <a:pt x="323" y="167"/>
                  </a:lnTo>
                  <a:lnTo>
                    <a:pt x="318" y="157"/>
                  </a:lnTo>
                  <a:lnTo>
                    <a:pt x="315" y="154"/>
                  </a:lnTo>
                  <a:lnTo>
                    <a:pt x="315" y="149"/>
                  </a:lnTo>
                  <a:lnTo>
                    <a:pt x="310" y="144"/>
                  </a:lnTo>
                  <a:lnTo>
                    <a:pt x="308" y="136"/>
                  </a:lnTo>
                  <a:lnTo>
                    <a:pt x="297" y="132"/>
                  </a:lnTo>
                  <a:lnTo>
                    <a:pt x="299" y="128"/>
                  </a:lnTo>
                  <a:lnTo>
                    <a:pt x="302" y="128"/>
                  </a:lnTo>
                  <a:lnTo>
                    <a:pt x="302" y="127"/>
                  </a:lnTo>
                  <a:lnTo>
                    <a:pt x="308" y="127"/>
                  </a:lnTo>
                  <a:lnTo>
                    <a:pt x="307" y="123"/>
                  </a:lnTo>
                  <a:lnTo>
                    <a:pt x="300" y="122"/>
                  </a:lnTo>
                  <a:lnTo>
                    <a:pt x="297" y="120"/>
                  </a:lnTo>
                  <a:lnTo>
                    <a:pt x="302" y="112"/>
                  </a:lnTo>
                  <a:lnTo>
                    <a:pt x="307" y="117"/>
                  </a:lnTo>
                  <a:lnTo>
                    <a:pt x="307" y="112"/>
                  </a:lnTo>
                  <a:lnTo>
                    <a:pt x="308" y="114"/>
                  </a:lnTo>
                  <a:lnTo>
                    <a:pt x="313" y="119"/>
                  </a:lnTo>
                  <a:lnTo>
                    <a:pt x="315" y="117"/>
                  </a:lnTo>
                  <a:lnTo>
                    <a:pt x="316" y="119"/>
                  </a:lnTo>
                  <a:lnTo>
                    <a:pt x="318" y="115"/>
                  </a:lnTo>
                  <a:lnTo>
                    <a:pt x="323" y="123"/>
                  </a:lnTo>
                  <a:lnTo>
                    <a:pt x="329" y="127"/>
                  </a:lnTo>
                  <a:lnTo>
                    <a:pt x="329" y="127"/>
                  </a:lnTo>
                  <a:lnTo>
                    <a:pt x="329" y="12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26" name="Freeform 831"/>
            <p:cNvSpPr>
              <a:spLocks/>
            </p:cNvSpPr>
            <p:nvPr/>
          </p:nvSpPr>
          <p:spPr bwMode="auto">
            <a:xfrm>
              <a:off x="5898341" y="-2464103"/>
              <a:ext cx="630834" cy="213451"/>
            </a:xfrm>
            <a:custGeom>
              <a:avLst/>
              <a:gdLst/>
              <a:ahLst/>
              <a:cxnLst>
                <a:cxn ang="0">
                  <a:pos x="24" y="67"/>
                </a:cxn>
                <a:cxn ang="0">
                  <a:pos x="19" y="67"/>
                </a:cxn>
                <a:cxn ang="0">
                  <a:pos x="7" y="59"/>
                </a:cxn>
                <a:cxn ang="0">
                  <a:pos x="5" y="44"/>
                </a:cxn>
                <a:cxn ang="0">
                  <a:pos x="51" y="25"/>
                </a:cxn>
                <a:cxn ang="0">
                  <a:pos x="96" y="35"/>
                </a:cxn>
                <a:cxn ang="0">
                  <a:pos x="141" y="33"/>
                </a:cxn>
                <a:cxn ang="0">
                  <a:pos x="140" y="24"/>
                </a:cxn>
                <a:cxn ang="0">
                  <a:pos x="149" y="0"/>
                </a:cxn>
                <a:cxn ang="0">
                  <a:pos x="197" y="22"/>
                </a:cxn>
                <a:cxn ang="0">
                  <a:pos x="220" y="30"/>
                </a:cxn>
                <a:cxn ang="0">
                  <a:pos x="247" y="25"/>
                </a:cxn>
                <a:cxn ang="0">
                  <a:pos x="297" y="43"/>
                </a:cxn>
                <a:cxn ang="0">
                  <a:pos x="356" y="41"/>
                </a:cxn>
                <a:cxn ang="0">
                  <a:pos x="395" y="36"/>
                </a:cxn>
                <a:cxn ang="0">
                  <a:pos x="396" y="46"/>
                </a:cxn>
                <a:cxn ang="0">
                  <a:pos x="399" y="59"/>
                </a:cxn>
                <a:cxn ang="0">
                  <a:pos x="406" y="70"/>
                </a:cxn>
                <a:cxn ang="0">
                  <a:pos x="430" y="70"/>
                </a:cxn>
                <a:cxn ang="0">
                  <a:pos x="446" y="68"/>
                </a:cxn>
                <a:cxn ang="0">
                  <a:pos x="457" y="76"/>
                </a:cxn>
                <a:cxn ang="0">
                  <a:pos x="464" y="81"/>
                </a:cxn>
                <a:cxn ang="0">
                  <a:pos x="446" y="84"/>
                </a:cxn>
                <a:cxn ang="0">
                  <a:pos x="414" y="99"/>
                </a:cxn>
                <a:cxn ang="0">
                  <a:pos x="403" y="102"/>
                </a:cxn>
                <a:cxn ang="0">
                  <a:pos x="388" y="113"/>
                </a:cxn>
                <a:cxn ang="0">
                  <a:pos x="369" y="109"/>
                </a:cxn>
                <a:cxn ang="0">
                  <a:pos x="361" y="120"/>
                </a:cxn>
                <a:cxn ang="0">
                  <a:pos x="371" y="128"/>
                </a:cxn>
                <a:cxn ang="0">
                  <a:pos x="332" y="147"/>
                </a:cxn>
                <a:cxn ang="0">
                  <a:pos x="314" y="145"/>
                </a:cxn>
                <a:cxn ang="0">
                  <a:pos x="295" y="150"/>
                </a:cxn>
                <a:cxn ang="0">
                  <a:pos x="268" y="155"/>
                </a:cxn>
                <a:cxn ang="0">
                  <a:pos x="239" y="150"/>
                </a:cxn>
                <a:cxn ang="0">
                  <a:pos x="212" y="141"/>
                </a:cxn>
                <a:cxn ang="0">
                  <a:pos x="154" y="141"/>
                </a:cxn>
                <a:cxn ang="0">
                  <a:pos x="127" y="120"/>
                </a:cxn>
                <a:cxn ang="0">
                  <a:pos x="80" y="110"/>
                </a:cxn>
                <a:cxn ang="0">
                  <a:pos x="56" y="101"/>
                </a:cxn>
                <a:cxn ang="0">
                  <a:pos x="40" y="73"/>
                </a:cxn>
                <a:cxn ang="0">
                  <a:pos x="37" y="70"/>
                </a:cxn>
              </a:cxnLst>
              <a:rect l="0" t="0" r="r" b="b"/>
              <a:pathLst>
                <a:path w="464" h="157">
                  <a:moveTo>
                    <a:pt x="37" y="70"/>
                  </a:moveTo>
                  <a:lnTo>
                    <a:pt x="24" y="67"/>
                  </a:lnTo>
                  <a:lnTo>
                    <a:pt x="23" y="68"/>
                  </a:lnTo>
                  <a:lnTo>
                    <a:pt x="19" y="67"/>
                  </a:lnTo>
                  <a:lnTo>
                    <a:pt x="15" y="64"/>
                  </a:lnTo>
                  <a:lnTo>
                    <a:pt x="7" y="59"/>
                  </a:lnTo>
                  <a:lnTo>
                    <a:pt x="0" y="51"/>
                  </a:lnTo>
                  <a:lnTo>
                    <a:pt x="5" y="44"/>
                  </a:lnTo>
                  <a:lnTo>
                    <a:pt x="27" y="35"/>
                  </a:lnTo>
                  <a:lnTo>
                    <a:pt x="51" y="25"/>
                  </a:lnTo>
                  <a:lnTo>
                    <a:pt x="85" y="28"/>
                  </a:lnTo>
                  <a:lnTo>
                    <a:pt x="96" y="35"/>
                  </a:lnTo>
                  <a:lnTo>
                    <a:pt x="138" y="35"/>
                  </a:lnTo>
                  <a:lnTo>
                    <a:pt x="141" y="33"/>
                  </a:lnTo>
                  <a:lnTo>
                    <a:pt x="138" y="27"/>
                  </a:lnTo>
                  <a:lnTo>
                    <a:pt x="140" y="24"/>
                  </a:lnTo>
                  <a:lnTo>
                    <a:pt x="133" y="12"/>
                  </a:lnTo>
                  <a:lnTo>
                    <a:pt x="149" y="0"/>
                  </a:lnTo>
                  <a:lnTo>
                    <a:pt x="189" y="11"/>
                  </a:lnTo>
                  <a:lnTo>
                    <a:pt x="197" y="22"/>
                  </a:lnTo>
                  <a:lnTo>
                    <a:pt x="210" y="28"/>
                  </a:lnTo>
                  <a:lnTo>
                    <a:pt x="220" y="30"/>
                  </a:lnTo>
                  <a:lnTo>
                    <a:pt x="239" y="24"/>
                  </a:lnTo>
                  <a:lnTo>
                    <a:pt x="247" y="25"/>
                  </a:lnTo>
                  <a:lnTo>
                    <a:pt x="284" y="36"/>
                  </a:lnTo>
                  <a:lnTo>
                    <a:pt x="297" y="43"/>
                  </a:lnTo>
                  <a:lnTo>
                    <a:pt x="329" y="48"/>
                  </a:lnTo>
                  <a:lnTo>
                    <a:pt x="356" y="41"/>
                  </a:lnTo>
                  <a:lnTo>
                    <a:pt x="375" y="30"/>
                  </a:lnTo>
                  <a:lnTo>
                    <a:pt x="395" y="36"/>
                  </a:lnTo>
                  <a:lnTo>
                    <a:pt x="403" y="35"/>
                  </a:lnTo>
                  <a:lnTo>
                    <a:pt x="396" y="46"/>
                  </a:lnTo>
                  <a:lnTo>
                    <a:pt x="399" y="52"/>
                  </a:lnTo>
                  <a:lnTo>
                    <a:pt x="399" y="59"/>
                  </a:lnTo>
                  <a:lnTo>
                    <a:pt x="399" y="64"/>
                  </a:lnTo>
                  <a:lnTo>
                    <a:pt x="406" y="70"/>
                  </a:lnTo>
                  <a:lnTo>
                    <a:pt x="423" y="72"/>
                  </a:lnTo>
                  <a:lnTo>
                    <a:pt x="430" y="70"/>
                  </a:lnTo>
                  <a:lnTo>
                    <a:pt x="439" y="64"/>
                  </a:lnTo>
                  <a:lnTo>
                    <a:pt x="446" y="68"/>
                  </a:lnTo>
                  <a:lnTo>
                    <a:pt x="456" y="73"/>
                  </a:lnTo>
                  <a:lnTo>
                    <a:pt x="457" y="76"/>
                  </a:lnTo>
                  <a:lnTo>
                    <a:pt x="459" y="80"/>
                  </a:lnTo>
                  <a:lnTo>
                    <a:pt x="464" y="81"/>
                  </a:lnTo>
                  <a:lnTo>
                    <a:pt x="464" y="84"/>
                  </a:lnTo>
                  <a:lnTo>
                    <a:pt x="446" y="84"/>
                  </a:lnTo>
                  <a:lnTo>
                    <a:pt x="427" y="86"/>
                  </a:lnTo>
                  <a:lnTo>
                    <a:pt x="414" y="99"/>
                  </a:lnTo>
                  <a:lnTo>
                    <a:pt x="409" y="102"/>
                  </a:lnTo>
                  <a:lnTo>
                    <a:pt x="403" y="102"/>
                  </a:lnTo>
                  <a:lnTo>
                    <a:pt x="395" y="110"/>
                  </a:lnTo>
                  <a:lnTo>
                    <a:pt x="388" y="113"/>
                  </a:lnTo>
                  <a:lnTo>
                    <a:pt x="379" y="112"/>
                  </a:lnTo>
                  <a:lnTo>
                    <a:pt x="369" y="109"/>
                  </a:lnTo>
                  <a:lnTo>
                    <a:pt x="364" y="110"/>
                  </a:lnTo>
                  <a:lnTo>
                    <a:pt x="361" y="120"/>
                  </a:lnTo>
                  <a:lnTo>
                    <a:pt x="369" y="125"/>
                  </a:lnTo>
                  <a:lnTo>
                    <a:pt x="371" y="128"/>
                  </a:lnTo>
                  <a:lnTo>
                    <a:pt x="348" y="144"/>
                  </a:lnTo>
                  <a:lnTo>
                    <a:pt x="332" y="147"/>
                  </a:lnTo>
                  <a:lnTo>
                    <a:pt x="324" y="145"/>
                  </a:lnTo>
                  <a:lnTo>
                    <a:pt x="314" y="145"/>
                  </a:lnTo>
                  <a:lnTo>
                    <a:pt x="297" y="149"/>
                  </a:lnTo>
                  <a:lnTo>
                    <a:pt x="295" y="150"/>
                  </a:lnTo>
                  <a:lnTo>
                    <a:pt x="276" y="157"/>
                  </a:lnTo>
                  <a:lnTo>
                    <a:pt x="268" y="155"/>
                  </a:lnTo>
                  <a:lnTo>
                    <a:pt x="260" y="155"/>
                  </a:lnTo>
                  <a:lnTo>
                    <a:pt x="239" y="150"/>
                  </a:lnTo>
                  <a:lnTo>
                    <a:pt x="225" y="144"/>
                  </a:lnTo>
                  <a:lnTo>
                    <a:pt x="212" y="141"/>
                  </a:lnTo>
                  <a:lnTo>
                    <a:pt x="159" y="142"/>
                  </a:lnTo>
                  <a:lnTo>
                    <a:pt x="154" y="141"/>
                  </a:lnTo>
                  <a:lnTo>
                    <a:pt x="141" y="133"/>
                  </a:lnTo>
                  <a:lnTo>
                    <a:pt x="127" y="120"/>
                  </a:lnTo>
                  <a:lnTo>
                    <a:pt x="90" y="110"/>
                  </a:lnTo>
                  <a:lnTo>
                    <a:pt x="80" y="110"/>
                  </a:lnTo>
                  <a:lnTo>
                    <a:pt x="56" y="105"/>
                  </a:lnTo>
                  <a:lnTo>
                    <a:pt x="56" y="101"/>
                  </a:lnTo>
                  <a:lnTo>
                    <a:pt x="53" y="88"/>
                  </a:lnTo>
                  <a:lnTo>
                    <a:pt x="40" y="73"/>
                  </a:lnTo>
                  <a:lnTo>
                    <a:pt x="37" y="70"/>
                  </a:lnTo>
                  <a:lnTo>
                    <a:pt x="37" y="7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grpSp>
      <p:grpSp>
        <p:nvGrpSpPr>
          <p:cNvPr id="931" name="Group 930">
            <a:extLst>
              <a:ext uri="{C183D7F6-B498-43B3-948B-1728B52AA6E4}">
                <adec:decorative xmlns:adec="http://schemas.microsoft.com/office/drawing/2017/decorative" val="1"/>
              </a:ext>
            </a:extLst>
          </p:cNvPr>
          <p:cNvGrpSpPr/>
          <p:nvPr/>
        </p:nvGrpSpPr>
        <p:grpSpPr>
          <a:xfrm flipH="1">
            <a:off x="2280464" y="2895600"/>
            <a:ext cx="327936" cy="327329"/>
            <a:chOff x="381000" y="1822947"/>
            <a:chExt cx="818445" cy="1072654"/>
          </a:xfrm>
          <a:effectLst/>
        </p:grpSpPr>
        <p:grpSp>
          <p:nvGrpSpPr>
            <p:cNvPr id="932" name="Group 27"/>
            <p:cNvGrpSpPr/>
            <p:nvPr/>
          </p:nvGrpSpPr>
          <p:grpSpPr>
            <a:xfrm>
              <a:off x="381000" y="2118861"/>
              <a:ext cx="818445" cy="776750"/>
              <a:chOff x="2640013" y="3190875"/>
              <a:chExt cx="3863976" cy="3667126"/>
            </a:xfrm>
          </p:grpSpPr>
          <p:sp>
            <p:nvSpPr>
              <p:cNvPr id="953" name="Freeform 5"/>
              <p:cNvSpPr>
                <a:spLocks/>
              </p:cNvSpPr>
              <p:nvPr/>
            </p:nvSpPr>
            <p:spPr bwMode="auto">
              <a:xfrm>
                <a:off x="2640013" y="3190875"/>
                <a:ext cx="3863975" cy="2732088"/>
              </a:xfrm>
              <a:custGeom>
                <a:avLst/>
                <a:gdLst/>
                <a:ahLst/>
                <a:cxnLst>
                  <a:cxn ang="0">
                    <a:pos x="0" y="865"/>
                  </a:cxn>
                  <a:cxn ang="0">
                    <a:pos x="1211" y="1721"/>
                  </a:cxn>
                  <a:cxn ang="0">
                    <a:pos x="2434" y="856"/>
                  </a:cxn>
                  <a:cxn ang="0">
                    <a:pos x="1225" y="0"/>
                  </a:cxn>
                  <a:cxn ang="0">
                    <a:pos x="0" y="865"/>
                  </a:cxn>
                </a:cxnLst>
                <a:rect l="0" t="0" r="r" b="b"/>
                <a:pathLst>
                  <a:path w="2434" h="1721">
                    <a:moveTo>
                      <a:pt x="0" y="865"/>
                    </a:moveTo>
                    <a:lnTo>
                      <a:pt x="1211" y="1721"/>
                    </a:lnTo>
                    <a:lnTo>
                      <a:pt x="2434" y="856"/>
                    </a:lnTo>
                    <a:lnTo>
                      <a:pt x="1225" y="0"/>
                    </a:lnTo>
                    <a:lnTo>
                      <a:pt x="0" y="865"/>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54" name="Freeform 6"/>
              <p:cNvSpPr>
                <a:spLocks/>
              </p:cNvSpPr>
              <p:nvPr/>
            </p:nvSpPr>
            <p:spPr bwMode="auto">
              <a:xfrm>
                <a:off x="4562476" y="4549775"/>
                <a:ext cx="1941513" cy="2308225"/>
              </a:xfrm>
              <a:custGeom>
                <a:avLst/>
                <a:gdLst/>
                <a:ahLst/>
                <a:cxnLst>
                  <a:cxn ang="0">
                    <a:pos x="0" y="865"/>
                  </a:cxn>
                  <a:cxn ang="0">
                    <a:pos x="0" y="1454"/>
                  </a:cxn>
                  <a:cxn ang="0">
                    <a:pos x="1223" y="589"/>
                  </a:cxn>
                  <a:cxn ang="0">
                    <a:pos x="1223" y="0"/>
                  </a:cxn>
                  <a:cxn ang="0">
                    <a:pos x="0" y="865"/>
                  </a:cxn>
                </a:cxnLst>
                <a:rect l="0" t="0" r="r" b="b"/>
                <a:pathLst>
                  <a:path w="1223" h="1454">
                    <a:moveTo>
                      <a:pt x="0" y="865"/>
                    </a:moveTo>
                    <a:lnTo>
                      <a:pt x="0" y="1454"/>
                    </a:lnTo>
                    <a:lnTo>
                      <a:pt x="1223" y="589"/>
                    </a:lnTo>
                    <a:lnTo>
                      <a:pt x="1223" y="0"/>
                    </a:lnTo>
                    <a:lnTo>
                      <a:pt x="0" y="86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55" name="Freeform 7"/>
              <p:cNvSpPr>
                <a:spLocks/>
              </p:cNvSpPr>
              <p:nvPr/>
            </p:nvSpPr>
            <p:spPr bwMode="auto">
              <a:xfrm>
                <a:off x="2640013" y="4564063"/>
                <a:ext cx="1922463" cy="2293938"/>
              </a:xfrm>
              <a:custGeom>
                <a:avLst/>
                <a:gdLst/>
                <a:ahLst/>
                <a:cxnLst>
                  <a:cxn ang="0">
                    <a:pos x="1211" y="1445"/>
                  </a:cxn>
                  <a:cxn ang="0">
                    <a:pos x="0" y="589"/>
                  </a:cxn>
                  <a:cxn ang="0">
                    <a:pos x="0" y="589"/>
                  </a:cxn>
                  <a:cxn ang="0">
                    <a:pos x="0" y="0"/>
                  </a:cxn>
                  <a:cxn ang="0">
                    <a:pos x="0" y="0"/>
                  </a:cxn>
                  <a:cxn ang="0">
                    <a:pos x="1211" y="856"/>
                  </a:cxn>
                  <a:cxn ang="0">
                    <a:pos x="1211" y="856"/>
                  </a:cxn>
                  <a:cxn ang="0">
                    <a:pos x="1211" y="1445"/>
                  </a:cxn>
                </a:cxnLst>
                <a:rect l="0" t="0" r="r" b="b"/>
                <a:pathLst>
                  <a:path w="1211" h="1445">
                    <a:moveTo>
                      <a:pt x="1211" y="1445"/>
                    </a:moveTo>
                    <a:lnTo>
                      <a:pt x="0" y="589"/>
                    </a:lnTo>
                    <a:lnTo>
                      <a:pt x="0" y="589"/>
                    </a:lnTo>
                    <a:lnTo>
                      <a:pt x="0" y="0"/>
                    </a:lnTo>
                    <a:lnTo>
                      <a:pt x="0" y="0"/>
                    </a:lnTo>
                    <a:lnTo>
                      <a:pt x="1211" y="856"/>
                    </a:lnTo>
                    <a:lnTo>
                      <a:pt x="1211" y="856"/>
                    </a:lnTo>
                    <a:lnTo>
                      <a:pt x="1211" y="1445"/>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33" name="Group 29"/>
            <p:cNvGrpSpPr/>
            <p:nvPr/>
          </p:nvGrpSpPr>
          <p:grpSpPr>
            <a:xfrm>
              <a:off x="381000" y="1970227"/>
              <a:ext cx="818445" cy="720595"/>
              <a:chOff x="2640013" y="1609725"/>
              <a:chExt cx="3863976" cy="3402013"/>
            </a:xfrm>
          </p:grpSpPr>
          <p:sp>
            <p:nvSpPr>
              <p:cNvPr id="940" name="Freeform 939"/>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41" name="Freeform 940"/>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42" name="Freeform 941"/>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43" name="Freeform 942"/>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44" name="Freeform 943"/>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45" name="Freeform 944"/>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46" name="Freeform 945"/>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47" name="Freeform 946"/>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48" name="Freeform 947"/>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49" name="Freeform 948"/>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50" name="Freeform 949"/>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51" name="Freeform 950"/>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52" name="Freeform 951"/>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34" name="Group 28"/>
            <p:cNvGrpSpPr/>
            <p:nvPr/>
          </p:nvGrpSpPr>
          <p:grpSpPr>
            <a:xfrm>
              <a:off x="381000" y="1822947"/>
              <a:ext cx="818445" cy="721267"/>
              <a:chOff x="2640013" y="0"/>
              <a:chExt cx="3863976" cy="3405188"/>
            </a:xfrm>
          </p:grpSpPr>
          <p:sp>
            <p:nvSpPr>
              <p:cNvPr id="935" name="Freeform 23"/>
              <p:cNvSpPr>
                <a:spLocks/>
              </p:cNvSpPr>
              <p:nvPr/>
            </p:nvSpPr>
            <p:spPr bwMode="auto">
              <a:xfrm>
                <a:off x="2640013" y="0"/>
                <a:ext cx="3863975" cy="2732088"/>
              </a:xfrm>
              <a:custGeom>
                <a:avLst/>
                <a:gdLst/>
                <a:ahLst/>
                <a:cxnLst>
                  <a:cxn ang="0">
                    <a:pos x="1225" y="1721"/>
                  </a:cxn>
                  <a:cxn ang="0">
                    <a:pos x="2434" y="866"/>
                  </a:cxn>
                  <a:cxn ang="0">
                    <a:pos x="1211" y="0"/>
                  </a:cxn>
                  <a:cxn ang="0">
                    <a:pos x="0" y="856"/>
                  </a:cxn>
                  <a:cxn ang="0">
                    <a:pos x="1225" y="1721"/>
                  </a:cxn>
                </a:cxnLst>
                <a:rect l="0" t="0" r="r" b="b"/>
                <a:pathLst>
                  <a:path w="2434" h="1721">
                    <a:moveTo>
                      <a:pt x="1225" y="1721"/>
                    </a:moveTo>
                    <a:lnTo>
                      <a:pt x="2434" y="866"/>
                    </a:lnTo>
                    <a:lnTo>
                      <a:pt x="1211" y="0"/>
                    </a:lnTo>
                    <a:lnTo>
                      <a:pt x="0" y="856"/>
                    </a:lnTo>
                    <a:lnTo>
                      <a:pt x="1225" y="1721"/>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36" name="Freeform 24"/>
              <p:cNvSpPr>
                <a:spLocks/>
              </p:cNvSpPr>
              <p:nvPr/>
            </p:nvSpPr>
            <p:spPr bwMode="auto">
              <a:xfrm>
                <a:off x="2640013" y="1358900"/>
                <a:ext cx="1944688" cy="2046288"/>
              </a:xfrm>
              <a:custGeom>
                <a:avLst/>
                <a:gdLst/>
                <a:ahLst/>
                <a:cxnLst>
                  <a:cxn ang="0">
                    <a:pos x="1225" y="1289"/>
                  </a:cxn>
                  <a:cxn ang="0">
                    <a:pos x="1225" y="865"/>
                  </a:cxn>
                  <a:cxn ang="0">
                    <a:pos x="0" y="0"/>
                  </a:cxn>
                  <a:cxn ang="0">
                    <a:pos x="0" y="423"/>
                  </a:cxn>
                  <a:cxn ang="0">
                    <a:pos x="1225" y="1289"/>
                  </a:cxn>
                </a:cxnLst>
                <a:rect l="0" t="0" r="r" b="b"/>
                <a:pathLst>
                  <a:path w="1225" h="1289">
                    <a:moveTo>
                      <a:pt x="1225" y="1289"/>
                    </a:moveTo>
                    <a:lnTo>
                      <a:pt x="1225" y="865"/>
                    </a:lnTo>
                    <a:lnTo>
                      <a:pt x="0" y="0"/>
                    </a:lnTo>
                    <a:lnTo>
                      <a:pt x="0" y="423"/>
                    </a:lnTo>
                    <a:lnTo>
                      <a:pt x="1225" y="1289"/>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37" name="Freeform 25"/>
              <p:cNvSpPr>
                <a:spLocks/>
              </p:cNvSpPr>
              <p:nvPr/>
            </p:nvSpPr>
            <p:spPr bwMode="auto">
              <a:xfrm>
                <a:off x="2640013" y="1485900"/>
                <a:ext cx="1944688" cy="1793875"/>
              </a:xfrm>
              <a:custGeom>
                <a:avLst/>
                <a:gdLst/>
                <a:ahLst/>
                <a:cxnLst>
                  <a:cxn ang="0">
                    <a:pos x="1225" y="1130"/>
                  </a:cxn>
                  <a:cxn ang="0">
                    <a:pos x="1225" y="864"/>
                  </a:cxn>
                  <a:cxn ang="0">
                    <a:pos x="0" y="0"/>
                  </a:cxn>
                  <a:cxn ang="0">
                    <a:pos x="0" y="263"/>
                  </a:cxn>
                  <a:cxn ang="0">
                    <a:pos x="1225" y="1130"/>
                  </a:cxn>
                </a:cxnLst>
                <a:rect l="0" t="0" r="r" b="b"/>
                <a:pathLst>
                  <a:path w="1225" h="1130">
                    <a:moveTo>
                      <a:pt x="1225" y="1130"/>
                    </a:moveTo>
                    <a:lnTo>
                      <a:pt x="1225" y="864"/>
                    </a:lnTo>
                    <a:lnTo>
                      <a:pt x="0" y="0"/>
                    </a:lnTo>
                    <a:lnTo>
                      <a:pt x="0" y="263"/>
                    </a:lnTo>
                    <a:lnTo>
                      <a:pt x="1225" y="1130"/>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38" name="Freeform 26"/>
              <p:cNvSpPr>
                <a:spLocks/>
              </p:cNvSpPr>
              <p:nvPr/>
            </p:nvSpPr>
            <p:spPr bwMode="auto">
              <a:xfrm>
                <a:off x="4584701" y="1374775"/>
                <a:ext cx="1919288" cy="2030413"/>
              </a:xfrm>
              <a:custGeom>
                <a:avLst/>
                <a:gdLst/>
                <a:ahLst/>
                <a:cxnLst>
                  <a:cxn ang="0">
                    <a:pos x="1209" y="423"/>
                  </a:cxn>
                  <a:cxn ang="0">
                    <a:pos x="0" y="1279"/>
                  </a:cxn>
                  <a:cxn ang="0">
                    <a:pos x="0" y="1279"/>
                  </a:cxn>
                  <a:cxn ang="0">
                    <a:pos x="0" y="855"/>
                  </a:cxn>
                  <a:cxn ang="0">
                    <a:pos x="0" y="855"/>
                  </a:cxn>
                  <a:cxn ang="0">
                    <a:pos x="1209" y="0"/>
                  </a:cxn>
                  <a:cxn ang="0">
                    <a:pos x="1209" y="0"/>
                  </a:cxn>
                  <a:cxn ang="0">
                    <a:pos x="1209" y="423"/>
                  </a:cxn>
                </a:cxnLst>
                <a:rect l="0" t="0" r="r" b="b"/>
                <a:pathLst>
                  <a:path w="1209" h="1279">
                    <a:moveTo>
                      <a:pt x="1209" y="423"/>
                    </a:moveTo>
                    <a:lnTo>
                      <a:pt x="0" y="1279"/>
                    </a:lnTo>
                    <a:lnTo>
                      <a:pt x="0" y="1279"/>
                    </a:lnTo>
                    <a:lnTo>
                      <a:pt x="0" y="855"/>
                    </a:lnTo>
                    <a:lnTo>
                      <a:pt x="0" y="855"/>
                    </a:lnTo>
                    <a:lnTo>
                      <a:pt x="1209" y="0"/>
                    </a:lnTo>
                    <a:lnTo>
                      <a:pt x="1209" y="0"/>
                    </a:lnTo>
                    <a:lnTo>
                      <a:pt x="1209" y="423"/>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39" name="Freeform 27"/>
              <p:cNvSpPr>
                <a:spLocks/>
              </p:cNvSpPr>
              <p:nvPr/>
            </p:nvSpPr>
            <p:spPr bwMode="auto">
              <a:xfrm>
                <a:off x="4584701" y="1501775"/>
                <a:ext cx="1919288" cy="1778000"/>
              </a:xfrm>
              <a:custGeom>
                <a:avLst/>
                <a:gdLst/>
                <a:ahLst/>
                <a:cxnLst>
                  <a:cxn ang="0">
                    <a:pos x="1209" y="264"/>
                  </a:cxn>
                  <a:cxn ang="0">
                    <a:pos x="0" y="1120"/>
                  </a:cxn>
                  <a:cxn ang="0">
                    <a:pos x="0" y="1120"/>
                  </a:cxn>
                  <a:cxn ang="0">
                    <a:pos x="0" y="854"/>
                  </a:cxn>
                  <a:cxn ang="0">
                    <a:pos x="0" y="854"/>
                  </a:cxn>
                  <a:cxn ang="0">
                    <a:pos x="1209" y="0"/>
                  </a:cxn>
                  <a:cxn ang="0">
                    <a:pos x="1209" y="0"/>
                  </a:cxn>
                  <a:cxn ang="0">
                    <a:pos x="1209" y="264"/>
                  </a:cxn>
                </a:cxnLst>
                <a:rect l="0" t="0" r="r" b="b"/>
                <a:pathLst>
                  <a:path w="1209" h="1120">
                    <a:moveTo>
                      <a:pt x="1209" y="264"/>
                    </a:moveTo>
                    <a:lnTo>
                      <a:pt x="0" y="1120"/>
                    </a:lnTo>
                    <a:lnTo>
                      <a:pt x="0" y="1120"/>
                    </a:lnTo>
                    <a:lnTo>
                      <a:pt x="0" y="854"/>
                    </a:lnTo>
                    <a:lnTo>
                      <a:pt x="0" y="854"/>
                    </a:lnTo>
                    <a:lnTo>
                      <a:pt x="1209" y="0"/>
                    </a:lnTo>
                    <a:lnTo>
                      <a:pt x="1209" y="0"/>
                    </a:lnTo>
                    <a:lnTo>
                      <a:pt x="1209" y="264"/>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grpSp>
        <p:nvGrpSpPr>
          <p:cNvPr id="956" name="Group 955">
            <a:extLst>
              <a:ext uri="{C183D7F6-B498-43B3-948B-1728B52AA6E4}">
                <adec:decorative xmlns:adec="http://schemas.microsoft.com/office/drawing/2017/decorative" val="1"/>
              </a:ext>
            </a:extLst>
          </p:cNvPr>
          <p:cNvGrpSpPr/>
          <p:nvPr/>
        </p:nvGrpSpPr>
        <p:grpSpPr>
          <a:xfrm flipH="1">
            <a:off x="3038792" y="3429000"/>
            <a:ext cx="315495" cy="402112"/>
            <a:chOff x="2057400" y="1317702"/>
            <a:chExt cx="988403" cy="1654099"/>
          </a:xfrm>
          <a:effectLst/>
        </p:grpSpPr>
        <p:grpSp>
          <p:nvGrpSpPr>
            <p:cNvPr id="957" name="Group 32"/>
            <p:cNvGrpSpPr/>
            <p:nvPr/>
          </p:nvGrpSpPr>
          <p:grpSpPr>
            <a:xfrm>
              <a:off x="2057400" y="2033752"/>
              <a:ext cx="988403" cy="938049"/>
              <a:chOff x="2640013" y="3190875"/>
              <a:chExt cx="3863976" cy="3667126"/>
            </a:xfrm>
          </p:grpSpPr>
          <p:sp>
            <p:nvSpPr>
              <p:cNvPr id="1006" name="Freeform 5"/>
              <p:cNvSpPr>
                <a:spLocks/>
              </p:cNvSpPr>
              <p:nvPr/>
            </p:nvSpPr>
            <p:spPr bwMode="auto">
              <a:xfrm>
                <a:off x="2640013" y="3190875"/>
                <a:ext cx="3863975" cy="2732088"/>
              </a:xfrm>
              <a:custGeom>
                <a:avLst/>
                <a:gdLst/>
                <a:ahLst/>
                <a:cxnLst>
                  <a:cxn ang="0">
                    <a:pos x="0" y="865"/>
                  </a:cxn>
                  <a:cxn ang="0">
                    <a:pos x="1211" y="1721"/>
                  </a:cxn>
                  <a:cxn ang="0">
                    <a:pos x="2434" y="856"/>
                  </a:cxn>
                  <a:cxn ang="0">
                    <a:pos x="1225" y="0"/>
                  </a:cxn>
                  <a:cxn ang="0">
                    <a:pos x="0" y="865"/>
                  </a:cxn>
                </a:cxnLst>
                <a:rect l="0" t="0" r="r" b="b"/>
                <a:pathLst>
                  <a:path w="2434" h="1721">
                    <a:moveTo>
                      <a:pt x="0" y="865"/>
                    </a:moveTo>
                    <a:lnTo>
                      <a:pt x="1211" y="1721"/>
                    </a:lnTo>
                    <a:lnTo>
                      <a:pt x="2434" y="856"/>
                    </a:lnTo>
                    <a:lnTo>
                      <a:pt x="1225" y="0"/>
                    </a:lnTo>
                    <a:lnTo>
                      <a:pt x="0" y="865"/>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07" name="Freeform 6"/>
              <p:cNvSpPr>
                <a:spLocks/>
              </p:cNvSpPr>
              <p:nvPr/>
            </p:nvSpPr>
            <p:spPr bwMode="auto">
              <a:xfrm>
                <a:off x="4562476" y="4549775"/>
                <a:ext cx="1941513" cy="2308225"/>
              </a:xfrm>
              <a:custGeom>
                <a:avLst/>
                <a:gdLst/>
                <a:ahLst/>
                <a:cxnLst>
                  <a:cxn ang="0">
                    <a:pos x="0" y="865"/>
                  </a:cxn>
                  <a:cxn ang="0">
                    <a:pos x="0" y="1454"/>
                  </a:cxn>
                  <a:cxn ang="0">
                    <a:pos x="1223" y="589"/>
                  </a:cxn>
                  <a:cxn ang="0">
                    <a:pos x="1223" y="0"/>
                  </a:cxn>
                  <a:cxn ang="0">
                    <a:pos x="0" y="865"/>
                  </a:cxn>
                </a:cxnLst>
                <a:rect l="0" t="0" r="r" b="b"/>
                <a:pathLst>
                  <a:path w="1223" h="1454">
                    <a:moveTo>
                      <a:pt x="0" y="865"/>
                    </a:moveTo>
                    <a:lnTo>
                      <a:pt x="0" y="1454"/>
                    </a:lnTo>
                    <a:lnTo>
                      <a:pt x="1223" y="589"/>
                    </a:lnTo>
                    <a:lnTo>
                      <a:pt x="1223" y="0"/>
                    </a:lnTo>
                    <a:lnTo>
                      <a:pt x="0" y="86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08" name="Freeform 7"/>
              <p:cNvSpPr>
                <a:spLocks/>
              </p:cNvSpPr>
              <p:nvPr/>
            </p:nvSpPr>
            <p:spPr bwMode="auto">
              <a:xfrm>
                <a:off x="2640013" y="4564063"/>
                <a:ext cx="1922463" cy="2293938"/>
              </a:xfrm>
              <a:custGeom>
                <a:avLst/>
                <a:gdLst/>
                <a:ahLst/>
                <a:cxnLst>
                  <a:cxn ang="0">
                    <a:pos x="1211" y="1445"/>
                  </a:cxn>
                  <a:cxn ang="0">
                    <a:pos x="0" y="589"/>
                  </a:cxn>
                  <a:cxn ang="0">
                    <a:pos x="0" y="589"/>
                  </a:cxn>
                  <a:cxn ang="0">
                    <a:pos x="0" y="0"/>
                  </a:cxn>
                  <a:cxn ang="0">
                    <a:pos x="0" y="0"/>
                  </a:cxn>
                  <a:cxn ang="0">
                    <a:pos x="1211" y="856"/>
                  </a:cxn>
                  <a:cxn ang="0">
                    <a:pos x="1211" y="856"/>
                  </a:cxn>
                  <a:cxn ang="0">
                    <a:pos x="1211" y="1445"/>
                  </a:cxn>
                </a:cxnLst>
                <a:rect l="0" t="0" r="r" b="b"/>
                <a:pathLst>
                  <a:path w="1211" h="1445">
                    <a:moveTo>
                      <a:pt x="1211" y="1445"/>
                    </a:moveTo>
                    <a:lnTo>
                      <a:pt x="0" y="589"/>
                    </a:lnTo>
                    <a:lnTo>
                      <a:pt x="0" y="589"/>
                    </a:lnTo>
                    <a:lnTo>
                      <a:pt x="0" y="0"/>
                    </a:lnTo>
                    <a:lnTo>
                      <a:pt x="0" y="0"/>
                    </a:lnTo>
                    <a:lnTo>
                      <a:pt x="1211" y="856"/>
                    </a:lnTo>
                    <a:lnTo>
                      <a:pt x="1211" y="856"/>
                    </a:lnTo>
                    <a:lnTo>
                      <a:pt x="1211" y="1445"/>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58" name="Group 33"/>
            <p:cNvGrpSpPr/>
            <p:nvPr/>
          </p:nvGrpSpPr>
          <p:grpSpPr>
            <a:xfrm>
              <a:off x="2057400" y="1854264"/>
              <a:ext cx="988403" cy="870233"/>
              <a:chOff x="2640013" y="1609725"/>
              <a:chExt cx="3863976" cy="3402013"/>
            </a:xfrm>
          </p:grpSpPr>
          <p:sp>
            <p:nvSpPr>
              <p:cNvPr id="993"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94"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95"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96"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97"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98"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99"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00"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01"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02"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03"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04"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05"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59" name="Group 57"/>
            <p:cNvGrpSpPr/>
            <p:nvPr/>
          </p:nvGrpSpPr>
          <p:grpSpPr>
            <a:xfrm>
              <a:off x="2057400" y="1676400"/>
              <a:ext cx="988403" cy="870233"/>
              <a:chOff x="2640013" y="1609725"/>
              <a:chExt cx="3863976" cy="3402013"/>
            </a:xfrm>
          </p:grpSpPr>
          <p:sp>
            <p:nvSpPr>
              <p:cNvPr id="980"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81"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82"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83"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84"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85"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86"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87"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88"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89"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90"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91"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92"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60" name="Group 71"/>
            <p:cNvGrpSpPr/>
            <p:nvPr/>
          </p:nvGrpSpPr>
          <p:grpSpPr>
            <a:xfrm>
              <a:off x="2057400" y="1497981"/>
              <a:ext cx="988403" cy="870233"/>
              <a:chOff x="2640013" y="1609725"/>
              <a:chExt cx="3863976" cy="3402013"/>
            </a:xfrm>
          </p:grpSpPr>
          <p:sp>
            <p:nvSpPr>
              <p:cNvPr id="967"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68"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69"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0"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1"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2"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3"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4"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5"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6"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7"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8"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9"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61" name="Group 34"/>
            <p:cNvGrpSpPr/>
            <p:nvPr/>
          </p:nvGrpSpPr>
          <p:grpSpPr>
            <a:xfrm>
              <a:off x="2057400" y="1317702"/>
              <a:ext cx="988403" cy="871044"/>
              <a:chOff x="2640013" y="0"/>
              <a:chExt cx="3863976" cy="3405188"/>
            </a:xfrm>
          </p:grpSpPr>
          <p:sp>
            <p:nvSpPr>
              <p:cNvPr id="962" name="Freeform 23"/>
              <p:cNvSpPr>
                <a:spLocks/>
              </p:cNvSpPr>
              <p:nvPr/>
            </p:nvSpPr>
            <p:spPr bwMode="auto">
              <a:xfrm>
                <a:off x="2640013" y="0"/>
                <a:ext cx="3863975" cy="2732088"/>
              </a:xfrm>
              <a:custGeom>
                <a:avLst/>
                <a:gdLst/>
                <a:ahLst/>
                <a:cxnLst>
                  <a:cxn ang="0">
                    <a:pos x="1225" y="1721"/>
                  </a:cxn>
                  <a:cxn ang="0">
                    <a:pos x="2434" y="866"/>
                  </a:cxn>
                  <a:cxn ang="0">
                    <a:pos x="1211" y="0"/>
                  </a:cxn>
                  <a:cxn ang="0">
                    <a:pos x="0" y="856"/>
                  </a:cxn>
                  <a:cxn ang="0">
                    <a:pos x="1225" y="1721"/>
                  </a:cxn>
                </a:cxnLst>
                <a:rect l="0" t="0" r="r" b="b"/>
                <a:pathLst>
                  <a:path w="2434" h="1721">
                    <a:moveTo>
                      <a:pt x="1225" y="1721"/>
                    </a:moveTo>
                    <a:lnTo>
                      <a:pt x="2434" y="866"/>
                    </a:lnTo>
                    <a:lnTo>
                      <a:pt x="1211" y="0"/>
                    </a:lnTo>
                    <a:lnTo>
                      <a:pt x="0" y="856"/>
                    </a:lnTo>
                    <a:lnTo>
                      <a:pt x="1225" y="1721"/>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63" name="Freeform 24"/>
              <p:cNvSpPr>
                <a:spLocks/>
              </p:cNvSpPr>
              <p:nvPr/>
            </p:nvSpPr>
            <p:spPr bwMode="auto">
              <a:xfrm>
                <a:off x="2640013" y="1358900"/>
                <a:ext cx="1944688" cy="2046288"/>
              </a:xfrm>
              <a:custGeom>
                <a:avLst/>
                <a:gdLst/>
                <a:ahLst/>
                <a:cxnLst>
                  <a:cxn ang="0">
                    <a:pos x="1225" y="1289"/>
                  </a:cxn>
                  <a:cxn ang="0">
                    <a:pos x="1225" y="865"/>
                  </a:cxn>
                  <a:cxn ang="0">
                    <a:pos x="0" y="0"/>
                  </a:cxn>
                  <a:cxn ang="0">
                    <a:pos x="0" y="423"/>
                  </a:cxn>
                  <a:cxn ang="0">
                    <a:pos x="1225" y="1289"/>
                  </a:cxn>
                </a:cxnLst>
                <a:rect l="0" t="0" r="r" b="b"/>
                <a:pathLst>
                  <a:path w="1225" h="1289">
                    <a:moveTo>
                      <a:pt x="1225" y="1289"/>
                    </a:moveTo>
                    <a:lnTo>
                      <a:pt x="1225" y="865"/>
                    </a:lnTo>
                    <a:lnTo>
                      <a:pt x="0" y="0"/>
                    </a:lnTo>
                    <a:lnTo>
                      <a:pt x="0" y="423"/>
                    </a:lnTo>
                    <a:lnTo>
                      <a:pt x="1225" y="1289"/>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64" name="Freeform 25"/>
              <p:cNvSpPr>
                <a:spLocks/>
              </p:cNvSpPr>
              <p:nvPr/>
            </p:nvSpPr>
            <p:spPr bwMode="auto">
              <a:xfrm>
                <a:off x="2640013" y="1485900"/>
                <a:ext cx="1944688" cy="1793875"/>
              </a:xfrm>
              <a:custGeom>
                <a:avLst/>
                <a:gdLst/>
                <a:ahLst/>
                <a:cxnLst>
                  <a:cxn ang="0">
                    <a:pos x="1225" y="1130"/>
                  </a:cxn>
                  <a:cxn ang="0">
                    <a:pos x="1225" y="864"/>
                  </a:cxn>
                  <a:cxn ang="0">
                    <a:pos x="0" y="0"/>
                  </a:cxn>
                  <a:cxn ang="0">
                    <a:pos x="0" y="263"/>
                  </a:cxn>
                  <a:cxn ang="0">
                    <a:pos x="1225" y="1130"/>
                  </a:cxn>
                </a:cxnLst>
                <a:rect l="0" t="0" r="r" b="b"/>
                <a:pathLst>
                  <a:path w="1225" h="1130">
                    <a:moveTo>
                      <a:pt x="1225" y="1130"/>
                    </a:moveTo>
                    <a:lnTo>
                      <a:pt x="1225" y="864"/>
                    </a:lnTo>
                    <a:lnTo>
                      <a:pt x="0" y="0"/>
                    </a:lnTo>
                    <a:lnTo>
                      <a:pt x="0" y="263"/>
                    </a:lnTo>
                    <a:lnTo>
                      <a:pt x="1225" y="1130"/>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65" name="Freeform 26"/>
              <p:cNvSpPr>
                <a:spLocks/>
              </p:cNvSpPr>
              <p:nvPr/>
            </p:nvSpPr>
            <p:spPr bwMode="auto">
              <a:xfrm>
                <a:off x="4584701" y="1374775"/>
                <a:ext cx="1919288" cy="2030413"/>
              </a:xfrm>
              <a:custGeom>
                <a:avLst/>
                <a:gdLst/>
                <a:ahLst/>
                <a:cxnLst>
                  <a:cxn ang="0">
                    <a:pos x="1209" y="423"/>
                  </a:cxn>
                  <a:cxn ang="0">
                    <a:pos x="0" y="1279"/>
                  </a:cxn>
                  <a:cxn ang="0">
                    <a:pos x="0" y="1279"/>
                  </a:cxn>
                  <a:cxn ang="0">
                    <a:pos x="0" y="855"/>
                  </a:cxn>
                  <a:cxn ang="0">
                    <a:pos x="0" y="855"/>
                  </a:cxn>
                  <a:cxn ang="0">
                    <a:pos x="1209" y="0"/>
                  </a:cxn>
                  <a:cxn ang="0">
                    <a:pos x="1209" y="0"/>
                  </a:cxn>
                  <a:cxn ang="0">
                    <a:pos x="1209" y="423"/>
                  </a:cxn>
                </a:cxnLst>
                <a:rect l="0" t="0" r="r" b="b"/>
                <a:pathLst>
                  <a:path w="1209" h="1279">
                    <a:moveTo>
                      <a:pt x="1209" y="423"/>
                    </a:moveTo>
                    <a:lnTo>
                      <a:pt x="0" y="1279"/>
                    </a:lnTo>
                    <a:lnTo>
                      <a:pt x="0" y="1279"/>
                    </a:lnTo>
                    <a:lnTo>
                      <a:pt x="0" y="855"/>
                    </a:lnTo>
                    <a:lnTo>
                      <a:pt x="0" y="855"/>
                    </a:lnTo>
                    <a:lnTo>
                      <a:pt x="1209" y="0"/>
                    </a:lnTo>
                    <a:lnTo>
                      <a:pt x="1209" y="0"/>
                    </a:lnTo>
                    <a:lnTo>
                      <a:pt x="1209" y="423"/>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66" name="Freeform 27"/>
              <p:cNvSpPr>
                <a:spLocks/>
              </p:cNvSpPr>
              <p:nvPr/>
            </p:nvSpPr>
            <p:spPr bwMode="auto">
              <a:xfrm>
                <a:off x="4584701" y="1501775"/>
                <a:ext cx="1919288" cy="1778000"/>
              </a:xfrm>
              <a:custGeom>
                <a:avLst/>
                <a:gdLst/>
                <a:ahLst/>
                <a:cxnLst>
                  <a:cxn ang="0">
                    <a:pos x="1209" y="264"/>
                  </a:cxn>
                  <a:cxn ang="0">
                    <a:pos x="0" y="1120"/>
                  </a:cxn>
                  <a:cxn ang="0">
                    <a:pos x="0" y="1120"/>
                  </a:cxn>
                  <a:cxn ang="0">
                    <a:pos x="0" y="854"/>
                  </a:cxn>
                  <a:cxn ang="0">
                    <a:pos x="0" y="854"/>
                  </a:cxn>
                  <a:cxn ang="0">
                    <a:pos x="1209" y="0"/>
                  </a:cxn>
                  <a:cxn ang="0">
                    <a:pos x="1209" y="0"/>
                  </a:cxn>
                  <a:cxn ang="0">
                    <a:pos x="1209" y="264"/>
                  </a:cxn>
                </a:cxnLst>
                <a:rect l="0" t="0" r="r" b="b"/>
                <a:pathLst>
                  <a:path w="1209" h="1120">
                    <a:moveTo>
                      <a:pt x="1209" y="264"/>
                    </a:moveTo>
                    <a:lnTo>
                      <a:pt x="0" y="1120"/>
                    </a:lnTo>
                    <a:lnTo>
                      <a:pt x="0" y="1120"/>
                    </a:lnTo>
                    <a:lnTo>
                      <a:pt x="0" y="854"/>
                    </a:lnTo>
                    <a:lnTo>
                      <a:pt x="0" y="854"/>
                    </a:lnTo>
                    <a:lnTo>
                      <a:pt x="1209" y="0"/>
                    </a:lnTo>
                    <a:lnTo>
                      <a:pt x="1209" y="0"/>
                    </a:lnTo>
                    <a:lnTo>
                      <a:pt x="1209" y="264"/>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grpSp>
        <p:nvGrpSpPr>
          <p:cNvPr id="1017" name="Group 1016">
            <a:extLst>
              <a:ext uri="{C183D7F6-B498-43B3-948B-1728B52AA6E4}">
                <adec:decorative xmlns:adec="http://schemas.microsoft.com/office/drawing/2017/decorative" val="1"/>
              </a:ext>
            </a:extLst>
          </p:cNvPr>
          <p:cNvGrpSpPr/>
          <p:nvPr/>
        </p:nvGrpSpPr>
        <p:grpSpPr>
          <a:xfrm flipH="1">
            <a:off x="4402774" y="2743200"/>
            <a:ext cx="320040" cy="319447"/>
            <a:chOff x="381000" y="1822947"/>
            <a:chExt cx="818445" cy="1072654"/>
          </a:xfrm>
          <a:effectLst/>
        </p:grpSpPr>
        <p:grpSp>
          <p:nvGrpSpPr>
            <p:cNvPr id="1018" name="Group 27"/>
            <p:cNvGrpSpPr/>
            <p:nvPr/>
          </p:nvGrpSpPr>
          <p:grpSpPr>
            <a:xfrm>
              <a:off x="381000" y="2118859"/>
              <a:ext cx="818445" cy="776750"/>
              <a:chOff x="2640013" y="3190875"/>
              <a:chExt cx="3863976" cy="3667126"/>
            </a:xfrm>
          </p:grpSpPr>
          <p:sp>
            <p:nvSpPr>
              <p:cNvPr id="1039" name="Freeform 5"/>
              <p:cNvSpPr>
                <a:spLocks/>
              </p:cNvSpPr>
              <p:nvPr/>
            </p:nvSpPr>
            <p:spPr bwMode="auto">
              <a:xfrm>
                <a:off x="2640013" y="3190875"/>
                <a:ext cx="3863975" cy="2732088"/>
              </a:xfrm>
              <a:custGeom>
                <a:avLst/>
                <a:gdLst/>
                <a:ahLst/>
                <a:cxnLst>
                  <a:cxn ang="0">
                    <a:pos x="0" y="865"/>
                  </a:cxn>
                  <a:cxn ang="0">
                    <a:pos x="1211" y="1721"/>
                  </a:cxn>
                  <a:cxn ang="0">
                    <a:pos x="2434" y="856"/>
                  </a:cxn>
                  <a:cxn ang="0">
                    <a:pos x="1225" y="0"/>
                  </a:cxn>
                  <a:cxn ang="0">
                    <a:pos x="0" y="865"/>
                  </a:cxn>
                </a:cxnLst>
                <a:rect l="0" t="0" r="r" b="b"/>
                <a:pathLst>
                  <a:path w="2434" h="1721">
                    <a:moveTo>
                      <a:pt x="0" y="865"/>
                    </a:moveTo>
                    <a:lnTo>
                      <a:pt x="1211" y="1721"/>
                    </a:lnTo>
                    <a:lnTo>
                      <a:pt x="2434" y="856"/>
                    </a:lnTo>
                    <a:lnTo>
                      <a:pt x="1225" y="0"/>
                    </a:lnTo>
                    <a:lnTo>
                      <a:pt x="0" y="865"/>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40" name="Freeform 6"/>
              <p:cNvSpPr>
                <a:spLocks/>
              </p:cNvSpPr>
              <p:nvPr/>
            </p:nvSpPr>
            <p:spPr bwMode="auto">
              <a:xfrm>
                <a:off x="4562476" y="4549775"/>
                <a:ext cx="1941513" cy="2308225"/>
              </a:xfrm>
              <a:custGeom>
                <a:avLst/>
                <a:gdLst/>
                <a:ahLst/>
                <a:cxnLst>
                  <a:cxn ang="0">
                    <a:pos x="0" y="865"/>
                  </a:cxn>
                  <a:cxn ang="0">
                    <a:pos x="0" y="1454"/>
                  </a:cxn>
                  <a:cxn ang="0">
                    <a:pos x="1223" y="589"/>
                  </a:cxn>
                  <a:cxn ang="0">
                    <a:pos x="1223" y="0"/>
                  </a:cxn>
                  <a:cxn ang="0">
                    <a:pos x="0" y="865"/>
                  </a:cxn>
                </a:cxnLst>
                <a:rect l="0" t="0" r="r" b="b"/>
                <a:pathLst>
                  <a:path w="1223" h="1454">
                    <a:moveTo>
                      <a:pt x="0" y="865"/>
                    </a:moveTo>
                    <a:lnTo>
                      <a:pt x="0" y="1454"/>
                    </a:lnTo>
                    <a:lnTo>
                      <a:pt x="1223" y="589"/>
                    </a:lnTo>
                    <a:lnTo>
                      <a:pt x="1223" y="0"/>
                    </a:lnTo>
                    <a:lnTo>
                      <a:pt x="0" y="86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41" name="Freeform 7"/>
              <p:cNvSpPr>
                <a:spLocks/>
              </p:cNvSpPr>
              <p:nvPr/>
            </p:nvSpPr>
            <p:spPr bwMode="auto">
              <a:xfrm>
                <a:off x="2640013" y="4564063"/>
                <a:ext cx="1922463" cy="2293938"/>
              </a:xfrm>
              <a:custGeom>
                <a:avLst/>
                <a:gdLst/>
                <a:ahLst/>
                <a:cxnLst>
                  <a:cxn ang="0">
                    <a:pos x="1211" y="1445"/>
                  </a:cxn>
                  <a:cxn ang="0">
                    <a:pos x="0" y="589"/>
                  </a:cxn>
                  <a:cxn ang="0">
                    <a:pos x="0" y="589"/>
                  </a:cxn>
                  <a:cxn ang="0">
                    <a:pos x="0" y="0"/>
                  </a:cxn>
                  <a:cxn ang="0">
                    <a:pos x="0" y="0"/>
                  </a:cxn>
                  <a:cxn ang="0">
                    <a:pos x="1211" y="856"/>
                  </a:cxn>
                  <a:cxn ang="0">
                    <a:pos x="1211" y="856"/>
                  </a:cxn>
                  <a:cxn ang="0">
                    <a:pos x="1211" y="1445"/>
                  </a:cxn>
                </a:cxnLst>
                <a:rect l="0" t="0" r="r" b="b"/>
                <a:pathLst>
                  <a:path w="1211" h="1445">
                    <a:moveTo>
                      <a:pt x="1211" y="1445"/>
                    </a:moveTo>
                    <a:lnTo>
                      <a:pt x="0" y="589"/>
                    </a:lnTo>
                    <a:lnTo>
                      <a:pt x="0" y="589"/>
                    </a:lnTo>
                    <a:lnTo>
                      <a:pt x="0" y="0"/>
                    </a:lnTo>
                    <a:lnTo>
                      <a:pt x="0" y="0"/>
                    </a:lnTo>
                    <a:lnTo>
                      <a:pt x="1211" y="856"/>
                    </a:lnTo>
                    <a:lnTo>
                      <a:pt x="1211" y="856"/>
                    </a:lnTo>
                    <a:lnTo>
                      <a:pt x="1211" y="1445"/>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019" name="Group 29"/>
            <p:cNvGrpSpPr/>
            <p:nvPr/>
          </p:nvGrpSpPr>
          <p:grpSpPr>
            <a:xfrm>
              <a:off x="381000" y="1970227"/>
              <a:ext cx="818445" cy="720595"/>
              <a:chOff x="2640013" y="1609725"/>
              <a:chExt cx="3863976" cy="3402013"/>
            </a:xfrm>
          </p:grpSpPr>
          <p:sp>
            <p:nvSpPr>
              <p:cNvPr id="1026" name="Freeform 1025"/>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7" name="Freeform 1026"/>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8" name="Freeform 1027"/>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9" name="Freeform 1028"/>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0" name="Freeform 1029"/>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1" name="Freeform 1030"/>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2" name="Freeform 1031"/>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3" name="Freeform 1032"/>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4" name="Freeform 1033"/>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5" name="Freeform 1034"/>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6" name="Freeform 1035"/>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7" name="Freeform 1036"/>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8" name="Freeform 1037"/>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020" name="Group 28"/>
            <p:cNvGrpSpPr/>
            <p:nvPr/>
          </p:nvGrpSpPr>
          <p:grpSpPr>
            <a:xfrm>
              <a:off x="381000" y="1822947"/>
              <a:ext cx="818445" cy="721267"/>
              <a:chOff x="2640013" y="0"/>
              <a:chExt cx="3863976" cy="3405188"/>
            </a:xfrm>
          </p:grpSpPr>
          <p:sp>
            <p:nvSpPr>
              <p:cNvPr id="1021" name="Freeform 23"/>
              <p:cNvSpPr>
                <a:spLocks/>
              </p:cNvSpPr>
              <p:nvPr/>
            </p:nvSpPr>
            <p:spPr bwMode="auto">
              <a:xfrm>
                <a:off x="2640013" y="0"/>
                <a:ext cx="3863975" cy="2732088"/>
              </a:xfrm>
              <a:custGeom>
                <a:avLst/>
                <a:gdLst/>
                <a:ahLst/>
                <a:cxnLst>
                  <a:cxn ang="0">
                    <a:pos x="1225" y="1721"/>
                  </a:cxn>
                  <a:cxn ang="0">
                    <a:pos x="2434" y="866"/>
                  </a:cxn>
                  <a:cxn ang="0">
                    <a:pos x="1211" y="0"/>
                  </a:cxn>
                  <a:cxn ang="0">
                    <a:pos x="0" y="856"/>
                  </a:cxn>
                  <a:cxn ang="0">
                    <a:pos x="1225" y="1721"/>
                  </a:cxn>
                </a:cxnLst>
                <a:rect l="0" t="0" r="r" b="b"/>
                <a:pathLst>
                  <a:path w="2434" h="1721">
                    <a:moveTo>
                      <a:pt x="1225" y="1721"/>
                    </a:moveTo>
                    <a:lnTo>
                      <a:pt x="2434" y="866"/>
                    </a:lnTo>
                    <a:lnTo>
                      <a:pt x="1211" y="0"/>
                    </a:lnTo>
                    <a:lnTo>
                      <a:pt x="0" y="856"/>
                    </a:lnTo>
                    <a:lnTo>
                      <a:pt x="1225" y="1721"/>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2" name="Freeform 24"/>
              <p:cNvSpPr>
                <a:spLocks/>
              </p:cNvSpPr>
              <p:nvPr/>
            </p:nvSpPr>
            <p:spPr bwMode="auto">
              <a:xfrm>
                <a:off x="2640013" y="1358900"/>
                <a:ext cx="1944688" cy="2046288"/>
              </a:xfrm>
              <a:custGeom>
                <a:avLst/>
                <a:gdLst/>
                <a:ahLst/>
                <a:cxnLst>
                  <a:cxn ang="0">
                    <a:pos x="1225" y="1289"/>
                  </a:cxn>
                  <a:cxn ang="0">
                    <a:pos x="1225" y="865"/>
                  </a:cxn>
                  <a:cxn ang="0">
                    <a:pos x="0" y="0"/>
                  </a:cxn>
                  <a:cxn ang="0">
                    <a:pos x="0" y="423"/>
                  </a:cxn>
                  <a:cxn ang="0">
                    <a:pos x="1225" y="1289"/>
                  </a:cxn>
                </a:cxnLst>
                <a:rect l="0" t="0" r="r" b="b"/>
                <a:pathLst>
                  <a:path w="1225" h="1289">
                    <a:moveTo>
                      <a:pt x="1225" y="1289"/>
                    </a:moveTo>
                    <a:lnTo>
                      <a:pt x="1225" y="865"/>
                    </a:lnTo>
                    <a:lnTo>
                      <a:pt x="0" y="0"/>
                    </a:lnTo>
                    <a:lnTo>
                      <a:pt x="0" y="423"/>
                    </a:lnTo>
                    <a:lnTo>
                      <a:pt x="1225" y="1289"/>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3" name="Freeform 25"/>
              <p:cNvSpPr>
                <a:spLocks/>
              </p:cNvSpPr>
              <p:nvPr/>
            </p:nvSpPr>
            <p:spPr bwMode="auto">
              <a:xfrm>
                <a:off x="2640013" y="1485900"/>
                <a:ext cx="1944688" cy="1793875"/>
              </a:xfrm>
              <a:custGeom>
                <a:avLst/>
                <a:gdLst/>
                <a:ahLst/>
                <a:cxnLst>
                  <a:cxn ang="0">
                    <a:pos x="1225" y="1130"/>
                  </a:cxn>
                  <a:cxn ang="0">
                    <a:pos x="1225" y="864"/>
                  </a:cxn>
                  <a:cxn ang="0">
                    <a:pos x="0" y="0"/>
                  </a:cxn>
                  <a:cxn ang="0">
                    <a:pos x="0" y="263"/>
                  </a:cxn>
                  <a:cxn ang="0">
                    <a:pos x="1225" y="1130"/>
                  </a:cxn>
                </a:cxnLst>
                <a:rect l="0" t="0" r="r" b="b"/>
                <a:pathLst>
                  <a:path w="1225" h="1130">
                    <a:moveTo>
                      <a:pt x="1225" y="1130"/>
                    </a:moveTo>
                    <a:lnTo>
                      <a:pt x="1225" y="864"/>
                    </a:lnTo>
                    <a:lnTo>
                      <a:pt x="0" y="0"/>
                    </a:lnTo>
                    <a:lnTo>
                      <a:pt x="0" y="263"/>
                    </a:lnTo>
                    <a:lnTo>
                      <a:pt x="1225" y="1130"/>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4" name="Freeform 26"/>
              <p:cNvSpPr>
                <a:spLocks/>
              </p:cNvSpPr>
              <p:nvPr/>
            </p:nvSpPr>
            <p:spPr bwMode="auto">
              <a:xfrm>
                <a:off x="4584701" y="1374775"/>
                <a:ext cx="1919288" cy="2030413"/>
              </a:xfrm>
              <a:custGeom>
                <a:avLst/>
                <a:gdLst/>
                <a:ahLst/>
                <a:cxnLst>
                  <a:cxn ang="0">
                    <a:pos x="1209" y="423"/>
                  </a:cxn>
                  <a:cxn ang="0">
                    <a:pos x="0" y="1279"/>
                  </a:cxn>
                  <a:cxn ang="0">
                    <a:pos x="0" y="1279"/>
                  </a:cxn>
                  <a:cxn ang="0">
                    <a:pos x="0" y="855"/>
                  </a:cxn>
                  <a:cxn ang="0">
                    <a:pos x="0" y="855"/>
                  </a:cxn>
                  <a:cxn ang="0">
                    <a:pos x="1209" y="0"/>
                  </a:cxn>
                  <a:cxn ang="0">
                    <a:pos x="1209" y="0"/>
                  </a:cxn>
                  <a:cxn ang="0">
                    <a:pos x="1209" y="423"/>
                  </a:cxn>
                </a:cxnLst>
                <a:rect l="0" t="0" r="r" b="b"/>
                <a:pathLst>
                  <a:path w="1209" h="1279">
                    <a:moveTo>
                      <a:pt x="1209" y="423"/>
                    </a:moveTo>
                    <a:lnTo>
                      <a:pt x="0" y="1279"/>
                    </a:lnTo>
                    <a:lnTo>
                      <a:pt x="0" y="1279"/>
                    </a:lnTo>
                    <a:lnTo>
                      <a:pt x="0" y="855"/>
                    </a:lnTo>
                    <a:lnTo>
                      <a:pt x="0" y="855"/>
                    </a:lnTo>
                    <a:lnTo>
                      <a:pt x="1209" y="0"/>
                    </a:lnTo>
                    <a:lnTo>
                      <a:pt x="1209" y="0"/>
                    </a:lnTo>
                    <a:lnTo>
                      <a:pt x="1209" y="423"/>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5" name="Freeform 27"/>
              <p:cNvSpPr>
                <a:spLocks/>
              </p:cNvSpPr>
              <p:nvPr/>
            </p:nvSpPr>
            <p:spPr bwMode="auto">
              <a:xfrm>
                <a:off x="4584701" y="1501775"/>
                <a:ext cx="1919288" cy="1778000"/>
              </a:xfrm>
              <a:custGeom>
                <a:avLst/>
                <a:gdLst/>
                <a:ahLst/>
                <a:cxnLst>
                  <a:cxn ang="0">
                    <a:pos x="1209" y="264"/>
                  </a:cxn>
                  <a:cxn ang="0">
                    <a:pos x="0" y="1120"/>
                  </a:cxn>
                  <a:cxn ang="0">
                    <a:pos x="0" y="1120"/>
                  </a:cxn>
                  <a:cxn ang="0">
                    <a:pos x="0" y="854"/>
                  </a:cxn>
                  <a:cxn ang="0">
                    <a:pos x="0" y="854"/>
                  </a:cxn>
                  <a:cxn ang="0">
                    <a:pos x="1209" y="0"/>
                  </a:cxn>
                  <a:cxn ang="0">
                    <a:pos x="1209" y="0"/>
                  </a:cxn>
                  <a:cxn ang="0">
                    <a:pos x="1209" y="264"/>
                  </a:cxn>
                </a:cxnLst>
                <a:rect l="0" t="0" r="r" b="b"/>
                <a:pathLst>
                  <a:path w="1209" h="1120">
                    <a:moveTo>
                      <a:pt x="1209" y="264"/>
                    </a:moveTo>
                    <a:lnTo>
                      <a:pt x="0" y="1120"/>
                    </a:lnTo>
                    <a:lnTo>
                      <a:pt x="0" y="1120"/>
                    </a:lnTo>
                    <a:lnTo>
                      <a:pt x="0" y="854"/>
                    </a:lnTo>
                    <a:lnTo>
                      <a:pt x="0" y="854"/>
                    </a:lnTo>
                    <a:lnTo>
                      <a:pt x="1209" y="0"/>
                    </a:lnTo>
                    <a:lnTo>
                      <a:pt x="1209" y="0"/>
                    </a:lnTo>
                    <a:lnTo>
                      <a:pt x="1209" y="264"/>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grpSp>
        <p:nvGrpSpPr>
          <p:cNvPr id="1042" name="Group 1041">
            <a:extLst>
              <a:ext uri="{C183D7F6-B498-43B3-948B-1728B52AA6E4}">
                <adec:decorative xmlns:adec="http://schemas.microsoft.com/office/drawing/2017/decorative" val="1"/>
              </a:ext>
            </a:extLst>
          </p:cNvPr>
          <p:cNvGrpSpPr/>
          <p:nvPr/>
        </p:nvGrpSpPr>
        <p:grpSpPr>
          <a:xfrm flipH="1">
            <a:off x="5581000" y="4006313"/>
            <a:ext cx="513412" cy="380305"/>
            <a:chOff x="3006725" y="1906588"/>
            <a:chExt cx="3130550" cy="3044825"/>
          </a:xfrm>
          <a:effectLst/>
        </p:grpSpPr>
        <p:sp>
          <p:nvSpPr>
            <p:cNvPr id="1043" name="Freeform 31"/>
            <p:cNvSpPr>
              <a:spLocks/>
            </p:cNvSpPr>
            <p:nvPr/>
          </p:nvSpPr>
          <p:spPr bwMode="auto">
            <a:xfrm>
              <a:off x="4422775" y="2262188"/>
              <a:ext cx="279400" cy="1041400"/>
            </a:xfrm>
            <a:custGeom>
              <a:avLst/>
              <a:gdLst/>
              <a:ahLst/>
              <a:cxnLst>
                <a:cxn ang="0">
                  <a:pos x="0" y="124"/>
                </a:cxn>
                <a:cxn ang="0">
                  <a:pos x="176" y="0"/>
                </a:cxn>
                <a:cxn ang="0">
                  <a:pos x="176" y="532"/>
                </a:cxn>
                <a:cxn ang="0">
                  <a:pos x="0" y="656"/>
                </a:cxn>
                <a:cxn ang="0">
                  <a:pos x="0" y="124"/>
                </a:cxn>
              </a:cxnLst>
              <a:rect l="0" t="0" r="r" b="b"/>
              <a:pathLst>
                <a:path w="176" h="656">
                  <a:moveTo>
                    <a:pt x="0" y="124"/>
                  </a:moveTo>
                  <a:lnTo>
                    <a:pt x="176" y="0"/>
                  </a:lnTo>
                  <a:lnTo>
                    <a:pt x="176" y="532"/>
                  </a:lnTo>
                  <a:lnTo>
                    <a:pt x="0" y="656"/>
                  </a:lnTo>
                  <a:lnTo>
                    <a:pt x="0" y="124"/>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44" name="Freeform 32"/>
            <p:cNvSpPr>
              <a:spLocks/>
            </p:cNvSpPr>
            <p:nvPr/>
          </p:nvSpPr>
          <p:spPr bwMode="auto">
            <a:xfrm>
              <a:off x="3006725" y="2741613"/>
              <a:ext cx="514350" cy="1200150"/>
            </a:xfrm>
            <a:custGeom>
              <a:avLst/>
              <a:gdLst/>
              <a:ahLst/>
              <a:cxnLst>
                <a:cxn ang="0">
                  <a:pos x="0" y="0"/>
                </a:cxn>
                <a:cxn ang="0">
                  <a:pos x="324" y="224"/>
                </a:cxn>
                <a:cxn ang="0">
                  <a:pos x="324" y="756"/>
                </a:cxn>
                <a:cxn ang="0">
                  <a:pos x="0" y="532"/>
                </a:cxn>
                <a:cxn ang="0">
                  <a:pos x="0" y="0"/>
                </a:cxn>
              </a:cxnLst>
              <a:rect l="0" t="0" r="r" b="b"/>
              <a:pathLst>
                <a:path w="324" h="756">
                  <a:moveTo>
                    <a:pt x="0" y="0"/>
                  </a:moveTo>
                  <a:lnTo>
                    <a:pt x="324" y="224"/>
                  </a:lnTo>
                  <a:lnTo>
                    <a:pt x="324" y="756"/>
                  </a:lnTo>
                  <a:lnTo>
                    <a:pt x="0" y="532"/>
                  </a:lnTo>
                  <a:lnTo>
                    <a:pt x="0" y="0"/>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45" name="Freeform 33"/>
            <p:cNvSpPr>
              <a:spLocks/>
            </p:cNvSpPr>
            <p:nvPr/>
          </p:nvSpPr>
          <p:spPr bwMode="auto">
            <a:xfrm>
              <a:off x="3521075" y="2900363"/>
              <a:ext cx="279400" cy="1041400"/>
            </a:xfrm>
            <a:custGeom>
              <a:avLst/>
              <a:gdLst/>
              <a:ahLst/>
              <a:cxnLst>
                <a:cxn ang="0">
                  <a:pos x="0" y="124"/>
                </a:cxn>
                <a:cxn ang="0">
                  <a:pos x="176" y="0"/>
                </a:cxn>
                <a:cxn ang="0">
                  <a:pos x="176" y="532"/>
                </a:cxn>
                <a:cxn ang="0">
                  <a:pos x="0" y="656"/>
                </a:cxn>
                <a:cxn ang="0">
                  <a:pos x="0" y="124"/>
                </a:cxn>
              </a:cxnLst>
              <a:rect l="0" t="0" r="r" b="b"/>
              <a:pathLst>
                <a:path w="176" h="656">
                  <a:moveTo>
                    <a:pt x="0" y="124"/>
                  </a:moveTo>
                  <a:lnTo>
                    <a:pt x="176" y="0"/>
                  </a:lnTo>
                  <a:lnTo>
                    <a:pt x="176" y="532"/>
                  </a:lnTo>
                  <a:lnTo>
                    <a:pt x="0" y="656"/>
                  </a:lnTo>
                  <a:lnTo>
                    <a:pt x="0" y="124"/>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46" name="Freeform 34"/>
            <p:cNvSpPr>
              <a:spLocks/>
            </p:cNvSpPr>
            <p:nvPr/>
          </p:nvSpPr>
          <p:spPr bwMode="auto">
            <a:xfrm>
              <a:off x="3800475" y="2900363"/>
              <a:ext cx="927100" cy="1498600"/>
            </a:xfrm>
            <a:custGeom>
              <a:avLst/>
              <a:gdLst/>
              <a:ahLst/>
              <a:cxnLst>
                <a:cxn ang="0">
                  <a:pos x="0" y="0"/>
                </a:cxn>
                <a:cxn ang="0">
                  <a:pos x="584" y="414"/>
                </a:cxn>
                <a:cxn ang="0">
                  <a:pos x="584" y="944"/>
                </a:cxn>
                <a:cxn ang="0">
                  <a:pos x="0" y="532"/>
                </a:cxn>
                <a:cxn ang="0">
                  <a:pos x="0" y="0"/>
                </a:cxn>
              </a:cxnLst>
              <a:rect l="0" t="0" r="r" b="b"/>
              <a:pathLst>
                <a:path w="584" h="944">
                  <a:moveTo>
                    <a:pt x="0" y="0"/>
                  </a:moveTo>
                  <a:lnTo>
                    <a:pt x="584" y="414"/>
                  </a:lnTo>
                  <a:lnTo>
                    <a:pt x="584" y="944"/>
                  </a:lnTo>
                  <a:lnTo>
                    <a:pt x="0" y="532"/>
                  </a:lnTo>
                  <a:lnTo>
                    <a:pt x="0" y="0"/>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47" name="Freeform 35"/>
            <p:cNvSpPr>
              <a:spLocks/>
            </p:cNvSpPr>
            <p:nvPr/>
          </p:nvSpPr>
          <p:spPr bwMode="auto">
            <a:xfrm>
              <a:off x="4956175" y="3271838"/>
              <a:ext cx="1181100" cy="1679575"/>
            </a:xfrm>
            <a:custGeom>
              <a:avLst/>
              <a:gdLst/>
              <a:ahLst/>
              <a:cxnLst>
                <a:cxn ang="0">
                  <a:pos x="0" y="528"/>
                </a:cxn>
                <a:cxn ang="0">
                  <a:pos x="744" y="0"/>
                </a:cxn>
                <a:cxn ang="0">
                  <a:pos x="744" y="532"/>
                </a:cxn>
                <a:cxn ang="0">
                  <a:pos x="0" y="1058"/>
                </a:cxn>
                <a:cxn ang="0">
                  <a:pos x="0" y="528"/>
                </a:cxn>
              </a:cxnLst>
              <a:rect l="0" t="0" r="r" b="b"/>
              <a:pathLst>
                <a:path w="744" h="1058">
                  <a:moveTo>
                    <a:pt x="0" y="528"/>
                  </a:moveTo>
                  <a:lnTo>
                    <a:pt x="744" y="0"/>
                  </a:lnTo>
                  <a:lnTo>
                    <a:pt x="744" y="532"/>
                  </a:lnTo>
                  <a:lnTo>
                    <a:pt x="0" y="1058"/>
                  </a:lnTo>
                  <a:lnTo>
                    <a:pt x="0" y="528"/>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48" name="Freeform 36"/>
            <p:cNvSpPr>
              <a:spLocks/>
            </p:cNvSpPr>
            <p:nvPr/>
          </p:nvSpPr>
          <p:spPr bwMode="auto">
            <a:xfrm>
              <a:off x="4448175" y="3754438"/>
              <a:ext cx="508000" cy="1196975"/>
            </a:xfrm>
            <a:custGeom>
              <a:avLst/>
              <a:gdLst/>
              <a:ahLst/>
              <a:cxnLst>
                <a:cxn ang="0">
                  <a:pos x="0" y="0"/>
                </a:cxn>
                <a:cxn ang="0">
                  <a:pos x="320" y="224"/>
                </a:cxn>
                <a:cxn ang="0">
                  <a:pos x="320" y="754"/>
                </a:cxn>
                <a:cxn ang="0">
                  <a:pos x="0" y="532"/>
                </a:cxn>
                <a:cxn ang="0">
                  <a:pos x="0" y="0"/>
                </a:cxn>
              </a:cxnLst>
              <a:rect l="0" t="0" r="r" b="b"/>
              <a:pathLst>
                <a:path w="320" h="754">
                  <a:moveTo>
                    <a:pt x="0" y="0"/>
                  </a:moveTo>
                  <a:lnTo>
                    <a:pt x="320" y="224"/>
                  </a:lnTo>
                  <a:lnTo>
                    <a:pt x="320" y="754"/>
                  </a:lnTo>
                  <a:lnTo>
                    <a:pt x="0" y="532"/>
                  </a:lnTo>
                  <a:lnTo>
                    <a:pt x="0" y="0"/>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49" name="Freeform 38"/>
            <p:cNvSpPr>
              <a:spLocks/>
            </p:cNvSpPr>
            <p:nvPr/>
          </p:nvSpPr>
          <p:spPr bwMode="auto">
            <a:xfrm>
              <a:off x="3111500" y="3030538"/>
              <a:ext cx="107950" cy="257175"/>
            </a:xfrm>
            <a:custGeom>
              <a:avLst/>
              <a:gdLst/>
              <a:ahLst/>
              <a:cxnLst>
                <a:cxn ang="0">
                  <a:pos x="68" y="162"/>
                </a:cxn>
                <a:cxn ang="0">
                  <a:pos x="0" y="112"/>
                </a:cxn>
                <a:cxn ang="0">
                  <a:pos x="0" y="112"/>
                </a:cxn>
                <a:cxn ang="0">
                  <a:pos x="0" y="0"/>
                </a:cxn>
                <a:cxn ang="0">
                  <a:pos x="0" y="0"/>
                </a:cxn>
                <a:cxn ang="0">
                  <a:pos x="68" y="50"/>
                </a:cxn>
                <a:cxn ang="0">
                  <a:pos x="68" y="50"/>
                </a:cxn>
                <a:cxn ang="0">
                  <a:pos x="68" y="162"/>
                </a:cxn>
              </a:cxnLst>
              <a:rect l="0" t="0" r="r" b="b"/>
              <a:pathLst>
                <a:path w="68" h="162">
                  <a:moveTo>
                    <a:pt x="68" y="162"/>
                  </a:moveTo>
                  <a:lnTo>
                    <a:pt x="0" y="112"/>
                  </a:lnTo>
                  <a:lnTo>
                    <a:pt x="0" y="112"/>
                  </a:lnTo>
                  <a:lnTo>
                    <a:pt x="0" y="0"/>
                  </a:lnTo>
                  <a:lnTo>
                    <a:pt x="0" y="0"/>
                  </a:lnTo>
                  <a:lnTo>
                    <a:pt x="68" y="50"/>
                  </a:lnTo>
                  <a:lnTo>
                    <a:pt x="68" y="50"/>
                  </a:lnTo>
                  <a:lnTo>
                    <a:pt x="68" y="162"/>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0" name="Freeform 39"/>
            <p:cNvSpPr>
              <a:spLocks/>
            </p:cNvSpPr>
            <p:nvPr/>
          </p:nvSpPr>
          <p:spPr bwMode="auto">
            <a:xfrm>
              <a:off x="3276600" y="3148013"/>
              <a:ext cx="107950" cy="254000"/>
            </a:xfrm>
            <a:custGeom>
              <a:avLst/>
              <a:gdLst/>
              <a:ahLst/>
              <a:cxnLst>
                <a:cxn ang="0">
                  <a:pos x="68" y="160"/>
                </a:cxn>
                <a:cxn ang="0">
                  <a:pos x="0" y="112"/>
                </a:cxn>
                <a:cxn ang="0">
                  <a:pos x="0" y="112"/>
                </a:cxn>
                <a:cxn ang="0">
                  <a:pos x="0" y="0"/>
                </a:cxn>
                <a:cxn ang="0">
                  <a:pos x="0" y="0"/>
                </a:cxn>
                <a:cxn ang="0">
                  <a:pos x="68" y="48"/>
                </a:cxn>
                <a:cxn ang="0">
                  <a:pos x="68" y="48"/>
                </a:cxn>
                <a:cxn ang="0">
                  <a:pos x="68" y="160"/>
                </a:cxn>
              </a:cxnLst>
              <a:rect l="0" t="0" r="r" b="b"/>
              <a:pathLst>
                <a:path w="68" h="160">
                  <a:moveTo>
                    <a:pt x="68" y="160"/>
                  </a:moveTo>
                  <a:lnTo>
                    <a:pt x="0" y="112"/>
                  </a:lnTo>
                  <a:lnTo>
                    <a:pt x="0" y="112"/>
                  </a:lnTo>
                  <a:lnTo>
                    <a:pt x="0" y="0"/>
                  </a:lnTo>
                  <a:lnTo>
                    <a:pt x="0" y="0"/>
                  </a:lnTo>
                  <a:lnTo>
                    <a:pt x="68" y="48"/>
                  </a:lnTo>
                  <a:lnTo>
                    <a:pt x="68" y="48"/>
                  </a:lnTo>
                  <a:lnTo>
                    <a:pt x="68" y="16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1" name="Freeform 40"/>
            <p:cNvSpPr>
              <a:spLocks/>
            </p:cNvSpPr>
            <p:nvPr/>
          </p:nvSpPr>
          <p:spPr bwMode="auto">
            <a:xfrm>
              <a:off x="3111500" y="3265488"/>
              <a:ext cx="107950" cy="254000"/>
            </a:xfrm>
            <a:custGeom>
              <a:avLst/>
              <a:gdLst/>
              <a:ahLst/>
              <a:cxnLst>
                <a:cxn ang="0">
                  <a:pos x="68" y="160"/>
                </a:cxn>
                <a:cxn ang="0">
                  <a:pos x="0" y="112"/>
                </a:cxn>
                <a:cxn ang="0">
                  <a:pos x="0" y="112"/>
                </a:cxn>
                <a:cxn ang="0">
                  <a:pos x="0" y="0"/>
                </a:cxn>
                <a:cxn ang="0">
                  <a:pos x="0" y="0"/>
                </a:cxn>
                <a:cxn ang="0">
                  <a:pos x="68" y="48"/>
                </a:cxn>
                <a:cxn ang="0">
                  <a:pos x="68" y="48"/>
                </a:cxn>
                <a:cxn ang="0">
                  <a:pos x="68" y="160"/>
                </a:cxn>
              </a:cxnLst>
              <a:rect l="0" t="0" r="r" b="b"/>
              <a:pathLst>
                <a:path w="68" h="160">
                  <a:moveTo>
                    <a:pt x="68" y="160"/>
                  </a:moveTo>
                  <a:lnTo>
                    <a:pt x="0" y="112"/>
                  </a:lnTo>
                  <a:lnTo>
                    <a:pt x="0" y="112"/>
                  </a:lnTo>
                  <a:lnTo>
                    <a:pt x="0" y="0"/>
                  </a:lnTo>
                  <a:lnTo>
                    <a:pt x="0" y="0"/>
                  </a:lnTo>
                  <a:lnTo>
                    <a:pt x="68" y="48"/>
                  </a:lnTo>
                  <a:lnTo>
                    <a:pt x="68" y="48"/>
                  </a:lnTo>
                  <a:lnTo>
                    <a:pt x="68" y="16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2" name="Freeform 41"/>
            <p:cNvSpPr>
              <a:spLocks/>
            </p:cNvSpPr>
            <p:nvPr/>
          </p:nvSpPr>
          <p:spPr bwMode="auto">
            <a:xfrm>
              <a:off x="3276600" y="3379788"/>
              <a:ext cx="107950" cy="257175"/>
            </a:xfrm>
            <a:custGeom>
              <a:avLst/>
              <a:gdLst/>
              <a:ahLst/>
              <a:cxnLst>
                <a:cxn ang="0">
                  <a:pos x="68" y="162"/>
                </a:cxn>
                <a:cxn ang="0">
                  <a:pos x="0" y="112"/>
                </a:cxn>
                <a:cxn ang="0">
                  <a:pos x="0" y="112"/>
                </a:cxn>
                <a:cxn ang="0">
                  <a:pos x="0" y="0"/>
                </a:cxn>
                <a:cxn ang="0">
                  <a:pos x="0" y="0"/>
                </a:cxn>
                <a:cxn ang="0">
                  <a:pos x="68" y="50"/>
                </a:cxn>
                <a:cxn ang="0">
                  <a:pos x="68" y="50"/>
                </a:cxn>
                <a:cxn ang="0">
                  <a:pos x="68" y="162"/>
                </a:cxn>
              </a:cxnLst>
              <a:rect l="0" t="0" r="r" b="b"/>
              <a:pathLst>
                <a:path w="68" h="162">
                  <a:moveTo>
                    <a:pt x="68" y="162"/>
                  </a:moveTo>
                  <a:lnTo>
                    <a:pt x="0" y="112"/>
                  </a:lnTo>
                  <a:lnTo>
                    <a:pt x="0" y="112"/>
                  </a:lnTo>
                  <a:lnTo>
                    <a:pt x="0" y="0"/>
                  </a:lnTo>
                  <a:lnTo>
                    <a:pt x="0" y="0"/>
                  </a:lnTo>
                  <a:lnTo>
                    <a:pt x="68" y="50"/>
                  </a:lnTo>
                  <a:lnTo>
                    <a:pt x="68" y="50"/>
                  </a:lnTo>
                  <a:lnTo>
                    <a:pt x="68" y="162"/>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3" name="Freeform 42"/>
            <p:cNvSpPr>
              <a:spLocks/>
            </p:cNvSpPr>
            <p:nvPr/>
          </p:nvSpPr>
          <p:spPr bwMode="auto">
            <a:xfrm>
              <a:off x="4730750" y="4179888"/>
              <a:ext cx="107950" cy="257175"/>
            </a:xfrm>
            <a:custGeom>
              <a:avLst/>
              <a:gdLst/>
              <a:ahLst/>
              <a:cxnLst>
                <a:cxn ang="0">
                  <a:pos x="68" y="162"/>
                </a:cxn>
                <a:cxn ang="0">
                  <a:pos x="0" y="114"/>
                </a:cxn>
                <a:cxn ang="0">
                  <a:pos x="0" y="114"/>
                </a:cxn>
                <a:cxn ang="0">
                  <a:pos x="0" y="0"/>
                </a:cxn>
                <a:cxn ang="0">
                  <a:pos x="0" y="0"/>
                </a:cxn>
                <a:cxn ang="0">
                  <a:pos x="68" y="50"/>
                </a:cxn>
                <a:cxn ang="0">
                  <a:pos x="68" y="50"/>
                </a:cxn>
                <a:cxn ang="0">
                  <a:pos x="68" y="162"/>
                </a:cxn>
              </a:cxnLst>
              <a:rect l="0" t="0" r="r" b="b"/>
              <a:pathLst>
                <a:path w="68" h="162">
                  <a:moveTo>
                    <a:pt x="68" y="162"/>
                  </a:moveTo>
                  <a:lnTo>
                    <a:pt x="0" y="114"/>
                  </a:lnTo>
                  <a:lnTo>
                    <a:pt x="0" y="114"/>
                  </a:lnTo>
                  <a:lnTo>
                    <a:pt x="0" y="0"/>
                  </a:lnTo>
                  <a:lnTo>
                    <a:pt x="0" y="0"/>
                  </a:lnTo>
                  <a:lnTo>
                    <a:pt x="68" y="50"/>
                  </a:lnTo>
                  <a:lnTo>
                    <a:pt x="68" y="50"/>
                  </a:lnTo>
                  <a:lnTo>
                    <a:pt x="68" y="162"/>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4" name="Freeform 43"/>
            <p:cNvSpPr>
              <a:spLocks/>
            </p:cNvSpPr>
            <p:nvPr/>
          </p:nvSpPr>
          <p:spPr bwMode="auto">
            <a:xfrm>
              <a:off x="4568825" y="4062413"/>
              <a:ext cx="111125" cy="257175"/>
            </a:xfrm>
            <a:custGeom>
              <a:avLst/>
              <a:gdLst/>
              <a:ahLst/>
              <a:cxnLst>
                <a:cxn ang="0">
                  <a:pos x="70" y="162"/>
                </a:cxn>
                <a:cxn ang="0">
                  <a:pos x="0" y="112"/>
                </a:cxn>
                <a:cxn ang="0">
                  <a:pos x="0" y="112"/>
                </a:cxn>
                <a:cxn ang="0">
                  <a:pos x="0" y="0"/>
                </a:cxn>
                <a:cxn ang="0">
                  <a:pos x="0" y="0"/>
                </a:cxn>
                <a:cxn ang="0">
                  <a:pos x="70" y="50"/>
                </a:cxn>
                <a:cxn ang="0">
                  <a:pos x="70" y="50"/>
                </a:cxn>
                <a:cxn ang="0">
                  <a:pos x="70" y="162"/>
                </a:cxn>
              </a:cxnLst>
              <a:rect l="0" t="0" r="r" b="b"/>
              <a:pathLst>
                <a:path w="70" h="162">
                  <a:moveTo>
                    <a:pt x="70" y="162"/>
                  </a:moveTo>
                  <a:lnTo>
                    <a:pt x="0" y="112"/>
                  </a:lnTo>
                  <a:lnTo>
                    <a:pt x="0" y="112"/>
                  </a:lnTo>
                  <a:lnTo>
                    <a:pt x="0" y="0"/>
                  </a:lnTo>
                  <a:lnTo>
                    <a:pt x="0" y="0"/>
                  </a:lnTo>
                  <a:lnTo>
                    <a:pt x="70" y="50"/>
                  </a:lnTo>
                  <a:lnTo>
                    <a:pt x="70" y="50"/>
                  </a:lnTo>
                  <a:lnTo>
                    <a:pt x="70" y="162"/>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5" name="Freeform 44"/>
            <p:cNvSpPr>
              <a:spLocks/>
            </p:cNvSpPr>
            <p:nvPr/>
          </p:nvSpPr>
          <p:spPr bwMode="auto">
            <a:xfrm>
              <a:off x="4076700" y="3309938"/>
              <a:ext cx="111125" cy="257175"/>
            </a:xfrm>
            <a:custGeom>
              <a:avLst/>
              <a:gdLst/>
              <a:ahLst/>
              <a:cxnLst>
                <a:cxn ang="0">
                  <a:pos x="70" y="162"/>
                </a:cxn>
                <a:cxn ang="0">
                  <a:pos x="0" y="114"/>
                </a:cxn>
                <a:cxn ang="0">
                  <a:pos x="0" y="114"/>
                </a:cxn>
                <a:cxn ang="0">
                  <a:pos x="0" y="0"/>
                </a:cxn>
                <a:cxn ang="0">
                  <a:pos x="0" y="0"/>
                </a:cxn>
                <a:cxn ang="0">
                  <a:pos x="70" y="50"/>
                </a:cxn>
                <a:cxn ang="0">
                  <a:pos x="70" y="50"/>
                </a:cxn>
                <a:cxn ang="0">
                  <a:pos x="70" y="162"/>
                </a:cxn>
              </a:cxnLst>
              <a:rect l="0" t="0" r="r" b="b"/>
              <a:pathLst>
                <a:path w="70" h="162">
                  <a:moveTo>
                    <a:pt x="70" y="162"/>
                  </a:moveTo>
                  <a:lnTo>
                    <a:pt x="0" y="114"/>
                  </a:lnTo>
                  <a:lnTo>
                    <a:pt x="0" y="114"/>
                  </a:lnTo>
                  <a:lnTo>
                    <a:pt x="0" y="0"/>
                  </a:lnTo>
                  <a:lnTo>
                    <a:pt x="0" y="0"/>
                  </a:lnTo>
                  <a:lnTo>
                    <a:pt x="70" y="50"/>
                  </a:lnTo>
                  <a:lnTo>
                    <a:pt x="70" y="50"/>
                  </a:lnTo>
                  <a:lnTo>
                    <a:pt x="70" y="162"/>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6" name="Freeform 45"/>
            <p:cNvSpPr>
              <a:spLocks/>
            </p:cNvSpPr>
            <p:nvPr/>
          </p:nvSpPr>
          <p:spPr bwMode="auto">
            <a:xfrm>
              <a:off x="4241800" y="3427413"/>
              <a:ext cx="107950" cy="257175"/>
            </a:xfrm>
            <a:custGeom>
              <a:avLst/>
              <a:gdLst/>
              <a:ahLst/>
              <a:cxnLst>
                <a:cxn ang="0">
                  <a:pos x="68" y="162"/>
                </a:cxn>
                <a:cxn ang="0">
                  <a:pos x="0" y="112"/>
                </a:cxn>
                <a:cxn ang="0">
                  <a:pos x="0" y="112"/>
                </a:cxn>
                <a:cxn ang="0">
                  <a:pos x="0" y="0"/>
                </a:cxn>
                <a:cxn ang="0">
                  <a:pos x="0" y="0"/>
                </a:cxn>
                <a:cxn ang="0">
                  <a:pos x="68" y="50"/>
                </a:cxn>
                <a:cxn ang="0">
                  <a:pos x="68" y="50"/>
                </a:cxn>
                <a:cxn ang="0">
                  <a:pos x="68" y="162"/>
                </a:cxn>
              </a:cxnLst>
              <a:rect l="0" t="0" r="r" b="b"/>
              <a:pathLst>
                <a:path w="68" h="162">
                  <a:moveTo>
                    <a:pt x="68" y="162"/>
                  </a:moveTo>
                  <a:lnTo>
                    <a:pt x="0" y="112"/>
                  </a:lnTo>
                  <a:lnTo>
                    <a:pt x="0" y="112"/>
                  </a:lnTo>
                  <a:lnTo>
                    <a:pt x="0" y="0"/>
                  </a:lnTo>
                  <a:lnTo>
                    <a:pt x="0" y="0"/>
                  </a:lnTo>
                  <a:lnTo>
                    <a:pt x="68" y="50"/>
                  </a:lnTo>
                  <a:lnTo>
                    <a:pt x="68" y="50"/>
                  </a:lnTo>
                  <a:lnTo>
                    <a:pt x="68" y="162"/>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7" name="Freeform 46"/>
            <p:cNvSpPr>
              <a:spLocks/>
            </p:cNvSpPr>
            <p:nvPr/>
          </p:nvSpPr>
          <p:spPr bwMode="auto">
            <a:xfrm>
              <a:off x="3914775" y="3192463"/>
              <a:ext cx="111125" cy="257175"/>
            </a:xfrm>
            <a:custGeom>
              <a:avLst/>
              <a:gdLst/>
              <a:ahLst/>
              <a:cxnLst>
                <a:cxn ang="0">
                  <a:pos x="70" y="162"/>
                </a:cxn>
                <a:cxn ang="0">
                  <a:pos x="0" y="112"/>
                </a:cxn>
                <a:cxn ang="0">
                  <a:pos x="0" y="112"/>
                </a:cxn>
                <a:cxn ang="0">
                  <a:pos x="0" y="0"/>
                </a:cxn>
                <a:cxn ang="0">
                  <a:pos x="0" y="0"/>
                </a:cxn>
                <a:cxn ang="0">
                  <a:pos x="70" y="50"/>
                </a:cxn>
                <a:cxn ang="0">
                  <a:pos x="70" y="50"/>
                </a:cxn>
                <a:cxn ang="0">
                  <a:pos x="70" y="162"/>
                </a:cxn>
              </a:cxnLst>
              <a:rect l="0" t="0" r="r" b="b"/>
              <a:pathLst>
                <a:path w="70" h="162">
                  <a:moveTo>
                    <a:pt x="70" y="162"/>
                  </a:moveTo>
                  <a:lnTo>
                    <a:pt x="0" y="112"/>
                  </a:lnTo>
                  <a:lnTo>
                    <a:pt x="0" y="112"/>
                  </a:lnTo>
                  <a:lnTo>
                    <a:pt x="0" y="0"/>
                  </a:lnTo>
                  <a:lnTo>
                    <a:pt x="0" y="0"/>
                  </a:lnTo>
                  <a:lnTo>
                    <a:pt x="70" y="50"/>
                  </a:lnTo>
                  <a:lnTo>
                    <a:pt x="70" y="50"/>
                  </a:lnTo>
                  <a:lnTo>
                    <a:pt x="70" y="162"/>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8" name="Freeform 47"/>
            <p:cNvSpPr>
              <a:spLocks/>
            </p:cNvSpPr>
            <p:nvPr/>
          </p:nvSpPr>
          <p:spPr bwMode="auto">
            <a:xfrm>
              <a:off x="4406900" y="3544888"/>
              <a:ext cx="107950" cy="254000"/>
            </a:xfrm>
            <a:custGeom>
              <a:avLst/>
              <a:gdLst/>
              <a:ahLst/>
              <a:cxnLst>
                <a:cxn ang="0">
                  <a:pos x="68" y="160"/>
                </a:cxn>
                <a:cxn ang="0">
                  <a:pos x="0" y="112"/>
                </a:cxn>
                <a:cxn ang="0">
                  <a:pos x="0" y="112"/>
                </a:cxn>
                <a:cxn ang="0">
                  <a:pos x="0" y="0"/>
                </a:cxn>
                <a:cxn ang="0">
                  <a:pos x="0" y="0"/>
                </a:cxn>
                <a:cxn ang="0">
                  <a:pos x="68" y="48"/>
                </a:cxn>
                <a:cxn ang="0">
                  <a:pos x="68" y="48"/>
                </a:cxn>
                <a:cxn ang="0">
                  <a:pos x="68" y="160"/>
                </a:cxn>
              </a:cxnLst>
              <a:rect l="0" t="0" r="r" b="b"/>
              <a:pathLst>
                <a:path w="68" h="160">
                  <a:moveTo>
                    <a:pt x="68" y="160"/>
                  </a:moveTo>
                  <a:lnTo>
                    <a:pt x="0" y="112"/>
                  </a:lnTo>
                  <a:lnTo>
                    <a:pt x="0" y="112"/>
                  </a:lnTo>
                  <a:lnTo>
                    <a:pt x="0" y="0"/>
                  </a:lnTo>
                  <a:lnTo>
                    <a:pt x="0" y="0"/>
                  </a:lnTo>
                  <a:lnTo>
                    <a:pt x="68" y="48"/>
                  </a:lnTo>
                  <a:lnTo>
                    <a:pt x="68" y="48"/>
                  </a:lnTo>
                  <a:lnTo>
                    <a:pt x="68" y="16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9" name="Freeform 48"/>
            <p:cNvSpPr>
              <a:spLocks/>
            </p:cNvSpPr>
            <p:nvPr/>
          </p:nvSpPr>
          <p:spPr bwMode="auto">
            <a:xfrm>
              <a:off x="4568825" y="3659188"/>
              <a:ext cx="111125" cy="257175"/>
            </a:xfrm>
            <a:custGeom>
              <a:avLst/>
              <a:gdLst/>
              <a:ahLst/>
              <a:cxnLst>
                <a:cxn ang="0">
                  <a:pos x="70" y="162"/>
                </a:cxn>
                <a:cxn ang="0">
                  <a:pos x="0" y="112"/>
                </a:cxn>
                <a:cxn ang="0">
                  <a:pos x="0" y="112"/>
                </a:cxn>
                <a:cxn ang="0">
                  <a:pos x="0" y="0"/>
                </a:cxn>
                <a:cxn ang="0">
                  <a:pos x="0" y="0"/>
                </a:cxn>
                <a:cxn ang="0">
                  <a:pos x="70" y="50"/>
                </a:cxn>
                <a:cxn ang="0">
                  <a:pos x="70" y="50"/>
                </a:cxn>
                <a:cxn ang="0">
                  <a:pos x="70" y="162"/>
                </a:cxn>
              </a:cxnLst>
              <a:rect l="0" t="0" r="r" b="b"/>
              <a:pathLst>
                <a:path w="70" h="162">
                  <a:moveTo>
                    <a:pt x="70" y="162"/>
                  </a:moveTo>
                  <a:lnTo>
                    <a:pt x="0" y="112"/>
                  </a:lnTo>
                  <a:lnTo>
                    <a:pt x="0" y="112"/>
                  </a:lnTo>
                  <a:lnTo>
                    <a:pt x="0" y="0"/>
                  </a:lnTo>
                  <a:lnTo>
                    <a:pt x="0" y="0"/>
                  </a:lnTo>
                  <a:lnTo>
                    <a:pt x="70" y="50"/>
                  </a:lnTo>
                  <a:lnTo>
                    <a:pt x="70" y="50"/>
                  </a:lnTo>
                  <a:lnTo>
                    <a:pt x="70" y="162"/>
                  </a:lnTo>
                  <a:close/>
                </a:path>
              </a:pathLst>
            </a:custGeom>
            <a:solidFill>
              <a:srgbClr val="B0BAC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60" name="Freeform 49"/>
            <p:cNvSpPr>
              <a:spLocks/>
            </p:cNvSpPr>
            <p:nvPr/>
          </p:nvSpPr>
          <p:spPr bwMode="auto">
            <a:xfrm>
              <a:off x="4730750" y="4414838"/>
              <a:ext cx="107950" cy="254000"/>
            </a:xfrm>
            <a:custGeom>
              <a:avLst/>
              <a:gdLst/>
              <a:ahLst/>
              <a:cxnLst>
                <a:cxn ang="0">
                  <a:pos x="68" y="160"/>
                </a:cxn>
                <a:cxn ang="0">
                  <a:pos x="0" y="112"/>
                </a:cxn>
                <a:cxn ang="0">
                  <a:pos x="0" y="112"/>
                </a:cxn>
                <a:cxn ang="0">
                  <a:pos x="0" y="0"/>
                </a:cxn>
                <a:cxn ang="0">
                  <a:pos x="0" y="0"/>
                </a:cxn>
                <a:cxn ang="0">
                  <a:pos x="68" y="48"/>
                </a:cxn>
                <a:cxn ang="0">
                  <a:pos x="68" y="48"/>
                </a:cxn>
                <a:cxn ang="0">
                  <a:pos x="68" y="160"/>
                </a:cxn>
              </a:cxnLst>
              <a:rect l="0" t="0" r="r" b="b"/>
              <a:pathLst>
                <a:path w="68" h="160">
                  <a:moveTo>
                    <a:pt x="68" y="160"/>
                  </a:moveTo>
                  <a:lnTo>
                    <a:pt x="0" y="112"/>
                  </a:lnTo>
                  <a:lnTo>
                    <a:pt x="0" y="112"/>
                  </a:lnTo>
                  <a:lnTo>
                    <a:pt x="0" y="0"/>
                  </a:lnTo>
                  <a:lnTo>
                    <a:pt x="0" y="0"/>
                  </a:lnTo>
                  <a:lnTo>
                    <a:pt x="68" y="48"/>
                  </a:lnTo>
                  <a:lnTo>
                    <a:pt x="68" y="48"/>
                  </a:lnTo>
                  <a:lnTo>
                    <a:pt x="68" y="16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61" name="Freeform 50"/>
            <p:cNvSpPr>
              <a:spLocks/>
            </p:cNvSpPr>
            <p:nvPr/>
          </p:nvSpPr>
          <p:spPr bwMode="auto">
            <a:xfrm>
              <a:off x="4568825" y="4297363"/>
              <a:ext cx="111125" cy="254000"/>
            </a:xfrm>
            <a:custGeom>
              <a:avLst/>
              <a:gdLst/>
              <a:ahLst/>
              <a:cxnLst>
                <a:cxn ang="0">
                  <a:pos x="70" y="160"/>
                </a:cxn>
                <a:cxn ang="0">
                  <a:pos x="0" y="112"/>
                </a:cxn>
                <a:cxn ang="0">
                  <a:pos x="0" y="112"/>
                </a:cxn>
                <a:cxn ang="0">
                  <a:pos x="0" y="0"/>
                </a:cxn>
                <a:cxn ang="0">
                  <a:pos x="0" y="0"/>
                </a:cxn>
                <a:cxn ang="0">
                  <a:pos x="70" y="48"/>
                </a:cxn>
                <a:cxn ang="0">
                  <a:pos x="70" y="48"/>
                </a:cxn>
                <a:cxn ang="0">
                  <a:pos x="70" y="160"/>
                </a:cxn>
              </a:cxnLst>
              <a:rect l="0" t="0" r="r" b="b"/>
              <a:pathLst>
                <a:path w="70" h="160">
                  <a:moveTo>
                    <a:pt x="70" y="160"/>
                  </a:moveTo>
                  <a:lnTo>
                    <a:pt x="0" y="112"/>
                  </a:lnTo>
                  <a:lnTo>
                    <a:pt x="0" y="112"/>
                  </a:lnTo>
                  <a:lnTo>
                    <a:pt x="0" y="0"/>
                  </a:lnTo>
                  <a:lnTo>
                    <a:pt x="0" y="0"/>
                  </a:lnTo>
                  <a:lnTo>
                    <a:pt x="70" y="48"/>
                  </a:lnTo>
                  <a:lnTo>
                    <a:pt x="70" y="48"/>
                  </a:lnTo>
                  <a:lnTo>
                    <a:pt x="70" y="16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62" name="Freeform 51"/>
            <p:cNvSpPr>
              <a:spLocks/>
            </p:cNvSpPr>
            <p:nvPr/>
          </p:nvSpPr>
          <p:spPr bwMode="auto">
            <a:xfrm>
              <a:off x="4194175" y="3783013"/>
              <a:ext cx="149225" cy="342900"/>
            </a:xfrm>
            <a:custGeom>
              <a:avLst/>
              <a:gdLst/>
              <a:ahLst/>
              <a:cxnLst>
                <a:cxn ang="0">
                  <a:pos x="94" y="216"/>
                </a:cxn>
                <a:cxn ang="0">
                  <a:pos x="0" y="152"/>
                </a:cxn>
                <a:cxn ang="0">
                  <a:pos x="0" y="152"/>
                </a:cxn>
                <a:cxn ang="0">
                  <a:pos x="0" y="0"/>
                </a:cxn>
                <a:cxn ang="0">
                  <a:pos x="0" y="0"/>
                </a:cxn>
                <a:cxn ang="0">
                  <a:pos x="94" y="66"/>
                </a:cxn>
                <a:cxn ang="0">
                  <a:pos x="94" y="66"/>
                </a:cxn>
                <a:cxn ang="0">
                  <a:pos x="94" y="216"/>
                </a:cxn>
              </a:cxnLst>
              <a:rect l="0" t="0" r="r" b="b"/>
              <a:pathLst>
                <a:path w="94" h="216">
                  <a:moveTo>
                    <a:pt x="94" y="216"/>
                  </a:moveTo>
                  <a:lnTo>
                    <a:pt x="0" y="152"/>
                  </a:lnTo>
                  <a:lnTo>
                    <a:pt x="0" y="152"/>
                  </a:lnTo>
                  <a:lnTo>
                    <a:pt x="0" y="0"/>
                  </a:lnTo>
                  <a:lnTo>
                    <a:pt x="0" y="0"/>
                  </a:lnTo>
                  <a:lnTo>
                    <a:pt x="94" y="66"/>
                  </a:lnTo>
                  <a:lnTo>
                    <a:pt x="94" y="66"/>
                  </a:lnTo>
                  <a:lnTo>
                    <a:pt x="94" y="216"/>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63" name="Freeform 37"/>
            <p:cNvSpPr>
              <a:spLocks/>
            </p:cNvSpPr>
            <p:nvPr/>
          </p:nvSpPr>
          <p:spPr bwMode="auto">
            <a:xfrm>
              <a:off x="3006725" y="1906588"/>
              <a:ext cx="3130550" cy="2203450"/>
            </a:xfrm>
            <a:custGeom>
              <a:avLst/>
              <a:gdLst/>
              <a:ahLst/>
              <a:cxnLst>
                <a:cxn ang="0">
                  <a:pos x="1652" y="638"/>
                </a:cxn>
                <a:cxn ang="0">
                  <a:pos x="1476" y="762"/>
                </a:cxn>
                <a:cxn ang="0">
                  <a:pos x="1476" y="762"/>
                </a:cxn>
                <a:cxn ang="0">
                  <a:pos x="892" y="348"/>
                </a:cxn>
                <a:cxn ang="0">
                  <a:pos x="892" y="348"/>
                </a:cxn>
                <a:cxn ang="0">
                  <a:pos x="1068" y="224"/>
                </a:cxn>
                <a:cxn ang="0">
                  <a:pos x="1068" y="224"/>
                </a:cxn>
                <a:cxn ang="0">
                  <a:pos x="744" y="0"/>
                </a:cxn>
                <a:cxn ang="0">
                  <a:pos x="744" y="0"/>
                </a:cxn>
                <a:cxn ang="0">
                  <a:pos x="0" y="526"/>
                </a:cxn>
                <a:cxn ang="0">
                  <a:pos x="0" y="526"/>
                </a:cxn>
                <a:cxn ang="0">
                  <a:pos x="324" y="750"/>
                </a:cxn>
                <a:cxn ang="0">
                  <a:pos x="324" y="750"/>
                </a:cxn>
                <a:cxn ang="0">
                  <a:pos x="500" y="626"/>
                </a:cxn>
                <a:cxn ang="0">
                  <a:pos x="500" y="626"/>
                </a:cxn>
                <a:cxn ang="0">
                  <a:pos x="1084" y="1040"/>
                </a:cxn>
                <a:cxn ang="0">
                  <a:pos x="1084" y="1040"/>
                </a:cxn>
                <a:cxn ang="0">
                  <a:pos x="908" y="1164"/>
                </a:cxn>
                <a:cxn ang="0">
                  <a:pos x="908" y="1164"/>
                </a:cxn>
                <a:cxn ang="0">
                  <a:pos x="1228" y="1388"/>
                </a:cxn>
                <a:cxn ang="0">
                  <a:pos x="1228" y="1388"/>
                </a:cxn>
                <a:cxn ang="0">
                  <a:pos x="1972" y="860"/>
                </a:cxn>
                <a:cxn ang="0">
                  <a:pos x="1972" y="860"/>
                </a:cxn>
                <a:cxn ang="0">
                  <a:pos x="1652" y="638"/>
                </a:cxn>
              </a:cxnLst>
              <a:rect l="0" t="0" r="r" b="b"/>
              <a:pathLst>
                <a:path w="1972" h="1388">
                  <a:moveTo>
                    <a:pt x="1652" y="638"/>
                  </a:moveTo>
                  <a:lnTo>
                    <a:pt x="1476" y="762"/>
                  </a:lnTo>
                  <a:lnTo>
                    <a:pt x="1476" y="762"/>
                  </a:lnTo>
                  <a:lnTo>
                    <a:pt x="892" y="348"/>
                  </a:lnTo>
                  <a:lnTo>
                    <a:pt x="892" y="348"/>
                  </a:lnTo>
                  <a:lnTo>
                    <a:pt x="1068" y="224"/>
                  </a:lnTo>
                  <a:lnTo>
                    <a:pt x="1068" y="224"/>
                  </a:lnTo>
                  <a:lnTo>
                    <a:pt x="744" y="0"/>
                  </a:lnTo>
                  <a:lnTo>
                    <a:pt x="744" y="0"/>
                  </a:lnTo>
                  <a:lnTo>
                    <a:pt x="0" y="526"/>
                  </a:lnTo>
                  <a:lnTo>
                    <a:pt x="0" y="526"/>
                  </a:lnTo>
                  <a:lnTo>
                    <a:pt x="324" y="750"/>
                  </a:lnTo>
                  <a:lnTo>
                    <a:pt x="324" y="750"/>
                  </a:lnTo>
                  <a:lnTo>
                    <a:pt x="500" y="626"/>
                  </a:lnTo>
                  <a:lnTo>
                    <a:pt x="500" y="626"/>
                  </a:lnTo>
                  <a:lnTo>
                    <a:pt x="1084" y="1040"/>
                  </a:lnTo>
                  <a:lnTo>
                    <a:pt x="1084" y="1040"/>
                  </a:lnTo>
                  <a:lnTo>
                    <a:pt x="908" y="1164"/>
                  </a:lnTo>
                  <a:lnTo>
                    <a:pt x="908" y="1164"/>
                  </a:lnTo>
                  <a:lnTo>
                    <a:pt x="1228" y="1388"/>
                  </a:lnTo>
                  <a:lnTo>
                    <a:pt x="1228" y="1388"/>
                  </a:lnTo>
                  <a:lnTo>
                    <a:pt x="1972" y="860"/>
                  </a:lnTo>
                  <a:lnTo>
                    <a:pt x="1972" y="860"/>
                  </a:lnTo>
                  <a:lnTo>
                    <a:pt x="1652" y="638"/>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072" name="Group 1071">
            <a:extLst>
              <a:ext uri="{C183D7F6-B498-43B3-948B-1728B52AA6E4}">
                <adec:decorative xmlns:adec="http://schemas.microsoft.com/office/drawing/2017/decorative" val="1"/>
              </a:ext>
            </a:extLst>
          </p:cNvPr>
          <p:cNvGrpSpPr/>
          <p:nvPr/>
        </p:nvGrpSpPr>
        <p:grpSpPr>
          <a:xfrm flipH="1">
            <a:off x="6539902" y="3200400"/>
            <a:ext cx="328219" cy="327611"/>
            <a:chOff x="381000" y="1822947"/>
            <a:chExt cx="818445" cy="1072654"/>
          </a:xfrm>
          <a:effectLst/>
        </p:grpSpPr>
        <p:grpSp>
          <p:nvGrpSpPr>
            <p:cNvPr id="1073" name="Group 27"/>
            <p:cNvGrpSpPr/>
            <p:nvPr/>
          </p:nvGrpSpPr>
          <p:grpSpPr>
            <a:xfrm>
              <a:off x="381000" y="2118860"/>
              <a:ext cx="818445" cy="776750"/>
              <a:chOff x="2640013" y="3190875"/>
              <a:chExt cx="3863976" cy="3667126"/>
            </a:xfrm>
          </p:grpSpPr>
          <p:sp>
            <p:nvSpPr>
              <p:cNvPr id="1094" name="Freeform 5"/>
              <p:cNvSpPr>
                <a:spLocks/>
              </p:cNvSpPr>
              <p:nvPr/>
            </p:nvSpPr>
            <p:spPr bwMode="auto">
              <a:xfrm>
                <a:off x="2640013" y="3190875"/>
                <a:ext cx="3863975" cy="2732088"/>
              </a:xfrm>
              <a:custGeom>
                <a:avLst/>
                <a:gdLst/>
                <a:ahLst/>
                <a:cxnLst>
                  <a:cxn ang="0">
                    <a:pos x="0" y="865"/>
                  </a:cxn>
                  <a:cxn ang="0">
                    <a:pos x="1211" y="1721"/>
                  </a:cxn>
                  <a:cxn ang="0">
                    <a:pos x="2434" y="856"/>
                  </a:cxn>
                  <a:cxn ang="0">
                    <a:pos x="1225" y="0"/>
                  </a:cxn>
                  <a:cxn ang="0">
                    <a:pos x="0" y="865"/>
                  </a:cxn>
                </a:cxnLst>
                <a:rect l="0" t="0" r="r" b="b"/>
                <a:pathLst>
                  <a:path w="2434" h="1721">
                    <a:moveTo>
                      <a:pt x="0" y="865"/>
                    </a:moveTo>
                    <a:lnTo>
                      <a:pt x="1211" y="1721"/>
                    </a:lnTo>
                    <a:lnTo>
                      <a:pt x="2434" y="856"/>
                    </a:lnTo>
                    <a:lnTo>
                      <a:pt x="1225" y="0"/>
                    </a:lnTo>
                    <a:lnTo>
                      <a:pt x="0" y="865"/>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95" name="Freeform 6"/>
              <p:cNvSpPr>
                <a:spLocks/>
              </p:cNvSpPr>
              <p:nvPr/>
            </p:nvSpPr>
            <p:spPr bwMode="auto">
              <a:xfrm>
                <a:off x="4562476" y="4549775"/>
                <a:ext cx="1941513" cy="2308225"/>
              </a:xfrm>
              <a:custGeom>
                <a:avLst/>
                <a:gdLst/>
                <a:ahLst/>
                <a:cxnLst>
                  <a:cxn ang="0">
                    <a:pos x="0" y="865"/>
                  </a:cxn>
                  <a:cxn ang="0">
                    <a:pos x="0" y="1454"/>
                  </a:cxn>
                  <a:cxn ang="0">
                    <a:pos x="1223" y="589"/>
                  </a:cxn>
                  <a:cxn ang="0">
                    <a:pos x="1223" y="0"/>
                  </a:cxn>
                  <a:cxn ang="0">
                    <a:pos x="0" y="865"/>
                  </a:cxn>
                </a:cxnLst>
                <a:rect l="0" t="0" r="r" b="b"/>
                <a:pathLst>
                  <a:path w="1223" h="1454">
                    <a:moveTo>
                      <a:pt x="0" y="865"/>
                    </a:moveTo>
                    <a:lnTo>
                      <a:pt x="0" y="1454"/>
                    </a:lnTo>
                    <a:lnTo>
                      <a:pt x="1223" y="589"/>
                    </a:lnTo>
                    <a:lnTo>
                      <a:pt x="1223" y="0"/>
                    </a:lnTo>
                    <a:lnTo>
                      <a:pt x="0" y="86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96" name="Freeform 7"/>
              <p:cNvSpPr>
                <a:spLocks/>
              </p:cNvSpPr>
              <p:nvPr/>
            </p:nvSpPr>
            <p:spPr bwMode="auto">
              <a:xfrm>
                <a:off x="2640013" y="4564063"/>
                <a:ext cx="1922463" cy="2293938"/>
              </a:xfrm>
              <a:custGeom>
                <a:avLst/>
                <a:gdLst/>
                <a:ahLst/>
                <a:cxnLst>
                  <a:cxn ang="0">
                    <a:pos x="1211" y="1445"/>
                  </a:cxn>
                  <a:cxn ang="0">
                    <a:pos x="0" y="589"/>
                  </a:cxn>
                  <a:cxn ang="0">
                    <a:pos x="0" y="589"/>
                  </a:cxn>
                  <a:cxn ang="0">
                    <a:pos x="0" y="0"/>
                  </a:cxn>
                  <a:cxn ang="0">
                    <a:pos x="0" y="0"/>
                  </a:cxn>
                  <a:cxn ang="0">
                    <a:pos x="1211" y="856"/>
                  </a:cxn>
                  <a:cxn ang="0">
                    <a:pos x="1211" y="856"/>
                  </a:cxn>
                  <a:cxn ang="0">
                    <a:pos x="1211" y="1445"/>
                  </a:cxn>
                </a:cxnLst>
                <a:rect l="0" t="0" r="r" b="b"/>
                <a:pathLst>
                  <a:path w="1211" h="1445">
                    <a:moveTo>
                      <a:pt x="1211" y="1445"/>
                    </a:moveTo>
                    <a:lnTo>
                      <a:pt x="0" y="589"/>
                    </a:lnTo>
                    <a:lnTo>
                      <a:pt x="0" y="589"/>
                    </a:lnTo>
                    <a:lnTo>
                      <a:pt x="0" y="0"/>
                    </a:lnTo>
                    <a:lnTo>
                      <a:pt x="0" y="0"/>
                    </a:lnTo>
                    <a:lnTo>
                      <a:pt x="1211" y="856"/>
                    </a:lnTo>
                    <a:lnTo>
                      <a:pt x="1211" y="856"/>
                    </a:lnTo>
                    <a:lnTo>
                      <a:pt x="1211" y="1445"/>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074" name="Group 29"/>
            <p:cNvGrpSpPr/>
            <p:nvPr/>
          </p:nvGrpSpPr>
          <p:grpSpPr>
            <a:xfrm>
              <a:off x="381000" y="1970227"/>
              <a:ext cx="818445" cy="720595"/>
              <a:chOff x="2640013" y="1609725"/>
              <a:chExt cx="3863976" cy="3402013"/>
            </a:xfrm>
          </p:grpSpPr>
          <p:sp>
            <p:nvSpPr>
              <p:cNvPr id="1081" name="Freeform 108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2" name="Freeform 108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3" name="Freeform 108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4" name="Freeform 108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5" name="Freeform 108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6" name="Freeform 108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7" name="Freeform 108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8" name="Freeform 108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9" name="Freeform 108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90" name="Freeform 108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91" name="Freeform 109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92" name="Freeform 109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93" name="Freeform 109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075" name="Group 28"/>
            <p:cNvGrpSpPr/>
            <p:nvPr/>
          </p:nvGrpSpPr>
          <p:grpSpPr>
            <a:xfrm>
              <a:off x="381000" y="1822947"/>
              <a:ext cx="818445" cy="721267"/>
              <a:chOff x="2640013" y="0"/>
              <a:chExt cx="3863976" cy="3405188"/>
            </a:xfrm>
          </p:grpSpPr>
          <p:sp>
            <p:nvSpPr>
              <p:cNvPr id="1076" name="Freeform 23"/>
              <p:cNvSpPr>
                <a:spLocks/>
              </p:cNvSpPr>
              <p:nvPr/>
            </p:nvSpPr>
            <p:spPr bwMode="auto">
              <a:xfrm>
                <a:off x="2640013" y="0"/>
                <a:ext cx="3863975" cy="2732088"/>
              </a:xfrm>
              <a:custGeom>
                <a:avLst/>
                <a:gdLst/>
                <a:ahLst/>
                <a:cxnLst>
                  <a:cxn ang="0">
                    <a:pos x="1225" y="1721"/>
                  </a:cxn>
                  <a:cxn ang="0">
                    <a:pos x="2434" y="866"/>
                  </a:cxn>
                  <a:cxn ang="0">
                    <a:pos x="1211" y="0"/>
                  </a:cxn>
                  <a:cxn ang="0">
                    <a:pos x="0" y="856"/>
                  </a:cxn>
                  <a:cxn ang="0">
                    <a:pos x="1225" y="1721"/>
                  </a:cxn>
                </a:cxnLst>
                <a:rect l="0" t="0" r="r" b="b"/>
                <a:pathLst>
                  <a:path w="2434" h="1721">
                    <a:moveTo>
                      <a:pt x="1225" y="1721"/>
                    </a:moveTo>
                    <a:lnTo>
                      <a:pt x="2434" y="866"/>
                    </a:lnTo>
                    <a:lnTo>
                      <a:pt x="1211" y="0"/>
                    </a:lnTo>
                    <a:lnTo>
                      <a:pt x="0" y="856"/>
                    </a:lnTo>
                    <a:lnTo>
                      <a:pt x="1225" y="1721"/>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7" name="Freeform 24"/>
              <p:cNvSpPr>
                <a:spLocks/>
              </p:cNvSpPr>
              <p:nvPr/>
            </p:nvSpPr>
            <p:spPr bwMode="auto">
              <a:xfrm>
                <a:off x="2640013" y="1358900"/>
                <a:ext cx="1944688" cy="2046288"/>
              </a:xfrm>
              <a:custGeom>
                <a:avLst/>
                <a:gdLst/>
                <a:ahLst/>
                <a:cxnLst>
                  <a:cxn ang="0">
                    <a:pos x="1225" y="1289"/>
                  </a:cxn>
                  <a:cxn ang="0">
                    <a:pos x="1225" y="865"/>
                  </a:cxn>
                  <a:cxn ang="0">
                    <a:pos x="0" y="0"/>
                  </a:cxn>
                  <a:cxn ang="0">
                    <a:pos x="0" y="423"/>
                  </a:cxn>
                  <a:cxn ang="0">
                    <a:pos x="1225" y="1289"/>
                  </a:cxn>
                </a:cxnLst>
                <a:rect l="0" t="0" r="r" b="b"/>
                <a:pathLst>
                  <a:path w="1225" h="1289">
                    <a:moveTo>
                      <a:pt x="1225" y="1289"/>
                    </a:moveTo>
                    <a:lnTo>
                      <a:pt x="1225" y="865"/>
                    </a:lnTo>
                    <a:lnTo>
                      <a:pt x="0" y="0"/>
                    </a:lnTo>
                    <a:lnTo>
                      <a:pt x="0" y="423"/>
                    </a:lnTo>
                    <a:lnTo>
                      <a:pt x="1225" y="1289"/>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8" name="Freeform 25"/>
              <p:cNvSpPr>
                <a:spLocks/>
              </p:cNvSpPr>
              <p:nvPr/>
            </p:nvSpPr>
            <p:spPr bwMode="auto">
              <a:xfrm>
                <a:off x="2640013" y="1485900"/>
                <a:ext cx="1944688" cy="1793875"/>
              </a:xfrm>
              <a:custGeom>
                <a:avLst/>
                <a:gdLst/>
                <a:ahLst/>
                <a:cxnLst>
                  <a:cxn ang="0">
                    <a:pos x="1225" y="1130"/>
                  </a:cxn>
                  <a:cxn ang="0">
                    <a:pos x="1225" y="864"/>
                  </a:cxn>
                  <a:cxn ang="0">
                    <a:pos x="0" y="0"/>
                  </a:cxn>
                  <a:cxn ang="0">
                    <a:pos x="0" y="263"/>
                  </a:cxn>
                  <a:cxn ang="0">
                    <a:pos x="1225" y="1130"/>
                  </a:cxn>
                </a:cxnLst>
                <a:rect l="0" t="0" r="r" b="b"/>
                <a:pathLst>
                  <a:path w="1225" h="1130">
                    <a:moveTo>
                      <a:pt x="1225" y="1130"/>
                    </a:moveTo>
                    <a:lnTo>
                      <a:pt x="1225" y="864"/>
                    </a:lnTo>
                    <a:lnTo>
                      <a:pt x="0" y="0"/>
                    </a:lnTo>
                    <a:lnTo>
                      <a:pt x="0" y="263"/>
                    </a:lnTo>
                    <a:lnTo>
                      <a:pt x="1225" y="1130"/>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9" name="Freeform 26"/>
              <p:cNvSpPr>
                <a:spLocks/>
              </p:cNvSpPr>
              <p:nvPr/>
            </p:nvSpPr>
            <p:spPr bwMode="auto">
              <a:xfrm>
                <a:off x="4584701" y="1374775"/>
                <a:ext cx="1919288" cy="2030413"/>
              </a:xfrm>
              <a:custGeom>
                <a:avLst/>
                <a:gdLst/>
                <a:ahLst/>
                <a:cxnLst>
                  <a:cxn ang="0">
                    <a:pos x="1209" y="423"/>
                  </a:cxn>
                  <a:cxn ang="0">
                    <a:pos x="0" y="1279"/>
                  </a:cxn>
                  <a:cxn ang="0">
                    <a:pos x="0" y="1279"/>
                  </a:cxn>
                  <a:cxn ang="0">
                    <a:pos x="0" y="855"/>
                  </a:cxn>
                  <a:cxn ang="0">
                    <a:pos x="0" y="855"/>
                  </a:cxn>
                  <a:cxn ang="0">
                    <a:pos x="1209" y="0"/>
                  </a:cxn>
                  <a:cxn ang="0">
                    <a:pos x="1209" y="0"/>
                  </a:cxn>
                  <a:cxn ang="0">
                    <a:pos x="1209" y="423"/>
                  </a:cxn>
                </a:cxnLst>
                <a:rect l="0" t="0" r="r" b="b"/>
                <a:pathLst>
                  <a:path w="1209" h="1279">
                    <a:moveTo>
                      <a:pt x="1209" y="423"/>
                    </a:moveTo>
                    <a:lnTo>
                      <a:pt x="0" y="1279"/>
                    </a:lnTo>
                    <a:lnTo>
                      <a:pt x="0" y="1279"/>
                    </a:lnTo>
                    <a:lnTo>
                      <a:pt x="0" y="855"/>
                    </a:lnTo>
                    <a:lnTo>
                      <a:pt x="0" y="855"/>
                    </a:lnTo>
                    <a:lnTo>
                      <a:pt x="1209" y="0"/>
                    </a:lnTo>
                    <a:lnTo>
                      <a:pt x="1209" y="0"/>
                    </a:lnTo>
                    <a:lnTo>
                      <a:pt x="1209" y="423"/>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0" name="Freeform 27"/>
              <p:cNvSpPr>
                <a:spLocks/>
              </p:cNvSpPr>
              <p:nvPr/>
            </p:nvSpPr>
            <p:spPr bwMode="auto">
              <a:xfrm>
                <a:off x="4584701" y="1501775"/>
                <a:ext cx="1919288" cy="1778000"/>
              </a:xfrm>
              <a:custGeom>
                <a:avLst/>
                <a:gdLst/>
                <a:ahLst/>
                <a:cxnLst>
                  <a:cxn ang="0">
                    <a:pos x="1209" y="264"/>
                  </a:cxn>
                  <a:cxn ang="0">
                    <a:pos x="0" y="1120"/>
                  </a:cxn>
                  <a:cxn ang="0">
                    <a:pos x="0" y="1120"/>
                  </a:cxn>
                  <a:cxn ang="0">
                    <a:pos x="0" y="854"/>
                  </a:cxn>
                  <a:cxn ang="0">
                    <a:pos x="0" y="854"/>
                  </a:cxn>
                  <a:cxn ang="0">
                    <a:pos x="1209" y="0"/>
                  </a:cxn>
                  <a:cxn ang="0">
                    <a:pos x="1209" y="0"/>
                  </a:cxn>
                  <a:cxn ang="0">
                    <a:pos x="1209" y="264"/>
                  </a:cxn>
                </a:cxnLst>
                <a:rect l="0" t="0" r="r" b="b"/>
                <a:pathLst>
                  <a:path w="1209" h="1120">
                    <a:moveTo>
                      <a:pt x="1209" y="264"/>
                    </a:moveTo>
                    <a:lnTo>
                      <a:pt x="0" y="1120"/>
                    </a:lnTo>
                    <a:lnTo>
                      <a:pt x="0" y="1120"/>
                    </a:lnTo>
                    <a:lnTo>
                      <a:pt x="0" y="854"/>
                    </a:lnTo>
                    <a:lnTo>
                      <a:pt x="0" y="854"/>
                    </a:lnTo>
                    <a:lnTo>
                      <a:pt x="1209" y="0"/>
                    </a:lnTo>
                    <a:lnTo>
                      <a:pt x="1209" y="0"/>
                    </a:lnTo>
                    <a:lnTo>
                      <a:pt x="1209" y="264"/>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grpSp>
        <p:nvGrpSpPr>
          <p:cNvPr id="1097" name="Group 1096">
            <a:extLst>
              <a:ext uri="{C183D7F6-B498-43B3-948B-1728B52AA6E4}">
                <adec:decorative xmlns:adec="http://schemas.microsoft.com/office/drawing/2017/decorative" val="1"/>
              </a:ext>
            </a:extLst>
          </p:cNvPr>
          <p:cNvGrpSpPr/>
          <p:nvPr/>
        </p:nvGrpSpPr>
        <p:grpSpPr>
          <a:xfrm flipH="1">
            <a:off x="8304212" y="3962400"/>
            <a:ext cx="316558" cy="664580"/>
            <a:chOff x="3505200" y="291922"/>
            <a:chExt cx="991728" cy="2733777"/>
          </a:xfrm>
          <a:effectLst/>
        </p:grpSpPr>
        <p:grpSp>
          <p:nvGrpSpPr>
            <p:cNvPr id="1098" name="Group 87"/>
            <p:cNvGrpSpPr/>
            <p:nvPr/>
          </p:nvGrpSpPr>
          <p:grpSpPr>
            <a:xfrm>
              <a:off x="3508525" y="2087650"/>
              <a:ext cx="988403" cy="938049"/>
              <a:chOff x="2640013" y="3190875"/>
              <a:chExt cx="3863976" cy="3667126"/>
            </a:xfrm>
          </p:grpSpPr>
          <p:sp>
            <p:nvSpPr>
              <p:cNvPr id="1231" name="Freeform 5"/>
              <p:cNvSpPr>
                <a:spLocks/>
              </p:cNvSpPr>
              <p:nvPr/>
            </p:nvSpPr>
            <p:spPr bwMode="auto">
              <a:xfrm>
                <a:off x="2640013" y="3190875"/>
                <a:ext cx="3863975" cy="2732088"/>
              </a:xfrm>
              <a:custGeom>
                <a:avLst/>
                <a:gdLst/>
                <a:ahLst/>
                <a:cxnLst>
                  <a:cxn ang="0">
                    <a:pos x="0" y="865"/>
                  </a:cxn>
                  <a:cxn ang="0">
                    <a:pos x="1211" y="1721"/>
                  </a:cxn>
                  <a:cxn ang="0">
                    <a:pos x="2434" y="856"/>
                  </a:cxn>
                  <a:cxn ang="0">
                    <a:pos x="1225" y="0"/>
                  </a:cxn>
                  <a:cxn ang="0">
                    <a:pos x="0" y="865"/>
                  </a:cxn>
                </a:cxnLst>
                <a:rect l="0" t="0" r="r" b="b"/>
                <a:pathLst>
                  <a:path w="2434" h="1721">
                    <a:moveTo>
                      <a:pt x="0" y="865"/>
                    </a:moveTo>
                    <a:lnTo>
                      <a:pt x="1211" y="1721"/>
                    </a:lnTo>
                    <a:lnTo>
                      <a:pt x="2434" y="856"/>
                    </a:lnTo>
                    <a:lnTo>
                      <a:pt x="1225" y="0"/>
                    </a:lnTo>
                    <a:lnTo>
                      <a:pt x="0" y="865"/>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32" name="Freeform 6"/>
              <p:cNvSpPr>
                <a:spLocks/>
              </p:cNvSpPr>
              <p:nvPr/>
            </p:nvSpPr>
            <p:spPr bwMode="auto">
              <a:xfrm>
                <a:off x="4562476" y="4549775"/>
                <a:ext cx="1941513" cy="2308225"/>
              </a:xfrm>
              <a:custGeom>
                <a:avLst/>
                <a:gdLst/>
                <a:ahLst/>
                <a:cxnLst>
                  <a:cxn ang="0">
                    <a:pos x="0" y="865"/>
                  </a:cxn>
                  <a:cxn ang="0">
                    <a:pos x="0" y="1454"/>
                  </a:cxn>
                  <a:cxn ang="0">
                    <a:pos x="1223" y="589"/>
                  </a:cxn>
                  <a:cxn ang="0">
                    <a:pos x="1223" y="0"/>
                  </a:cxn>
                  <a:cxn ang="0">
                    <a:pos x="0" y="865"/>
                  </a:cxn>
                </a:cxnLst>
                <a:rect l="0" t="0" r="r" b="b"/>
                <a:pathLst>
                  <a:path w="1223" h="1454">
                    <a:moveTo>
                      <a:pt x="0" y="865"/>
                    </a:moveTo>
                    <a:lnTo>
                      <a:pt x="0" y="1454"/>
                    </a:lnTo>
                    <a:lnTo>
                      <a:pt x="1223" y="589"/>
                    </a:lnTo>
                    <a:lnTo>
                      <a:pt x="1223" y="0"/>
                    </a:lnTo>
                    <a:lnTo>
                      <a:pt x="0" y="86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33" name="Freeform 7"/>
              <p:cNvSpPr>
                <a:spLocks/>
              </p:cNvSpPr>
              <p:nvPr/>
            </p:nvSpPr>
            <p:spPr bwMode="auto">
              <a:xfrm>
                <a:off x="2640013" y="4564063"/>
                <a:ext cx="1922463" cy="2293938"/>
              </a:xfrm>
              <a:custGeom>
                <a:avLst/>
                <a:gdLst/>
                <a:ahLst/>
                <a:cxnLst>
                  <a:cxn ang="0">
                    <a:pos x="1211" y="1445"/>
                  </a:cxn>
                  <a:cxn ang="0">
                    <a:pos x="0" y="589"/>
                  </a:cxn>
                  <a:cxn ang="0">
                    <a:pos x="0" y="589"/>
                  </a:cxn>
                  <a:cxn ang="0">
                    <a:pos x="0" y="0"/>
                  </a:cxn>
                  <a:cxn ang="0">
                    <a:pos x="0" y="0"/>
                  </a:cxn>
                  <a:cxn ang="0">
                    <a:pos x="1211" y="856"/>
                  </a:cxn>
                  <a:cxn ang="0">
                    <a:pos x="1211" y="856"/>
                  </a:cxn>
                  <a:cxn ang="0">
                    <a:pos x="1211" y="1445"/>
                  </a:cxn>
                </a:cxnLst>
                <a:rect l="0" t="0" r="r" b="b"/>
                <a:pathLst>
                  <a:path w="1211" h="1445">
                    <a:moveTo>
                      <a:pt x="1211" y="1445"/>
                    </a:moveTo>
                    <a:lnTo>
                      <a:pt x="0" y="589"/>
                    </a:lnTo>
                    <a:lnTo>
                      <a:pt x="0" y="589"/>
                    </a:lnTo>
                    <a:lnTo>
                      <a:pt x="0" y="0"/>
                    </a:lnTo>
                    <a:lnTo>
                      <a:pt x="0" y="0"/>
                    </a:lnTo>
                    <a:lnTo>
                      <a:pt x="1211" y="856"/>
                    </a:lnTo>
                    <a:lnTo>
                      <a:pt x="1211" y="856"/>
                    </a:lnTo>
                    <a:lnTo>
                      <a:pt x="1211" y="1445"/>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099" name="Group 88"/>
            <p:cNvGrpSpPr/>
            <p:nvPr/>
          </p:nvGrpSpPr>
          <p:grpSpPr>
            <a:xfrm>
              <a:off x="3505200" y="1908162"/>
              <a:ext cx="988403" cy="870233"/>
              <a:chOff x="2640013" y="1609725"/>
              <a:chExt cx="3863976" cy="3402013"/>
            </a:xfrm>
          </p:grpSpPr>
          <p:sp>
            <p:nvSpPr>
              <p:cNvPr id="1218"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9"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20"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21"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22"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23"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24"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25"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26"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27"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28"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29"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30"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00" name="Group 89"/>
            <p:cNvGrpSpPr/>
            <p:nvPr/>
          </p:nvGrpSpPr>
          <p:grpSpPr>
            <a:xfrm>
              <a:off x="3505200" y="1728456"/>
              <a:ext cx="988403" cy="870233"/>
              <a:chOff x="2640013" y="1609725"/>
              <a:chExt cx="3863976" cy="3402013"/>
            </a:xfrm>
          </p:grpSpPr>
          <p:sp>
            <p:nvSpPr>
              <p:cNvPr id="1205"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6"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7"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8"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9"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0"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1"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2"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3"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4"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5"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6"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7"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01" name="Group 90"/>
            <p:cNvGrpSpPr/>
            <p:nvPr/>
          </p:nvGrpSpPr>
          <p:grpSpPr>
            <a:xfrm>
              <a:off x="3505200" y="1548748"/>
              <a:ext cx="988403" cy="870233"/>
              <a:chOff x="2640013" y="1609725"/>
              <a:chExt cx="3863976" cy="3402013"/>
            </a:xfrm>
          </p:grpSpPr>
          <p:sp>
            <p:nvSpPr>
              <p:cNvPr id="1192"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3"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4"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5"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6"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7"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8"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9"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0"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1"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2"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3"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4"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02" name="Group 140"/>
            <p:cNvGrpSpPr/>
            <p:nvPr/>
          </p:nvGrpSpPr>
          <p:grpSpPr>
            <a:xfrm>
              <a:off x="3505200" y="1369040"/>
              <a:ext cx="988403" cy="870233"/>
              <a:chOff x="2640013" y="1609725"/>
              <a:chExt cx="3863976" cy="3402013"/>
            </a:xfrm>
          </p:grpSpPr>
          <p:sp>
            <p:nvSpPr>
              <p:cNvPr id="1179"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0"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1"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2"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3"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4"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5"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6"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7"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8"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9"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0"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1"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03" name="Group 224"/>
            <p:cNvGrpSpPr/>
            <p:nvPr/>
          </p:nvGrpSpPr>
          <p:grpSpPr>
            <a:xfrm>
              <a:off x="3505200" y="1189332"/>
              <a:ext cx="988403" cy="870233"/>
              <a:chOff x="2640013" y="1609725"/>
              <a:chExt cx="3863976" cy="3402013"/>
            </a:xfrm>
          </p:grpSpPr>
          <p:sp>
            <p:nvSpPr>
              <p:cNvPr id="1166"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7"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8"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9"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0"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1"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2"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3"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4"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5"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6"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7"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8"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04" name="Group 238"/>
            <p:cNvGrpSpPr/>
            <p:nvPr/>
          </p:nvGrpSpPr>
          <p:grpSpPr>
            <a:xfrm>
              <a:off x="3505200" y="1009624"/>
              <a:ext cx="988403" cy="870233"/>
              <a:chOff x="2640013" y="1609725"/>
              <a:chExt cx="3863976" cy="3402013"/>
            </a:xfrm>
          </p:grpSpPr>
          <p:sp>
            <p:nvSpPr>
              <p:cNvPr id="1153"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4"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5"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6"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7"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8"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9"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0"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1"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2"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3"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4"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5"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05" name="Group 252"/>
            <p:cNvGrpSpPr/>
            <p:nvPr/>
          </p:nvGrpSpPr>
          <p:grpSpPr>
            <a:xfrm>
              <a:off x="3505200" y="829916"/>
              <a:ext cx="988403" cy="870233"/>
              <a:chOff x="2640013" y="1609725"/>
              <a:chExt cx="3863976" cy="3402013"/>
            </a:xfrm>
          </p:grpSpPr>
          <p:sp>
            <p:nvSpPr>
              <p:cNvPr id="1140"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1"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2"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3"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4"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5"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6"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7"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8"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9"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0"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1"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2"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06" name="Group 266"/>
            <p:cNvGrpSpPr/>
            <p:nvPr/>
          </p:nvGrpSpPr>
          <p:grpSpPr>
            <a:xfrm>
              <a:off x="3505200" y="650208"/>
              <a:ext cx="988403" cy="870233"/>
              <a:chOff x="2640013" y="1609725"/>
              <a:chExt cx="3863976" cy="3402013"/>
            </a:xfrm>
          </p:grpSpPr>
          <p:sp>
            <p:nvSpPr>
              <p:cNvPr id="1127"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8"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9"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0"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1"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2"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3"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4"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5"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6"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7"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8"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9"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07" name="Group 280"/>
            <p:cNvGrpSpPr/>
            <p:nvPr/>
          </p:nvGrpSpPr>
          <p:grpSpPr>
            <a:xfrm>
              <a:off x="3505200" y="470500"/>
              <a:ext cx="988403" cy="870233"/>
              <a:chOff x="2640013" y="1609725"/>
              <a:chExt cx="3863976" cy="3402013"/>
            </a:xfrm>
          </p:grpSpPr>
          <p:sp>
            <p:nvSpPr>
              <p:cNvPr id="1114"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5"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6"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7"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8"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9"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0"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1"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2"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3"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4"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5"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6"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08" name="Group 91"/>
            <p:cNvGrpSpPr/>
            <p:nvPr/>
          </p:nvGrpSpPr>
          <p:grpSpPr>
            <a:xfrm>
              <a:off x="3505200" y="291922"/>
              <a:ext cx="988403" cy="871044"/>
              <a:chOff x="2640013" y="0"/>
              <a:chExt cx="3863976" cy="3405188"/>
            </a:xfrm>
          </p:grpSpPr>
          <p:sp>
            <p:nvSpPr>
              <p:cNvPr id="1109" name="Freeform 23"/>
              <p:cNvSpPr>
                <a:spLocks/>
              </p:cNvSpPr>
              <p:nvPr/>
            </p:nvSpPr>
            <p:spPr bwMode="auto">
              <a:xfrm>
                <a:off x="2640013" y="0"/>
                <a:ext cx="3863975" cy="2732088"/>
              </a:xfrm>
              <a:custGeom>
                <a:avLst/>
                <a:gdLst/>
                <a:ahLst/>
                <a:cxnLst>
                  <a:cxn ang="0">
                    <a:pos x="1225" y="1721"/>
                  </a:cxn>
                  <a:cxn ang="0">
                    <a:pos x="2434" y="866"/>
                  </a:cxn>
                  <a:cxn ang="0">
                    <a:pos x="1211" y="0"/>
                  </a:cxn>
                  <a:cxn ang="0">
                    <a:pos x="0" y="856"/>
                  </a:cxn>
                  <a:cxn ang="0">
                    <a:pos x="1225" y="1721"/>
                  </a:cxn>
                </a:cxnLst>
                <a:rect l="0" t="0" r="r" b="b"/>
                <a:pathLst>
                  <a:path w="2434" h="1721">
                    <a:moveTo>
                      <a:pt x="1225" y="1721"/>
                    </a:moveTo>
                    <a:lnTo>
                      <a:pt x="2434" y="866"/>
                    </a:lnTo>
                    <a:lnTo>
                      <a:pt x="1211" y="0"/>
                    </a:lnTo>
                    <a:lnTo>
                      <a:pt x="0" y="856"/>
                    </a:lnTo>
                    <a:lnTo>
                      <a:pt x="1225" y="1721"/>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0" name="Freeform 24"/>
              <p:cNvSpPr>
                <a:spLocks/>
              </p:cNvSpPr>
              <p:nvPr/>
            </p:nvSpPr>
            <p:spPr bwMode="auto">
              <a:xfrm>
                <a:off x="2640013" y="1358900"/>
                <a:ext cx="1944688" cy="2046288"/>
              </a:xfrm>
              <a:custGeom>
                <a:avLst/>
                <a:gdLst/>
                <a:ahLst/>
                <a:cxnLst>
                  <a:cxn ang="0">
                    <a:pos x="1225" y="1289"/>
                  </a:cxn>
                  <a:cxn ang="0">
                    <a:pos x="1225" y="865"/>
                  </a:cxn>
                  <a:cxn ang="0">
                    <a:pos x="0" y="0"/>
                  </a:cxn>
                  <a:cxn ang="0">
                    <a:pos x="0" y="423"/>
                  </a:cxn>
                  <a:cxn ang="0">
                    <a:pos x="1225" y="1289"/>
                  </a:cxn>
                </a:cxnLst>
                <a:rect l="0" t="0" r="r" b="b"/>
                <a:pathLst>
                  <a:path w="1225" h="1289">
                    <a:moveTo>
                      <a:pt x="1225" y="1289"/>
                    </a:moveTo>
                    <a:lnTo>
                      <a:pt x="1225" y="865"/>
                    </a:lnTo>
                    <a:lnTo>
                      <a:pt x="0" y="0"/>
                    </a:lnTo>
                    <a:lnTo>
                      <a:pt x="0" y="423"/>
                    </a:lnTo>
                    <a:lnTo>
                      <a:pt x="1225" y="1289"/>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1" name="Freeform 25"/>
              <p:cNvSpPr>
                <a:spLocks/>
              </p:cNvSpPr>
              <p:nvPr/>
            </p:nvSpPr>
            <p:spPr bwMode="auto">
              <a:xfrm>
                <a:off x="2640013" y="1485900"/>
                <a:ext cx="1944688" cy="1793875"/>
              </a:xfrm>
              <a:custGeom>
                <a:avLst/>
                <a:gdLst/>
                <a:ahLst/>
                <a:cxnLst>
                  <a:cxn ang="0">
                    <a:pos x="1225" y="1130"/>
                  </a:cxn>
                  <a:cxn ang="0">
                    <a:pos x="1225" y="864"/>
                  </a:cxn>
                  <a:cxn ang="0">
                    <a:pos x="0" y="0"/>
                  </a:cxn>
                  <a:cxn ang="0">
                    <a:pos x="0" y="263"/>
                  </a:cxn>
                  <a:cxn ang="0">
                    <a:pos x="1225" y="1130"/>
                  </a:cxn>
                </a:cxnLst>
                <a:rect l="0" t="0" r="r" b="b"/>
                <a:pathLst>
                  <a:path w="1225" h="1130">
                    <a:moveTo>
                      <a:pt x="1225" y="1130"/>
                    </a:moveTo>
                    <a:lnTo>
                      <a:pt x="1225" y="864"/>
                    </a:lnTo>
                    <a:lnTo>
                      <a:pt x="0" y="0"/>
                    </a:lnTo>
                    <a:lnTo>
                      <a:pt x="0" y="263"/>
                    </a:lnTo>
                    <a:lnTo>
                      <a:pt x="1225" y="1130"/>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2" name="Freeform 26"/>
              <p:cNvSpPr>
                <a:spLocks/>
              </p:cNvSpPr>
              <p:nvPr/>
            </p:nvSpPr>
            <p:spPr bwMode="auto">
              <a:xfrm>
                <a:off x="4584691" y="1374773"/>
                <a:ext cx="1919288" cy="2030415"/>
              </a:xfrm>
              <a:custGeom>
                <a:avLst/>
                <a:gdLst/>
                <a:ahLst/>
                <a:cxnLst>
                  <a:cxn ang="0">
                    <a:pos x="1209" y="423"/>
                  </a:cxn>
                  <a:cxn ang="0">
                    <a:pos x="0" y="1279"/>
                  </a:cxn>
                  <a:cxn ang="0">
                    <a:pos x="0" y="1279"/>
                  </a:cxn>
                  <a:cxn ang="0">
                    <a:pos x="0" y="855"/>
                  </a:cxn>
                  <a:cxn ang="0">
                    <a:pos x="0" y="855"/>
                  </a:cxn>
                  <a:cxn ang="0">
                    <a:pos x="1209" y="0"/>
                  </a:cxn>
                  <a:cxn ang="0">
                    <a:pos x="1209" y="0"/>
                  </a:cxn>
                  <a:cxn ang="0">
                    <a:pos x="1209" y="423"/>
                  </a:cxn>
                </a:cxnLst>
                <a:rect l="0" t="0" r="r" b="b"/>
                <a:pathLst>
                  <a:path w="1209" h="1279">
                    <a:moveTo>
                      <a:pt x="1209" y="423"/>
                    </a:moveTo>
                    <a:lnTo>
                      <a:pt x="0" y="1279"/>
                    </a:lnTo>
                    <a:lnTo>
                      <a:pt x="0" y="1279"/>
                    </a:lnTo>
                    <a:lnTo>
                      <a:pt x="0" y="855"/>
                    </a:lnTo>
                    <a:lnTo>
                      <a:pt x="0" y="855"/>
                    </a:lnTo>
                    <a:lnTo>
                      <a:pt x="1209" y="0"/>
                    </a:lnTo>
                    <a:lnTo>
                      <a:pt x="1209" y="0"/>
                    </a:lnTo>
                    <a:lnTo>
                      <a:pt x="1209" y="423"/>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3" name="Freeform 27"/>
              <p:cNvSpPr>
                <a:spLocks/>
              </p:cNvSpPr>
              <p:nvPr/>
            </p:nvSpPr>
            <p:spPr bwMode="auto">
              <a:xfrm>
                <a:off x="4584701" y="1501776"/>
                <a:ext cx="1919288" cy="1778000"/>
              </a:xfrm>
              <a:custGeom>
                <a:avLst/>
                <a:gdLst/>
                <a:ahLst/>
                <a:cxnLst>
                  <a:cxn ang="0">
                    <a:pos x="1209" y="264"/>
                  </a:cxn>
                  <a:cxn ang="0">
                    <a:pos x="0" y="1120"/>
                  </a:cxn>
                  <a:cxn ang="0">
                    <a:pos x="0" y="1120"/>
                  </a:cxn>
                  <a:cxn ang="0">
                    <a:pos x="0" y="854"/>
                  </a:cxn>
                  <a:cxn ang="0">
                    <a:pos x="0" y="854"/>
                  </a:cxn>
                  <a:cxn ang="0">
                    <a:pos x="1209" y="0"/>
                  </a:cxn>
                  <a:cxn ang="0">
                    <a:pos x="1209" y="0"/>
                  </a:cxn>
                  <a:cxn ang="0">
                    <a:pos x="1209" y="264"/>
                  </a:cxn>
                </a:cxnLst>
                <a:rect l="0" t="0" r="r" b="b"/>
                <a:pathLst>
                  <a:path w="1209" h="1120">
                    <a:moveTo>
                      <a:pt x="1209" y="264"/>
                    </a:moveTo>
                    <a:lnTo>
                      <a:pt x="0" y="1120"/>
                    </a:lnTo>
                    <a:lnTo>
                      <a:pt x="0" y="1120"/>
                    </a:lnTo>
                    <a:lnTo>
                      <a:pt x="0" y="854"/>
                    </a:lnTo>
                    <a:lnTo>
                      <a:pt x="0" y="854"/>
                    </a:lnTo>
                    <a:lnTo>
                      <a:pt x="1209" y="0"/>
                    </a:lnTo>
                    <a:lnTo>
                      <a:pt x="1209" y="0"/>
                    </a:lnTo>
                    <a:lnTo>
                      <a:pt x="1209" y="264"/>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grpSp>
        <p:nvGrpSpPr>
          <p:cNvPr id="31" name="Group 30">
            <a:extLst>
              <a:ext uri="{C183D7F6-B498-43B3-948B-1728B52AA6E4}">
                <adec:decorative xmlns:adec="http://schemas.microsoft.com/office/drawing/2017/decorative" val="1"/>
              </a:ext>
            </a:extLst>
          </p:cNvPr>
          <p:cNvGrpSpPr/>
          <p:nvPr/>
        </p:nvGrpSpPr>
        <p:grpSpPr>
          <a:xfrm>
            <a:off x="2444432" y="1447800"/>
            <a:ext cx="6774180" cy="3886200"/>
            <a:chOff x="2444432" y="1447800"/>
            <a:chExt cx="6774180" cy="3886200"/>
          </a:xfrm>
        </p:grpSpPr>
        <p:cxnSp>
          <p:nvCxnSpPr>
            <p:cNvPr id="930" name="Straight Arrow Connector 929"/>
            <p:cNvCxnSpPr/>
            <p:nvPr/>
          </p:nvCxnSpPr>
          <p:spPr>
            <a:xfrm>
              <a:off x="2444432" y="1447800"/>
              <a:ext cx="0" cy="1242060"/>
            </a:xfrm>
            <a:prstGeom prst="straightConnector1">
              <a:avLst/>
            </a:prstGeom>
            <a:ln w="19050">
              <a:solidFill>
                <a:schemeClr val="tx1"/>
              </a:solidFill>
              <a:headEnd type="none" w="med" len="med"/>
              <a:tailEnd type="oval" w="lg" len="lg"/>
            </a:ln>
          </p:spPr>
          <p:style>
            <a:lnRef idx="1">
              <a:schemeClr val="accent1"/>
            </a:lnRef>
            <a:fillRef idx="0">
              <a:schemeClr val="accent1"/>
            </a:fillRef>
            <a:effectRef idx="0">
              <a:schemeClr val="accent1"/>
            </a:effectRef>
            <a:fontRef idx="minor">
              <a:schemeClr val="tx1"/>
            </a:fontRef>
          </p:style>
        </p:cxnSp>
        <p:cxnSp>
          <p:nvCxnSpPr>
            <p:cNvPr id="1012" name="Straight Arrow Connector 1011"/>
            <p:cNvCxnSpPr/>
            <p:nvPr/>
          </p:nvCxnSpPr>
          <p:spPr>
            <a:xfrm flipV="1">
              <a:off x="3208179" y="4038601"/>
              <a:ext cx="0" cy="1295399"/>
            </a:xfrm>
            <a:prstGeom prst="straightConnector1">
              <a:avLst/>
            </a:prstGeom>
            <a:ln w="19050">
              <a:solidFill>
                <a:schemeClr val="tx1"/>
              </a:solidFill>
              <a:headEnd type="none" w="med" len="med"/>
              <a:tailEnd type="oval" w="lg" len="lg"/>
            </a:ln>
          </p:spPr>
          <p:style>
            <a:lnRef idx="1">
              <a:schemeClr val="accent1"/>
            </a:lnRef>
            <a:fillRef idx="0">
              <a:schemeClr val="accent1"/>
            </a:fillRef>
            <a:effectRef idx="0">
              <a:schemeClr val="accent1"/>
            </a:effectRef>
            <a:fontRef idx="minor">
              <a:schemeClr val="tx1"/>
            </a:fontRef>
          </p:style>
        </p:cxnSp>
        <p:cxnSp>
          <p:nvCxnSpPr>
            <p:cNvPr id="1016" name="Straight Arrow Connector 901"/>
            <p:cNvCxnSpPr/>
            <p:nvPr/>
          </p:nvCxnSpPr>
          <p:spPr>
            <a:xfrm>
              <a:off x="4562794" y="1447800"/>
              <a:ext cx="0" cy="1074419"/>
            </a:xfrm>
            <a:prstGeom prst="straightConnector1">
              <a:avLst/>
            </a:prstGeom>
            <a:ln w="19050">
              <a:solidFill>
                <a:schemeClr val="tx1"/>
              </a:solidFill>
              <a:headEnd type="none" w="med" len="med"/>
              <a:tailEnd type="oval" w="lg" len="lg"/>
            </a:ln>
          </p:spPr>
          <p:style>
            <a:lnRef idx="1">
              <a:schemeClr val="accent1"/>
            </a:lnRef>
            <a:fillRef idx="0">
              <a:schemeClr val="accent1"/>
            </a:fillRef>
            <a:effectRef idx="0">
              <a:schemeClr val="accent1"/>
            </a:effectRef>
            <a:fontRef idx="minor">
              <a:schemeClr val="tx1"/>
            </a:fontRef>
          </p:style>
        </p:cxnSp>
        <p:cxnSp>
          <p:nvCxnSpPr>
            <p:cNvPr id="1067" name="Straight Arrow Connector 909"/>
            <p:cNvCxnSpPr/>
            <p:nvPr/>
          </p:nvCxnSpPr>
          <p:spPr>
            <a:xfrm flipV="1">
              <a:off x="5798979" y="4572002"/>
              <a:ext cx="0" cy="761998"/>
            </a:xfrm>
            <a:prstGeom prst="straightConnector1">
              <a:avLst/>
            </a:prstGeom>
            <a:ln w="19050">
              <a:solidFill>
                <a:schemeClr val="tx1"/>
              </a:solidFill>
              <a:headEnd type="none" w="med" len="med"/>
              <a:tailEnd type="oval" w="lg" len="lg"/>
            </a:ln>
          </p:spPr>
          <p:style>
            <a:lnRef idx="1">
              <a:schemeClr val="accent1"/>
            </a:lnRef>
            <a:fillRef idx="0">
              <a:schemeClr val="accent1"/>
            </a:fillRef>
            <a:effectRef idx="0">
              <a:schemeClr val="accent1"/>
            </a:effectRef>
            <a:fontRef idx="minor">
              <a:schemeClr val="tx1"/>
            </a:fontRef>
          </p:style>
        </p:cxnSp>
        <p:cxnSp>
          <p:nvCxnSpPr>
            <p:cNvPr id="1071" name="Straight Arrow Connector 901"/>
            <p:cNvCxnSpPr/>
            <p:nvPr/>
          </p:nvCxnSpPr>
          <p:spPr>
            <a:xfrm>
              <a:off x="6704012" y="1447800"/>
              <a:ext cx="0" cy="1524000"/>
            </a:xfrm>
            <a:prstGeom prst="straightConnector1">
              <a:avLst/>
            </a:prstGeom>
            <a:ln w="19050">
              <a:solidFill>
                <a:schemeClr val="tx1"/>
              </a:solidFill>
              <a:headEnd type="none" w="med" len="med"/>
              <a:tailEnd type="oval" w="lg" len="lg"/>
            </a:ln>
          </p:spPr>
          <p:style>
            <a:lnRef idx="1">
              <a:schemeClr val="accent1"/>
            </a:lnRef>
            <a:fillRef idx="0">
              <a:schemeClr val="accent1"/>
            </a:fillRef>
            <a:effectRef idx="0">
              <a:schemeClr val="accent1"/>
            </a:effectRef>
            <a:fontRef idx="minor">
              <a:schemeClr val="tx1"/>
            </a:fontRef>
          </p:style>
        </p:cxnSp>
        <p:cxnSp>
          <p:nvCxnSpPr>
            <p:cNvPr id="1237" name="Straight Arrow Connector 1236"/>
            <p:cNvCxnSpPr/>
            <p:nvPr/>
          </p:nvCxnSpPr>
          <p:spPr>
            <a:xfrm flipV="1">
              <a:off x="8487092" y="4800603"/>
              <a:ext cx="0" cy="533397"/>
            </a:xfrm>
            <a:prstGeom prst="straightConnector1">
              <a:avLst/>
            </a:prstGeom>
            <a:ln w="19050">
              <a:solidFill>
                <a:schemeClr val="tx1"/>
              </a:solidFill>
              <a:headEnd type="none" w="med" len="med"/>
              <a:tailEnd type="oval" w="lg" len="lg"/>
            </a:ln>
          </p:spPr>
          <p:style>
            <a:lnRef idx="1">
              <a:schemeClr val="accent1"/>
            </a:lnRef>
            <a:fillRef idx="0">
              <a:schemeClr val="accent1"/>
            </a:fillRef>
            <a:effectRef idx="0">
              <a:schemeClr val="accent1"/>
            </a:effectRef>
            <a:fontRef idx="minor">
              <a:schemeClr val="tx1"/>
            </a:fontRef>
          </p:style>
        </p:cxnSp>
        <p:cxnSp>
          <p:nvCxnSpPr>
            <p:cNvPr id="1241" name="Straight Arrow Connector 1240"/>
            <p:cNvCxnSpPr/>
            <p:nvPr/>
          </p:nvCxnSpPr>
          <p:spPr>
            <a:xfrm>
              <a:off x="9218612" y="1447800"/>
              <a:ext cx="0" cy="1074419"/>
            </a:xfrm>
            <a:prstGeom prst="straightConnector1">
              <a:avLst/>
            </a:prstGeom>
            <a:ln w="19050">
              <a:solidFill>
                <a:schemeClr val="tx1"/>
              </a:solidFill>
              <a:headEnd type="none" w="med" len="med"/>
              <a:tailEnd type="oval" w="lg" len="lg"/>
            </a:ln>
          </p:spPr>
          <p:style>
            <a:lnRef idx="1">
              <a:schemeClr val="accent1"/>
            </a:lnRef>
            <a:fillRef idx="0">
              <a:schemeClr val="accent1"/>
            </a:fillRef>
            <a:effectRef idx="0">
              <a:schemeClr val="accent1"/>
            </a:effectRef>
            <a:fontRef idx="minor">
              <a:schemeClr val="tx1"/>
            </a:fontRef>
          </p:style>
        </p:cxnSp>
      </p:grpSp>
      <p:grpSp>
        <p:nvGrpSpPr>
          <p:cNvPr id="1242" name="Group 1241">
            <a:extLst>
              <a:ext uri="{C183D7F6-B498-43B3-948B-1728B52AA6E4}">
                <adec:decorative xmlns:adec="http://schemas.microsoft.com/office/drawing/2017/decorative" val="1"/>
              </a:ext>
            </a:extLst>
          </p:cNvPr>
          <p:cNvGrpSpPr/>
          <p:nvPr/>
        </p:nvGrpSpPr>
        <p:grpSpPr>
          <a:xfrm flipH="1">
            <a:off x="9066212" y="2743200"/>
            <a:ext cx="315495" cy="314911"/>
            <a:chOff x="381000" y="1822947"/>
            <a:chExt cx="818445" cy="1072654"/>
          </a:xfrm>
          <a:effectLst/>
        </p:grpSpPr>
        <p:grpSp>
          <p:nvGrpSpPr>
            <p:cNvPr id="1243" name="Group 27"/>
            <p:cNvGrpSpPr/>
            <p:nvPr/>
          </p:nvGrpSpPr>
          <p:grpSpPr>
            <a:xfrm>
              <a:off x="381000" y="2118858"/>
              <a:ext cx="818445" cy="776750"/>
              <a:chOff x="2640013" y="3190875"/>
              <a:chExt cx="3863976" cy="3667126"/>
            </a:xfrm>
          </p:grpSpPr>
          <p:sp>
            <p:nvSpPr>
              <p:cNvPr id="1264" name="Freeform 5"/>
              <p:cNvSpPr>
                <a:spLocks/>
              </p:cNvSpPr>
              <p:nvPr/>
            </p:nvSpPr>
            <p:spPr bwMode="auto">
              <a:xfrm>
                <a:off x="2640013" y="3190875"/>
                <a:ext cx="3863975" cy="2732088"/>
              </a:xfrm>
              <a:custGeom>
                <a:avLst/>
                <a:gdLst/>
                <a:ahLst/>
                <a:cxnLst>
                  <a:cxn ang="0">
                    <a:pos x="0" y="865"/>
                  </a:cxn>
                  <a:cxn ang="0">
                    <a:pos x="1211" y="1721"/>
                  </a:cxn>
                  <a:cxn ang="0">
                    <a:pos x="2434" y="856"/>
                  </a:cxn>
                  <a:cxn ang="0">
                    <a:pos x="1225" y="0"/>
                  </a:cxn>
                  <a:cxn ang="0">
                    <a:pos x="0" y="865"/>
                  </a:cxn>
                </a:cxnLst>
                <a:rect l="0" t="0" r="r" b="b"/>
                <a:pathLst>
                  <a:path w="2434" h="1721">
                    <a:moveTo>
                      <a:pt x="0" y="865"/>
                    </a:moveTo>
                    <a:lnTo>
                      <a:pt x="1211" y="1721"/>
                    </a:lnTo>
                    <a:lnTo>
                      <a:pt x="2434" y="856"/>
                    </a:lnTo>
                    <a:lnTo>
                      <a:pt x="1225" y="0"/>
                    </a:lnTo>
                    <a:lnTo>
                      <a:pt x="0" y="865"/>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65" name="Freeform 6"/>
              <p:cNvSpPr>
                <a:spLocks/>
              </p:cNvSpPr>
              <p:nvPr/>
            </p:nvSpPr>
            <p:spPr bwMode="auto">
              <a:xfrm>
                <a:off x="4562476" y="4549775"/>
                <a:ext cx="1941513" cy="2308225"/>
              </a:xfrm>
              <a:custGeom>
                <a:avLst/>
                <a:gdLst/>
                <a:ahLst/>
                <a:cxnLst>
                  <a:cxn ang="0">
                    <a:pos x="0" y="865"/>
                  </a:cxn>
                  <a:cxn ang="0">
                    <a:pos x="0" y="1454"/>
                  </a:cxn>
                  <a:cxn ang="0">
                    <a:pos x="1223" y="589"/>
                  </a:cxn>
                  <a:cxn ang="0">
                    <a:pos x="1223" y="0"/>
                  </a:cxn>
                  <a:cxn ang="0">
                    <a:pos x="0" y="865"/>
                  </a:cxn>
                </a:cxnLst>
                <a:rect l="0" t="0" r="r" b="b"/>
                <a:pathLst>
                  <a:path w="1223" h="1454">
                    <a:moveTo>
                      <a:pt x="0" y="865"/>
                    </a:moveTo>
                    <a:lnTo>
                      <a:pt x="0" y="1454"/>
                    </a:lnTo>
                    <a:lnTo>
                      <a:pt x="1223" y="589"/>
                    </a:lnTo>
                    <a:lnTo>
                      <a:pt x="1223" y="0"/>
                    </a:lnTo>
                    <a:lnTo>
                      <a:pt x="0" y="86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66" name="Freeform 7"/>
              <p:cNvSpPr>
                <a:spLocks/>
              </p:cNvSpPr>
              <p:nvPr/>
            </p:nvSpPr>
            <p:spPr bwMode="auto">
              <a:xfrm>
                <a:off x="2640013" y="4564063"/>
                <a:ext cx="1922463" cy="2293938"/>
              </a:xfrm>
              <a:custGeom>
                <a:avLst/>
                <a:gdLst/>
                <a:ahLst/>
                <a:cxnLst>
                  <a:cxn ang="0">
                    <a:pos x="1211" y="1445"/>
                  </a:cxn>
                  <a:cxn ang="0">
                    <a:pos x="0" y="589"/>
                  </a:cxn>
                  <a:cxn ang="0">
                    <a:pos x="0" y="589"/>
                  </a:cxn>
                  <a:cxn ang="0">
                    <a:pos x="0" y="0"/>
                  </a:cxn>
                  <a:cxn ang="0">
                    <a:pos x="0" y="0"/>
                  </a:cxn>
                  <a:cxn ang="0">
                    <a:pos x="1211" y="856"/>
                  </a:cxn>
                  <a:cxn ang="0">
                    <a:pos x="1211" y="856"/>
                  </a:cxn>
                  <a:cxn ang="0">
                    <a:pos x="1211" y="1445"/>
                  </a:cxn>
                </a:cxnLst>
                <a:rect l="0" t="0" r="r" b="b"/>
                <a:pathLst>
                  <a:path w="1211" h="1445">
                    <a:moveTo>
                      <a:pt x="1211" y="1445"/>
                    </a:moveTo>
                    <a:lnTo>
                      <a:pt x="0" y="589"/>
                    </a:lnTo>
                    <a:lnTo>
                      <a:pt x="0" y="589"/>
                    </a:lnTo>
                    <a:lnTo>
                      <a:pt x="0" y="0"/>
                    </a:lnTo>
                    <a:lnTo>
                      <a:pt x="0" y="0"/>
                    </a:lnTo>
                    <a:lnTo>
                      <a:pt x="1211" y="856"/>
                    </a:lnTo>
                    <a:lnTo>
                      <a:pt x="1211" y="856"/>
                    </a:lnTo>
                    <a:lnTo>
                      <a:pt x="1211" y="1445"/>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244" name="Group 29"/>
            <p:cNvGrpSpPr/>
            <p:nvPr/>
          </p:nvGrpSpPr>
          <p:grpSpPr>
            <a:xfrm>
              <a:off x="381000" y="1970227"/>
              <a:ext cx="818445" cy="720595"/>
              <a:chOff x="2640013" y="1609725"/>
              <a:chExt cx="3863976" cy="3402013"/>
            </a:xfrm>
          </p:grpSpPr>
          <p:sp>
            <p:nvSpPr>
              <p:cNvPr id="1251" name="Freeform 125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2" name="Freeform 125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3" name="Freeform 125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4" name="Freeform 125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5" name="Freeform 125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6" name="Freeform 125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7" name="Freeform 125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8" name="Freeform 125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9" name="Freeform 125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60" name="Freeform 125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61" name="Freeform 126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62" name="Freeform 126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63" name="Freeform 126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245" name="Group 28"/>
            <p:cNvGrpSpPr/>
            <p:nvPr/>
          </p:nvGrpSpPr>
          <p:grpSpPr>
            <a:xfrm>
              <a:off x="381000" y="1822947"/>
              <a:ext cx="818445" cy="721267"/>
              <a:chOff x="2640013" y="0"/>
              <a:chExt cx="3863976" cy="3405188"/>
            </a:xfrm>
          </p:grpSpPr>
          <p:sp>
            <p:nvSpPr>
              <p:cNvPr id="1246" name="Freeform 23"/>
              <p:cNvSpPr>
                <a:spLocks/>
              </p:cNvSpPr>
              <p:nvPr/>
            </p:nvSpPr>
            <p:spPr bwMode="auto">
              <a:xfrm>
                <a:off x="2640013" y="0"/>
                <a:ext cx="3863975" cy="2732088"/>
              </a:xfrm>
              <a:custGeom>
                <a:avLst/>
                <a:gdLst/>
                <a:ahLst/>
                <a:cxnLst>
                  <a:cxn ang="0">
                    <a:pos x="1225" y="1721"/>
                  </a:cxn>
                  <a:cxn ang="0">
                    <a:pos x="2434" y="866"/>
                  </a:cxn>
                  <a:cxn ang="0">
                    <a:pos x="1211" y="0"/>
                  </a:cxn>
                  <a:cxn ang="0">
                    <a:pos x="0" y="856"/>
                  </a:cxn>
                  <a:cxn ang="0">
                    <a:pos x="1225" y="1721"/>
                  </a:cxn>
                </a:cxnLst>
                <a:rect l="0" t="0" r="r" b="b"/>
                <a:pathLst>
                  <a:path w="2434" h="1721">
                    <a:moveTo>
                      <a:pt x="1225" y="1721"/>
                    </a:moveTo>
                    <a:lnTo>
                      <a:pt x="2434" y="866"/>
                    </a:lnTo>
                    <a:lnTo>
                      <a:pt x="1211" y="0"/>
                    </a:lnTo>
                    <a:lnTo>
                      <a:pt x="0" y="856"/>
                    </a:lnTo>
                    <a:lnTo>
                      <a:pt x="1225" y="1721"/>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47" name="Freeform 24"/>
              <p:cNvSpPr>
                <a:spLocks/>
              </p:cNvSpPr>
              <p:nvPr/>
            </p:nvSpPr>
            <p:spPr bwMode="auto">
              <a:xfrm>
                <a:off x="2640013" y="1358900"/>
                <a:ext cx="1944688" cy="2046288"/>
              </a:xfrm>
              <a:custGeom>
                <a:avLst/>
                <a:gdLst/>
                <a:ahLst/>
                <a:cxnLst>
                  <a:cxn ang="0">
                    <a:pos x="1225" y="1289"/>
                  </a:cxn>
                  <a:cxn ang="0">
                    <a:pos x="1225" y="865"/>
                  </a:cxn>
                  <a:cxn ang="0">
                    <a:pos x="0" y="0"/>
                  </a:cxn>
                  <a:cxn ang="0">
                    <a:pos x="0" y="423"/>
                  </a:cxn>
                  <a:cxn ang="0">
                    <a:pos x="1225" y="1289"/>
                  </a:cxn>
                </a:cxnLst>
                <a:rect l="0" t="0" r="r" b="b"/>
                <a:pathLst>
                  <a:path w="1225" h="1289">
                    <a:moveTo>
                      <a:pt x="1225" y="1289"/>
                    </a:moveTo>
                    <a:lnTo>
                      <a:pt x="1225" y="865"/>
                    </a:lnTo>
                    <a:lnTo>
                      <a:pt x="0" y="0"/>
                    </a:lnTo>
                    <a:lnTo>
                      <a:pt x="0" y="423"/>
                    </a:lnTo>
                    <a:lnTo>
                      <a:pt x="1225" y="1289"/>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48" name="Freeform 25"/>
              <p:cNvSpPr>
                <a:spLocks/>
              </p:cNvSpPr>
              <p:nvPr/>
            </p:nvSpPr>
            <p:spPr bwMode="auto">
              <a:xfrm>
                <a:off x="2640013" y="1485900"/>
                <a:ext cx="1944688" cy="1793875"/>
              </a:xfrm>
              <a:custGeom>
                <a:avLst/>
                <a:gdLst/>
                <a:ahLst/>
                <a:cxnLst>
                  <a:cxn ang="0">
                    <a:pos x="1225" y="1130"/>
                  </a:cxn>
                  <a:cxn ang="0">
                    <a:pos x="1225" y="864"/>
                  </a:cxn>
                  <a:cxn ang="0">
                    <a:pos x="0" y="0"/>
                  </a:cxn>
                  <a:cxn ang="0">
                    <a:pos x="0" y="263"/>
                  </a:cxn>
                  <a:cxn ang="0">
                    <a:pos x="1225" y="1130"/>
                  </a:cxn>
                </a:cxnLst>
                <a:rect l="0" t="0" r="r" b="b"/>
                <a:pathLst>
                  <a:path w="1225" h="1130">
                    <a:moveTo>
                      <a:pt x="1225" y="1130"/>
                    </a:moveTo>
                    <a:lnTo>
                      <a:pt x="1225" y="864"/>
                    </a:lnTo>
                    <a:lnTo>
                      <a:pt x="0" y="0"/>
                    </a:lnTo>
                    <a:lnTo>
                      <a:pt x="0" y="263"/>
                    </a:lnTo>
                    <a:lnTo>
                      <a:pt x="1225" y="1130"/>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49" name="Freeform 26"/>
              <p:cNvSpPr>
                <a:spLocks/>
              </p:cNvSpPr>
              <p:nvPr/>
            </p:nvSpPr>
            <p:spPr bwMode="auto">
              <a:xfrm>
                <a:off x="4584701" y="1374775"/>
                <a:ext cx="1919288" cy="2030413"/>
              </a:xfrm>
              <a:custGeom>
                <a:avLst/>
                <a:gdLst/>
                <a:ahLst/>
                <a:cxnLst>
                  <a:cxn ang="0">
                    <a:pos x="1209" y="423"/>
                  </a:cxn>
                  <a:cxn ang="0">
                    <a:pos x="0" y="1279"/>
                  </a:cxn>
                  <a:cxn ang="0">
                    <a:pos x="0" y="1279"/>
                  </a:cxn>
                  <a:cxn ang="0">
                    <a:pos x="0" y="855"/>
                  </a:cxn>
                  <a:cxn ang="0">
                    <a:pos x="0" y="855"/>
                  </a:cxn>
                  <a:cxn ang="0">
                    <a:pos x="1209" y="0"/>
                  </a:cxn>
                  <a:cxn ang="0">
                    <a:pos x="1209" y="0"/>
                  </a:cxn>
                  <a:cxn ang="0">
                    <a:pos x="1209" y="423"/>
                  </a:cxn>
                </a:cxnLst>
                <a:rect l="0" t="0" r="r" b="b"/>
                <a:pathLst>
                  <a:path w="1209" h="1279">
                    <a:moveTo>
                      <a:pt x="1209" y="423"/>
                    </a:moveTo>
                    <a:lnTo>
                      <a:pt x="0" y="1279"/>
                    </a:lnTo>
                    <a:lnTo>
                      <a:pt x="0" y="1279"/>
                    </a:lnTo>
                    <a:lnTo>
                      <a:pt x="0" y="855"/>
                    </a:lnTo>
                    <a:lnTo>
                      <a:pt x="0" y="855"/>
                    </a:lnTo>
                    <a:lnTo>
                      <a:pt x="1209" y="0"/>
                    </a:lnTo>
                    <a:lnTo>
                      <a:pt x="1209" y="0"/>
                    </a:lnTo>
                    <a:lnTo>
                      <a:pt x="1209" y="423"/>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0" name="Freeform 27"/>
              <p:cNvSpPr>
                <a:spLocks/>
              </p:cNvSpPr>
              <p:nvPr/>
            </p:nvSpPr>
            <p:spPr bwMode="auto">
              <a:xfrm>
                <a:off x="4584701" y="1501775"/>
                <a:ext cx="1919288" cy="1778000"/>
              </a:xfrm>
              <a:custGeom>
                <a:avLst/>
                <a:gdLst/>
                <a:ahLst/>
                <a:cxnLst>
                  <a:cxn ang="0">
                    <a:pos x="1209" y="264"/>
                  </a:cxn>
                  <a:cxn ang="0">
                    <a:pos x="0" y="1120"/>
                  </a:cxn>
                  <a:cxn ang="0">
                    <a:pos x="0" y="1120"/>
                  </a:cxn>
                  <a:cxn ang="0">
                    <a:pos x="0" y="854"/>
                  </a:cxn>
                  <a:cxn ang="0">
                    <a:pos x="0" y="854"/>
                  </a:cxn>
                  <a:cxn ang="0">
                    <a:pos x="1209" y="0"/>
                  </a:cxn>
                  <a:cxn ang="0">
                    <a:pos x="1209" y="0"/>
                  </a:cxn>
                  <a:cxn ang="0">
                    <a:pos x="1209" y="264"/>
                  </a:cxn>
                </a:cxnLst>
                <a:rect l="0" t="0" r="r" b="b"/>
                <a:pathLst>
                  <a:path w="1209" h="1120">
                    <a:moveTo>
                      <a:pt x="1209" y="264"/>
                    </a:moveTo>
                    <a:lnTo>
                      <a:pt x="0" y="1120"/>
                    </a:lnTo>
                    <a:lnTo>
                      <a:pt x="0" y="1120"/>
                    </a:lnTo>
                    <a:lnTo>
                      <a:pt x="0" y="854"/>
                    </a:lnTo>
                    <a:lnTo>
                      <a:pt x="0" y="854"/>
                    </a:lnTo>
                    <a:lnTo>
                      <a:pt x="1209" y="0"/>
                    </a:lnTo>
                    <a:lnTo>
                      <a:pt x="1209" y="0"/>
                    </a:lnTo>
                    <a:lnTo>
                      <a:pt x="1209" y="264"/>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grpSp>
        <p:nvGrpSpPr>
          <p:cNvPr id="10" name="Group 9" descr="Location 5-7 text boxes."/>
          <p:cNvGrpSpPr/>
          <p:nvPr/>
        </p:nvGrpSpPr>
        <p:grpSpPr>
          <a:xfrm>
            <a:off x="2453377" y="5334000"/>
            <a:ext cx="7282070" cy="838200"/>
            <a:chOff x="3208179" y="5334000"/>
            <a:chExt cx="7282070" cy="838200"/>
          </a:xfrm>
        </p:grpSpPr>
        <p:sp>
          <p:nvSpPr>
            <p:cNvPr id="1235" name="Rectangle 1234"/>
            <p:cNvSpPr/>
            <p:nvPr/>
          </p:nvSpPr>
          <p:spPr>
            <a:xfrm>
              <a:off x="8389780" y="5715001"/>
              <a:ext cx="2100469" cy="457199"/>
            </a:xfrm>
            <a:prstGeom prst="rect">
              <a:avLst/>
            </a:prstGeom>
            <a:solidFill>
              <a:schemeClr val="bg1"/>
            </a:solidFill>
            <a:ln w="19050">
              <a:solidFill>
                <a:schemeClr val="tx1"/>
              </a:solidFill>
              <a:miter lim="800000"/>
              <a:headEnd/>
              <a:tailEnd/>
            </a:ln>
            <a:effectLst/>
          </p:spPr>
          <p:txBody>
            <a:bodyPr/>
            <a:lstStyle/>
            <a:p>
              <a:pPr algn="ctr"/>
              <a:r>
                <a:rPr lang="en-US" sz="1000" dirty="0">
                  <a:latin typeface="Arial" charset="0"/>
                  <a:ea typeface="Arial" charset="0"/>
                  <a:cs typeface="Arial" charset="0"/>
                </a:rPr>
                <a:t>Place your details or bullets here. More text can be placed here. </a:t>
              </a:r>
            </a:p>
          </p:txBody>
        </p:sp>
        <p:sp>
          <p:nvSpPr>
            <p:cNvPr id="1236" name="Rectangle 1235"/>
            <p:cNvSpPr/>
            <p:nvPr/>
          </p:nvSpPr>
          <p:spPr>
            <a:xfrm>
              <a:off x="8389779" y="5334000"/>
              <a:ext cx="2100469" cy="264955"/>
            </a:xfrm>
            <a:prstGeom prst="rect">
              <a:avLst/>
            </a:prstGeom>
            <a:solidFill>
              <a:schemeClr val="bg1"/>
            </a:solidFill>
            <a:ln w="19050">
              <a:solidFill>
                <a:schemeClr val="tx1"/>
              </a:solidFill>
              <a:miter lim="800000"/>
              <a:headEnd/>
              <a:tailEnd/>
            </a:ln>
            <a:effectLst/>
          </p:spPr>
          <p:txBody>
            <a:bodyPr/>
            <a:lstStyle/>
            <a:p>
              <a:pPr algn="ctr">
                <a:lnSpc>
                  <a:spcPct val="85000"/>
                </a:lnSpc>
              </a:pPr>
              <a:r>
                <a:rPr lang="en-US" sz="1400" b="1" dirty="0">
                  <a:latin typeface="Arial Black" charset="0"/>
                  <a:ea typeface="Arial Black" charset="0"/>
                  <a:cs typeface="Arial Black" charset="0"/>
                </a:rPr>
                <a:t>Location 7</a:t>
              </a:r>
            </a:p>
          </p:txBody>
        </p:sp>
        <p:sp>
          <p:nvSpPr>
            <p:cNvPr id="1267" name="Rectangle 1266"/>
            <p:cNvSpPr/>
            <p:nvPr/>
          </p:nvSpPr>
          <p:spPr>
            <a:xfrm>
              <a:off x="5798980" y="5715001"/>
              <a:ext cx="2100469" cy="457199"/>
            </a:xfrm>
            <a:prstGeom prst="rect">
              <a:avLst/>
            </a:prstGeom>
            <a:solidFill>
              <a:schemeClr val="bg1"/>
            </a:solidFill>
            <a:ln w="19050">
              <a:solidFill>
                <a:schemeClr val="tx1"/>
              </a:solidFill>
              <a:miter lim="800000"/>
              <a:headEnd/>
              <a:tailEnd/>
            </a:ln>
            <a:effectLst/>
          </p:spPr>
          <p:txBody>
            <a:bodyPr/>
            <a:lstStyle/>
            <a:p>
              <a:pPr algn="ctr"/>
              <a:r>
                <a:rPr lang="en-US" sz="1000" dirty="0">
                  <a:latin typeface="Arial" charset="0"/>
                  <a:ea typeface="Arial" charset="0"/>
                  <a:cs typeface="Arial" charset="0"/>
                </a:rPr>
                <a:t>Place your details or bullets here. More text can be placed here. </a:t>
              </a:r>
            </a:p>
          </p:txBody>
        </p:sp>
        <p:sp>
          <p:nvSpPr>
            <p:cNvPr id="1268" name="Rectangle 1267"/>
            <p:cNvSpPr/>
            <p:nvPr/>
          </p:nvSpPr>
          <p:spPr>
            <a:xfrm>
              <a:off x="5798979" y="5334000"/>
              <a:ext cx="2100469" cy="264955"/>
            </a:xfrm>
            <a:prstGeom prst="rect">
              <a:avLst/>
            </a:prstGeom>
            <a:solidFill>
              <a:schemeClr val="bg1"/>
            </a:solidFill>
            <a:ln w="19050">
              <a:solidFill>
                <a:schemeClr val="tx1"/>
              </a:solidFill>
              <a:miter lim="800000"/>
              <a:headEnd/>
              <a:tailEnd/>
            </a:ln>
            <a:effectLst/>
          </p:spPr>
          <p:txBody>
            <a:bodyPr/>
            <a:lstStyle/>
            <a:p>
              <a:pPr algn="ctr">
                <a:lnSpc>
                  <a:spcPct val="85000"/>
                </a:lnSpc>
              </a:pPr>
              <a:r>
                <a:rPr lang="en-US" sz="1400" b="1" dirty="0">
                  <a:latin typeface="Arial Black" charset="0"/>
                  <a:ea typeface="Arial Black" charset="0"/>
                  <a:cs typeface="Arial Black" charset="0"/>
                </a:rPr>
                <a:t>Location 6</a:t>
              </a:r>
            </a:p>
          </p:txBody>
        </p:sp>
        <p:sp>
          <p:nvSpPr>
            <p:cNvPr id="1269" name="Rectangle 1268"/>
            <p:cNvSpPr/>
            <p:nvPr/>
          </p:nvSpPr>
          <p:spPr>
            <a:xfrm>
              <a:off x="3208180" y="5715001"/>
              <a:ext cx="2100469" cy="457199"/>
            </a:xfrm>
            <a:prstGeom prst="rect">
              <a:avLst/>
            </a:prstGeom>
            <a:solidFill>
              <a:schemeClr val="bg1"/>
            </a:solidFill>
            <a:ln w="19050">
              <a:solidFill>
                <a:schemeClr val="tx1"/>
              </a:solidFill>
              <a:miter lim="800000"/>
              <a:headEnd/>
              <a:tailEnd/>
            </a:ln>
            <a:effectLst/>
          </p:spPr>
          <p:txBody>
            <a:bodyPr/>
            <a:lstStyle/>
            <a:p>
              <a:pPr algn="ctr"/>
              <a:r>
                <a:rPr lang="en-US" sz="1000" dirty="0">
                  <a:latin typeface="Arial" charset="0"/>
                  <a:ea typeface="Arial" charset="0"/>
                  <a:cs typeface="Arial" charset="0"/>
                </a:rPr>
                <a:t>Place your details or bullets here. More text can be placed here. </a:t>
              </a:r>
            </a:p>
          </p:txBody>
        </p:sp>
        <p:sp>
          <p:nvSpPr>
            <p:cNvPr id="1270" name="Rectangle 1269"/>
            <p:cNvSpPr/>
            <p:nvPr/>
          </p:nvSpPr>
          <p:spPr>
            <a:xfrm>
              <a:off x="3208179" y="5334000"/>
              <a:ext cx="2100469" cy="264955"/>
            </a:xfrm>
            <a:prstGeom prst="rect">
              <a:avLst/>
            </a:prstGeom>
            <a:solidFill>
              <a:schemeClr val="bg1"/>
            </a:solidFill>
            <a:ln w="19050">
              <a:solidFill>
                <a:schemeClr val="tx1"/>
              </a:solidFill>
              <a:miter lim="800000"/>
              <a:headEnd/>
              <a:tailEnd/>
            </a:ln>
            <a:effectLst/>
          </p:spPr>
          <p:txBody>
            <a:bodyPr/>
            <a:lstStyle/>
            <a:p>
              <a:pPr algn="ctr">
                <a:lnSpc>
                  <a:spcPct val="85000"/>
                </a:lnSpc>
              </a:pPr>
              <a:r>
                <a:rPr lang="en-US" sz="1400" b="1" dirty="0">
                  <a:latin typeface="Arial Black" charset="0"/>
                  <a:ea typeface="Arial Black" charset="0"/>
                  <a:cs typeface="Arial Black" charset="0"/>
                </a:rPr>
                <a:t>Location 5</a:t>
              </a:r>
            </a:p>
          </p:txBody>
        </p:sp>
      </p:grpSp>
      <p:grpSp>
        <p:nvGrpSpPr>
          <p:cNvPr id="9" name="Group 8" descr="Location 1-4 text boxes."/>
          <p:cNvGrpSpPr/>
          <p:nvPr/>
        </p:nvGrpSpPr>
        <p:grpSpPr>
          <a:xfrm>
            <a:off x="1157977" y="629522"/>
            <a:ext cx="9872870" cy="838200"/>
            <a:chOff x="1751012" y="629522"/>
            <a:chExt cx="9872870" cy="838200"/>
          </a:xfrm>
        </p:grpSpPr>
        <p:sp>
          <p:nvSpPr>
            <p:cNvPr id="1277" name="Rectangle 1276"/>
            <p:cNvSpPr/>
            <p:nvPr/>
          </p:nvSpPr>
          <p:spPr>
            <a:xfrm>
              <a:off x="6932613" y="1010523"/>
              <a:ext cx="2100469" cy="457199"/>
            </a:xfrm>
            <a:prstGeom prst="rect">
              <a:avLst/>
            </a:prstGeom>
            <a:solidFill>
              <a:schemeClr val="bg1"/>
            </a:solidFill>
            <a:ln w="19050">
              <a:solidFill>
                <a:schemeClr val="tx1"/>
              </a:solidFill>
              <a:miter lim="800000"/>
              <a:headEnd/>
              <a:tailEnd/>
            </a:ln>
            <a:effectLst/>
          </p:spPr>
          <p:txBody>
            <a:bodyPr/>
            <a:lstStyle/>
            <a:p>
              <a:pPr algn="ctr"/>
              <a:r>
                <a:rPr lang="en-US" sz="1000" dirty="0">
                  <a:solidFill>
                    <a:srgbClr val="404040"/>
                  </a:solidFill>
                  <a:latin typeface="Arial" charset="0"/>
                  <a:ea typeface="Arial" charset="0"/>
                  <a:cs typeface="Arial" charset="0"/>
                </a:rPr>
                <a:t>Place your details or bullets here. More text can be placed here. </a:t>
              </a:r>
            </a:p>
          </p:txBody>
        </p:sp>
        <p:sp>
          <p:nvSpPr>
            <p:cNvPr id="1278" name="Rectangle 1277"/>
            <p:cNvSpPr/>
            <p:nvPr/>
          </p:nvSpPr>
          <p:spPr>
            <a:xfrm>
              <a:off x="6932612" y="629522"/>
              <a:ext cx="2100469" cy="264955"/>
            </a:xfrm>
            <a:prstGeom prst="rect">
              <a:avLst/>
            </a:prstGeom>
            <a:solidFill>
              <a:schemeClr val="bg1"/>
            </a:solidFill>
            <a:ln w="19050">
              <a:solidFill>
                <a:schemeClr val="tx1"/>
              </a:solidFill>
              <a:miter lim="800000"/>
              <a:headEnd/>
              <a:tailEnd/>
            </a:ln>
            <a:effectLst/>
          </p:spPr>
          <p:txBody>
            <a:bodyPr/>
            <a:lstStyle/>
            <a:p>
              <a:pPr algn="ctr">
                <a:lnSpc>
                  <a:spcPct val="85000"/>
                </a:lnSpc>
              </a:pPr>
              <a:r>
                <a:rPr lang="en-US" sz="1400" b="1" dirty="0">
                  <a:solidFill>
                    <a:srgbClr val="404040"/>
                  </a:solidFill>
                  <a:latin typeface="Arial Black" charset="0"/>
                  <a:ea typeface="Arial Black" charset="0"/>
                  <a:cs typeface="Arial Black" charset="0"/>
                </a:rPr>
                <a:t>Location 3</a:t>
              </a:r>
            </a:p>
          </p:txBody>
        </p:sp>
        <p:sp>
          <p:nvSpPr>
            <p:cNvPr id="1279" name="Rectangle 1278"/>
            <p:cNvSpPr/>
            <p:nvPr/>
          </p:nvSpPr>
          <p:spPr>
            <a:xfrm>
              <a:off x="4341813" y="1010523"/>
              <a:ext cx="2100469" cy="457199"/>
            </a:xfrm>
            <a:prstGeom prst="rect">
              <a:avLst/>
            </a:prstGeom>
            <a:solidFill>
              <a:schemeClr val="bg1"/>
            </a:solidFill>
            <a:ln w="19050">
              <a:solidFill>
                <a:schemeClr val="tx1"/>
              </a:solidFill>
              <a:miter lim="800000"/>
              <a:headEnd/>
              <a:tailEnd/>
            </a:ln>
            <a:effectLst/>
          </p:spPr>
          <p:txBody>
            <a:bodyPr/>
            <a:lstStyle/>
            <a:p>
              <a:pPr algn="ctr"/>
              <a:r>
                <a:rPr lang="en-US" sz="1000" dirty="0">
                  <a:solidFill>
                    <a:srgbClr val="404040"/>
                  </a:solidFill>
                  <a:latin typeface="Arial" charset="0"/>
                  <a:ea typeface="Arial" charset="0"/>
                  <a:cs typeface="Arial" charset="0"/>
                </a:rPr>
                <a:t>Place your details or bullets here. More text can be placed here. </a:t>
              </a:r>
            </a:p>
          </p:txBody>
        </p:sp>
        <p:sp>
          <p:nvSpPr>
            <p:cNvPr id="1280" name="Rectangle 1279"/>
            <p:cNvSpPr/>
            <p:nvPr/>
          </p:nvSpPr>
          <p:spPr>
            <a:xfrm>
              <a:off x="4341812" y="629522"/>
              <a:ext cx="2100469" cy="264955"/>
            </a:xfrm>
            <a:prstGeom prst="rect">
              <a:avLst/>
            </a:prstGeom>
            <a:solidFill>
              <a:schemeClr val="bg1"/>
            </a:solidFill>
            <a:ln w="19050">
              <a:solidFill>
                <a:schemeClr val="tx1"/>
              </a:solidFill>
              <a:miter lim="800000"/>
              <a:headEnd/>
              <a:tailEnd/>
            </a:ln>
            <a:effectLst/>
          </p:spPr>
          <p:txBody>
            <a:bodyPr/>
            <a:lstStyle/>
            <a:p>
              <a:pPr algn="ctr">
                <a:lnSpc>
                  <a:spcPct val="85000"/>
                </a:lnSpc>
              </a:pPr>
              <a:r>
                <a:rPr lang="en-US" sz="1400" b="1" dirty="0">
                  <a:solidFill>
                    <a:srgbClr val="404040"/>
                  </a:solidFill>
                  <a:latin typeface="Arial Black" charset="0"/>
                  <a:ea typeface="Arial Black" charset="0"/>
                  <a:cs typeface="Arial Black" charset="0"/>
                </a:rPr>
                <a:t>Location 2</a:t>
              </a:r>
            </a:p>
          </p:txBody>
        </p:sp>
        <p:sp>
          <p:nvSpPr>
            <p:cNvPr id="1281" name="Rectangle 1280"/>
            <p:cNvSpPr/>
            <p:nvPr/>
          </p:nvSpPr>
          <p:spPr>
            <a:xfrm>
              <a:off x="1751013" y="1010523"/>
              <a:ext cx="2100469" cy="457199"/>
            </a:xfrm>
            <a:prstGeom prst="rect">
              <a:avLst/>
            </a:prstGeom>
            <a:solidFill>
              <a:schemeClr val="bg1"/>
            </a:solidFill>
            <a:ln w="19050">
              <a:solidFill>
                <a:schemeClr val="tx1"/>
              </a:solidFill>
              <a:miter lim="800000"/>
              <a:headEnd/>
              <a:tailEnd/>
            </a:ln>
            <a:effectLst/>
          </p:spPr>
          <p:txBody>
            <a:bodyPr/>
            <a:lstStyle/>
            <a:p>
              <a:pPr algn="ctr"/>
              <a:r>
                <a:rPr lang="en-US" sz="1000" dirty="0">
                  <a:solidFill>
                    <a:srgbClr val="404040"/>
                  </a:solidFill>
                  <a:latin typeface="Arial" charset="0"/>
                  <a:ea typeface="Arial" charset="0"/>
                  <a:cs typeface="Arial" charset="0"/>
                </a:rPr>
                <a:t>Place your details or bullets here. More text can be placed here. </a:t>
              </a:r>
            </a:p>
          </p:txBody>
        </p:sp>
        <p:sp>
          <p:nvSpPr>
            <p:cNvPr id="1282" name="Rectangle 1281"/>
            <p:cNvSpPr/>
            <p:nvPr/>
          </p:nvSpPr>
          <p:spPr>
            <a:xfrm>
              <a:off x="1751012" y="629522"/>
              <a:ext cx="2100469" cy="264955"/>
            </a:xfrm>
            <a:prstGeom prst="rect">
              <a:avLst/>
            </a:prstGeom>
            <a:solidFill>
              <a:schemeClr val="bg1"/>
            </a:solidFill>
            <a:ln w="19050">
              <a:solidFill>
                <a:schemeClr val="tx1"/>
              </a:solidFill>
              <a:miter lim="800000"/>
              <a:headEnd/>
              <a:tailEnd/>
            </a:ln>
            <a:effectLst/>
          </p:spPr>
          <p:txBody>
            <a:bodyPr/>
            <a:lstStyle/>
            <a:p>
              <a:pPr algn="ctr">
                <a:lnSpc>
                  <a:spcPct val="85000"/>
                </a:lnSpc>
              </a:pPr>
              <a:r>
                <a:rPr lang="en-US" sz="1400" b="1" dirty="0">
                  <a:solidFill>
                    <a:srgbClr val="404040"/>
                  </a:solidFill>
                  <a:latin typeface="Arial Black" charset="0"/>
                  <a:ea typeface="Arial Black" charset="0"/>
                  <a:cs typeface="Arial Black" charset="0"/>
                </a:rPr>
                <a:t>Location 1</a:t>
              </a:r>
            </a:p>
          </p:txBody>
        </p:sp>
        <p:sp>
          <p:nvSpPr>
            <p:cNvPr id="1283" name="Rectangle 1282"/>
            <p:cNvSpPr/>
            <p:nvPr/>
          </p:nvSpPr>
          <p:spPr>
            <a:xfrm>
              <a:off x="9523413" y="1010523"/>
              <a:ext cx="2100469" cy="457199"/>
            </a:xfrm>
            <a:prstGeom prst="rect">
              <a:avLst/>
            </a:prstGeom>
            <a:solidFill>
              <a:schemeClr val="bg1"/>
            </a:solidFill>
            <a:ln w="19050">
              <a:solidFill>
                <a:schemeClr val="tx1"/>
              </a:solidFill>
              <a:miter lim="800000"/>
              <a:headEnd/>
              <a:tailEnd/>
            </a:ln>
            <a:effectLst/>
          </p:spPr>
          <p:txBody>
            <a:bodyPr/>
            <a:lstStyle/>
            <a:p>
              <a:pPr algn="ctr"/>
              <a:r>
                <a:rPr lang="en-US" sz="1000" dirty="0">
                  <a:solidFill>
                    <a:srgbClr val="404040"/>
                  </a:solidFill>
                  <a:latin typeface="Arial" charset="0"/>
                  <a:ea typeface="Arial" charset="0"/>
                  <a:cs typeface="Arial" charset="0"/>
                </a:rPr>
                <a:t>Place your details or bullets here. More text can be placed here. </a:t>
              </a:r>
            </a:p>
          </p:txBody>
        </p:sp>
        <p:sp>
          <p:nvSpPr>
            <p:cNvPr id="1284" name="Rectangle 1283"/>
            <p:cNvSpPr/>
            <p:nvPr/>
          </p:nvSpPr>
          <p:spPr>
            <a:xfrm>
              <a:off x="9523412" y="629522"/>
              <a:ext cx="2100469" cy="264955"/>
            </a:xfrm>
            <a:prstGeom prst="rect">
              <a:avLst/>
            </a:prstGeom>
            <a:solidFill>
              <a:schemeClr val="bg1"/>
            </a:solidFill>
            <a:ln w="19050">
              <a:solidFill>
                <a:schemeClr val="tx1"/>
              </a:solidFill>
              <a:miter lim="800000"/>
              <a:headEnd/>
              <a:tailEnd/>
            </a:ln>
            <a:effectLst/>
          </p:spPr>
          <p:txBody>
            <a:bodyPr/>
            <a:lstStyle/>
            <a:p>
              <a:pPr algn="ctr">
                <a:lnSpc>
                  <a:spcPct val="85000"/>
                </a:lnSpc>
              </a:pPr>
              <a:r>
                <a:rPr lang="en-US" sz="1400" b="1" dirty="0">
                  <a:solidFill>
                    <a:srgbClr val="404040"/>
                  </a:solidFill>
                  <a:latin typeface="Arial Black" charset="0"/>
                  <a:ea typeface="Arial Black" charset="0"/>
                  <a:cs typeface="Arial Black" charset="0"/>
                </a:rPr>
                <a:t>Location 4</a:t>
              </a:r>
            </a:p>
          </p:txBody>
        </p:sp>
      </p:grpSp>
    </p:spTree>
    <p:extLst>
      <p:ext uri="{BB962C8B-B14F-4D97-AF65-F5344CB8AC3E}">
        <p14:creationId xmlns:p14="http://schemas.microsoft.com/office/powerpoint/2010/main" val="42918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65"/>
                                        </p:tgtEl>
                                        <p:attrNameLst>
                                          <p:attrName>style.visibility</p:attrName>
                                        </p:attrNameLst>
                                      </p:cBhvr>
                                      <p:to>
                                        <p:strVal val="visible"/>
                                      </p:to>
                                    </p:set>
                                    <p:animEffect transition="in" filter="fade">
                                      <p:cBhvr>
                                        <p:cTn id="7" dur="1500"/>
                                        <p:tgtEl>
                                          <p:spTgt spid="65"/>
                                        </p:tgtEl>
                                      </p:cBhvr>
                                    </p:animEffect>
                                  </p:childTnLst>
                                </p:cTn>
                              </p:par>
                            </p:childTnLst>
                          </p:cTn>
                        </p:par>
                        <p:par>
                          <p:cTn id="8" fill="hold">
                            <p:stCondLst>
                              <p:cond delay="2000"/>
                            </p:stCondLst>
                            <p:childTnLst>
                              <p:par>
                                <p:cTn id="9" presetID="2" presetClass="entr" presetSubtype="1" accel="50000" decel="50000" fill="hold" nodeType="afterEffect">
                                  <p:stCondLst>
                                    <p:cond delay="0"/>
                                  </p:stCondLst>
                                  <p:childTnLst>
                                    <p:set>
                                      <p:cBhvr>
                                        <p:cTn id="10" dur="1" fill="hold">
                                          <p:stCondLst>
                                            <p:cond delay="0"/>
                                          </p:stCondLst>
                                        </p:cTn>
                                        <p:tgtEl>
                                          <p:spTgt spid="931"/>
                                        </p:tgtEl>
                                        <p:attrNameLst>
                                          <p:attrName>style.visibility</p:attrName>
                                        </p:attrNameLst>
                                      </p:cBhvr>
                                      <p:to>
                                        <p:strVal val="visible"/>
                                      </p:to>
                                    </p:set>
                                    <p:anim calcmode="lin" valueType="num">
                                      <p:cBhvr additive="base">
                                        <p:cTn id="11" dur="500" fill="hold"/>
                                        <p:tgtEl>
                                          <p:spTgt spid="931"/>
                                        </p:tgtEl>
                                        <p:attrNameLst>
                                          <p:attrName>ppt_x</p:attrName>
                                        </p:attrNameLst>
                                      </p:cBhvr>
                                      <p:tavLst>
                                        <p:tav tm="0">
                                          <p:val>
                                            <p:strVal val="#ppt_x"/>
                                          </p:val>
                                        </p:tav>
                                        <p:tav tm="100000">
                                          <p:val>
                                            <p:strVal val="#ppt_x"/>
                                          </p:val>
                                        </p:tav>
                                      </p:tavLst>
                                    </p:anim>
                                    <p:anim calcmode="lin" valueType="num">
                                      <p:cBhvr additive="base">
                                        <p:cTn id="12" dur="500" fill="hold"/>
                                        <p:tgtEl>
                                          <p:spTgt spid="931"/>
                                        </p:tgtEl>
                                        <p:attrNameLst>
                                          <p:attrName>ppt_y</p:attrName>
                                        </p:attrNameLst>
                                      </p:cBhvr>
                                      <p:tavLst>
                                        <p:tav tm="0">
                                          <p:val>
                                            <p:strVal val="0-#ppt_h/2"/>
                                          </p:val>
                                        </p:tav>
                                        <p:tav tm="100000">
                                          <p:val>
                                            <p:strVal val="#ppt_y"/>
                                          </p:val>
                                        </p:tav>
                                      </p:tavLst>
                                    </p:anim>
                                  </p:childTnLst>
                                </p:cTn>
                              </p:par>
                            </p:childTnLst>
                          </p:cTn>
                        </p:par>
                        <p:par>
                          <p:cTn id="13" fill="hold">
                            <p:stCondLst>
                              <p:cond delay="2500"/>
                            </p:stCondLst>
                            <p:childTnLst>
                              <p:par>
                                <p:cTn id="14" presetID="2" presetClass="entr" presetSubtype="1" accel="50000" decel="50000" fill="hold" nodeType="afterEffect">
                                  <p:stCondLst>
                                    <p:cond delay="0"/>
                                  </p:stCondLst>
                                  <p:childTnLst>
                                    <p:set>
                                      <p:cBhvr>
                                        <p:cTn id="15" dur="1" fill="hold">
                                          <p:stCondLst>
                                            <p:cond delay="0"/>
                                          </p:stCondLst>
                                        </p:cTn>
                                        <p:tgtEl>
                                          <p:spTgt spid="956"/>
                                        </p:tgtEl>
                                        <p:attrNameLst>
                                          <p:attrName>style.visibility</p:attrName>
                                        </p:attrNameLst>
                                      </p:cBhvr>
                                      <p:to>
                                        <p:strVal val="visible"/>
                                      </p:to>
                                    </p:set>
                                    <p:anim calcmode="lin" valueType="num">
                                      <p:cBhvr additive="base">
                                        <p:cTn id="16" dur="500" fill="hold"/>
                                        <p:tgtEl>
                                          <p:spTgt spid="956"/>
                                        </p:tgtEl>
                                        <p:attrNameLst>
                                          <p:attrName>ppt_x</p:attrName>
                                        </p:attrNameLst>
                                      </p:cBhvr>
                                      <p:tavLst>
                                        <p:tav tm="0">
                                          <p:val>
                                            <p:strVal val="#ppt_x"/>
                                          </p:val>
                                        </p:tav>
                                        <p:tav tm="100000">
                                          <p:val>
                                            <p:strVal val="#ppt_x"/>
                                          </p:val>
                                        </p:tav>
                                      </p:tavLst>
                                    </p:anim>
                                    <p:anim calcmode="lin" valueType="num">
                                      <p:cBhvr additive="base">
                                        <p:cTn id="17" dur="500" fill="hold"/>
                                        <p:tgtEl>
                                          <p:spTgt spid="956"/>
                                        </p:tgtEl>
                                        <p:attrNameLst>
                                          <p:attrName>ppt_y</p:attrName>
                                        </p:attrNameLst>
                                      </p:cBhvr>
                                      <p:tavLst>
                                        <p:tav tm="0">
                                          <p:val>
                                            <p:strVal val="0-#ppt_h/2"/>
                                          </p:val>
                                        </p:tav>
                                        <p:tav tm="100000">
                                          <p:val>
                                            <p:strVal val="#ppt_y"/>
                                          </p:val>
                                        </p:tav>
                                      </p:tavLst>
                                    </p:anim>
                                  </p:childTnLst>
                                </p:cTn>
                              </p:par>
                            </p:childTnLst>
                          </p:cTn>
                        </p:par>
                        <p:par>
                          <p:cTn id="18" fill="hold">
                            <p:stCondLst>
                              <p:cond delay="3000"/>
                            </p:stCondLst>
                            <p:childTnLst>
                              <p:par>
                                <p:cTn id="19" presetID="2" presetClass="entr" presetSubtype="1" accel="50000" decel="50000" fill="hold" nodeType="afterEffect">
                                  <p:stCondLst>
                                    <p:cond delay="0"/>
                                  </p:stCondLst>
                                  <p:childTnLst>
                                    <p:set>
                                      <p:cBhvr>
                                        <p:cTn id="20" dur="1" fill="hold">
                                          <p:stCondLst>
                                            <p:cond delay="0"/>
                                          </p:stCondLst>
                                        </p:cTn>
                                        <p:tgtEl>
                                          <p:spTgt spid="1017"/>
                                        </p:tgtEl>
                                        <p:attrNameLst>
                                          <p:attrName>style.visibility</p:attrName>
                                        </p:attrNameLst>
                                      </p:cBhvr>
                                      <p:to>
                                        <p:strVal val="visible"/>
                                      </p:to>
                                    </p:set>
                                    <p:anim calcmode="lin" valueType="num">
                                      <p:cBhvr additive="base">
                                        <p:cTn id="21" dur="500" fill="hold"/>
                                        <p:tgtEl>
                                          <p:spTgt spid="1017"/>
                                        </p:tgtEl>
                                        <p:attrNameLst>
                                          <p:attrName>ppt_x</p:attrName>
                                        </p:attrNameLst>
                                      </p:cBhvr>
                                      <p:tavLst>
                                        <p:tav tm="0">
                                          <p:val>
                                            <p:strVal val="#ppt_x"/>
                                          </p:val>
                                        </p:tav>
                                        <p:tav tm="100000">
                                          <p:val>
                                            <p:strVal val="#ppt_x"/>
                                          </p:val>
                                        </p:tav>
                                      </p:tavLst>
                                    </p:anim>
                                    <p:anim calcmode="lin" valueType="num">
                                      <p:cBhvr additive="base">
                                        <p:cTn id="22" dur="500" fill="hold"/>
                                        <p:tgtEl>
                                          <p:spTgt spid="1017"/>
                                        </p:tgtEl>
                                        <p:attrNameLst>
                                          <p:attrName>ppt_y</p:attrName>
                                        </p:attrNameLst>
                                      </p:cBhvr>
                                      <p:tavLst>
                                        <p:tav tm="0">
                                          <p:val>
                                            <p:strVal val="0-#ppt_h/2"/>
                                          </p:val>
                                        </p:tav>
                                        <p:tav tm="100000">
                                          <p:val>
                                            <p:strVal val="#ppt_y"/>
                                          </p:val>
                                        </p:tav>
                                      </p:tavLst>
                                    </p:anim>
                                  </p:childTnLst>
                                </p:cTn>
                              </p:par>
                            </p:childTnLst>
                          </p:cTn>
                        </p:par>
                        <p:par>
                          <p:cTn id="23" fill="hold">
                            <p:stCondLst>
                              <p:cond delay="3500"/>
                            </p:stCondLst>
                            <p:childTnLst>
                              <p:par>
                                <p:cTn id="24" presetID="2" presetClass="entr" presetSubtype="1" accel="50000" decel="50000" fill="hold" nodeType="afterEffect">
                                  <p:stCondLst>
                                    <p:cond delay="0"/>
                                  </p:stCondLst>
                                  <p:childTnLst>
                                    <p:set>
                                      <p:cBhvr>
                                        <p:cTn id="25" dur="1" fill="hold">
                                          <p:stCondLst>
                                            <p:cond delay="0"/>
                                          </p:stCondLst>
                                        </p:cTn>
                                        <p:tgtEl>
                                          <p:spTgt spid="1042"/>
                                        </p:tgtEl>
                                        <p:attrNameLst>
                                          <p:attrName>style.visibility</p:attrName>
                                        </p:attrNameLst>
                                      </p:cBhvr>
                                      <p:to>
                                        <p:strVal val="visible"/>
                                      </p:to>
                                    </p:set>
                                    <p:anim calcmode="lin" valueType="num">
                                      <p:cBhvr additive="base">
                                        <p:cTn id="26" dur="500" fill="hold"/>
                                        <p:tgtEl>
                                          <p:spTgt spid="1042"/>
                                        </p:tgtEl>
                                        <p:attrNameLst>
                                          <p:attrName>ppt_x</p:attrName>
                                        </p:attrNameLst>
                                      </p:cBhvr>
                                      <p:tavLst>
                                        <p:tav tm="0">
                                          <p:val>
                                            <p:strVal val="#ppt_x"/>
                                          </p:val>
                                        </p:tav>
                                        <p:tav tm="100000">
                                          <p:val>
                                            <p:strVal val="#ppt_x"/>
                                          </p:val>
                                        </p:tav>
                                      </p:tavLst>
                                    </p:anim>
                                    <p:anim calcmode="lin" valueType="num">
                                      <p:cBhvr additive="base">
                                        <p:cTn id="27" dur="500" fill="hold"/>
                                        <p:tgtEl>
                                          <p:spTgt spid="1042"/>
                                        </p:tgtEl>
                                        <p:attrNameLst>
                                          <p:attrName>ppt_y</p:attrName>
                                        </p:attrNameLst>
                                      </p:cBhvr>
                                      <p:tavLst>
                                        <p:tav tm="0">
                                          <p:val>
                                            <p:strVal val="0-#ppt_h/2"/>
                                          </p:val>
                                        </p:tav>
                                        <p:tav tm="100000">
                                          <p:val>
                                            <p:strVal val="#ppt_y"/>
                                          </p:val>
                                        </p:tav>
                                      </p:tavLst>
                                    </p:anim>
                                  </p:childTnLst>
                                </p:cTn>
                              </p:par>
                            </p:childTnLst>
                          </p:cTn>
                        </p:par>
                        <p:par>
                          <p:cTn id="28" fill="hold">
                            <p:stCondLst>
                              <p:cond delay="4000"/>
                            </p:stCondLst>
                            <p:childTnLst>
                              <p:par>
                                <p:cTn id="29" presetID="2" presetClass="entr" presetSubtype="1" accel="50000" decel="50000" fill="hold" nodeType="afterEffect">
                                  <p:stCondLst>
                                    <p:cond delay="0"/>
                                  </p:stCondLst>
                                  <p:childTnLst>
                                    <p:set>
                                      <p:cBhvr>
                                        <p:cTn id="30" dur="1" fill="hold">
                                          <p:stCondLst>
                                            <p:cond delay="0"/>
                                          </p:stCondLst>
                                        </p:cTn>
                                        <p:tgtEl>
                                          <p:spTgt spid="1072"/>
                                        </p:tgtEl>
                                        <p:attrNameLst>
                                          <p:attrName>style.visibility</p:attrName>
                                        </p:attrNameLst>
                                      </p:cBhvr>
                                      <p:to>
                                        <p:strVal val="visible"/>
                                      </p:to>
                                    </p:set>
                                    <p:anim calcmode="lin" valueType="num">
                                      <p:cBhvr additive="base">
                                        <p:cTn id="31" dur="500" fill="hold"/>
                                        <p:tgtEl>
                                          <p:spTgt spid="1072"/>
                                        </p:tgtEl>
                                        <p:attrNameLst>
                                          <p:attrName>ppt_x</p:attrName>
                                        </p:attrNameLst>
                                      </p:cBhvr>
                                      <p:tavLst>
                                        <p:tav tm="0">
                                          <p:val>
                                            <p:strVal val="#ppt_x"/>
                                          </p:val>
                                        </p:tav>
                                        <p:tav tm="100000">
                                          <p:val>
                                            <p:strVal val="#ppt_x"/>
                                          </p:val>
                                        </p:tav>
                                      </p:tavLst>
                                    </p:anim>
                                    <p:anim calcmode="lin" valueType="num">
                                      <p:cBhvr additive="base">
                                        <p:cTn id="32" dur="500" fill="hold"/>
                                        <p:tgtEl>
                                          <p:spTgt spid="1072"/>
                                        </p:tgtEl>
                                        <p:attrNameLst>
                                          <p:attrName>ppt_y</p:attrName>
                                        </p:attrNameLst>
                                      </p:cBhvr>
                                      <p:tavLst>
                                        <p:tav tm="0">
                                          <p:val>
                                            <p:strVal val="0-#ppt_h/2"/>
                                          </p:val>
                                        </p:tav>
                                        <p:tav tm="100000">
                                          <p:val>
                                            <p:strVal val="#ppt_y"/>
                                          </p:val>
                                        </p:tav>
                                      </p:tavLst>
                                    </p:anim>
                                  </p:childTnLst>
                                </p:cTn>
                              </p:par>
                            </p:childTnLst>
                          </p:cTn>
                        </p:par>
                        <p:par>
                          <p:cTn id="33" fill="hold">
                            <p:stCondLst>
                              <p:cond delay="4500"/>
                            </p:stCondLst>
                            <p:childTnLst>
                              <p:par>
                                <p:cTn id="34" presetID="2" presetClass="entr" presetSubtype="1" accel="50000" decel="50000" fill="hold" nodeType="afterEffect">
                                  <p:stCondLst>
                                    <p:cond delay="0"/>
                                  </p:stCondLst>
                                  <p:childTnLst>
                                    <p:set>
                                      <p:cBhvr>
                                        <p:cTn id="35" dur="1" fill="hold">
                                          <p:stCondLst>
                                            <p:cond delay="0"/>
                                          </p:stCondLst>
                                        </p:cTn>
                                        <p:tgtEl>
                                          <p:spTgt spid="1097"/>
                                        </p:tgtEl>
                                        <p:attrNameLst>
                                          <p:attrName>style.visibility</p:attrName>
                                        </p:attrNameLst>
                                      </p:cBhvr>
                                      <p:to>
                                        <p:strVal val="visible"/>
                                      </p:to>
                                    </p:set>
                                    <p:anim calcmode="lin" valueType="num">
                                      <p:cBhvr additive="base">
                                        <p:cTn id="36" dur="500" fill="hold"/>
                                        <p:tgtEl>
                                          <p:spTgt spid="1097"/>
                                        </p:tgtEl>
                                        <p:attrNameLst>
                                          <p:attrName>ppt_x</p:attrName>
                                        </p:attrNameLst>
                                      </p:cBhvr>
                                      <p:tavLst>
                                        <p:tav tm="0">
                                          <p:val>
                                            <p:strVal val="#ppt_x"/>
                                          </p:val>
                                        </p:tav>
                                        <p:tav tm="100000">
                                          <p:val>
                                            <p:strVal val="#ppt_x"/>
                                          </p:val>
                                        </p:tav>
                                      </p:tavLst>
                                    </p:anim>
                                    <p:anim calcmode="lin" valueType="num">
                                      <p:cBhvr additive="base">
                                        <p:cTn id="37" dur="500" fill="hold"/>
                                        <p:tgtEl>
                                          <p:spTgt spid="1097"/>
                                        </p:tgtEl>
                                        <p:attrNameLst>
                                          <p:attrName>ppt_y</p:attrName>
                                        </p:attrNameLst>
                                      </p:cBhvr>
                                      <p:tavLst>
                                        <p:tav tm="0">
                                          <p:val>
                                            <p:strVal val="0-#ppt_h/2"/>
                                          </p:val>
                                        </p:tav>
                                        <p:tav tm="100000">
                                          <p:val>
                                            <p:strVal val="#ppt_y"/>
                                          </p:val>
                                        </p:tav>
                                      </p:tavLst>
                                    </p:anim>
                                  </p:childTnLst>
                                </p:cTn>
                              </p:par>
                            </p:childTnLst>
                          </p:cTn>
                        </p:par>
                        <p:par>
                          <p:cTn id="38" fill="hold">
                            <p:stCondLst>
                              <p:cond delay="5000"/>
                            </p:stCondLst>
                            <p:childTnLst>
                              <p:par>
                                <p:cTn id="39" presetID="2" presetClass="entr" presetSubtype="1" accel="50000" decel="50000" fill="hold" nodeType="afterEffect">
                                  <p:stCondLst>
                                    <p:cond delay="0"/>
                                  </p:stCondLst>
                                  <p:childTnLst>
                                    <p:set>
                                      <p:cBhvr>
                                        <p:cTn id="40" dur="1" fill="hold">
                                          <p:stCondLst>
                                            <p:cond delay="0"/>
                                          </p:stCondLst>
                                        </p:cTn>
                                        <p:tgtEl>
                                          <p:spTgt spid="1242"/>
                                        </p:tgtEl>
                                        <p:attrNameLst>
                                          <p:attrName>style.visibility</p:attrName>
                                        </p:attrNameLst>
                                      </p:cBhvr>
                                      <p:to>
                                        <p:strVal val="visible"/>
                                      </p:to>
                                    </p:set>
                                    <p:anim calcmode="lin" valueType="num">
                                      <p:cBhvr additive="base">
                                        <p:cTn id="41" dur="500" fill="hold"/>
                                        <p:tgtEl>
                                          <p:spTgt spid="1242"/>
                                        </p:tgtEl>
                                        <p:attrNameLst>
                                          <p:attrName>ppt_x</p:attrName>
                                        </p:attrNameLst>
                                      </p:cBhvr>
                                      <p:tavLst>
                                        <p:tav tm="0">
                                          <p:val>
                                            <p:strVal val="#ppt_x"/>
                                          </p:val>
                                        </p:tav>
                                        <p:tav tm="100000">
                                          <p:val>
                                            <p:strVal val="#ppt_x"/>
                                          </p:val>
                                        </p:tav>
                                      </p:tavLst>
                                    </p:anim>
                                    <p:anim calcmode="lin" valueType="num">
                                      <p:cBhvr additive="base">
                                        <p:cTn id="42" dur="500" fill="hold"/>
                                        <p:tgtEl>
                                          <p:spTgt spid="1242"/>
                                        </p:tgtEl>
                                        <p:attrNameLst>
                                          <p:attrName>ppt_y</p:attrName>
                                        </p:attrNameLst>
                                      </p:cBhvr>
                                      <p:tavLst>
                                        <p:tav tm="0">
                                          <p:val>
                                            <p:strVal val="0-#ppt_h/2"/>
                                          </p:val>
                                        </p:tav>
                                        <p:tav tm="100000">
                                          <p:val>
                                            <p:strVal val="#ppt_y"/>
                                          </p:val>
                                        </p:tav>
                                      </p:tavLst>
                                    </p:anim>
                                  </p:childTnLst>
                                </p:cTn>
                              </p:par>
                            </p:childTnLst>
                          </p:cTn>
                        </p:par>
                        <p:par>
                          <p:cTn id="43" fill="hold">
                            <p:stCondLst>
                              <p:cond delay="5500"/>
                            </p:stCondLst>
                            <p:childTnLst>
                              <p:par>
                                <p:cTn id="44" presetID="2" presetClass="entr" presetSubtype="1" accel="50000" decel="50000" fill="hold" nodeType="afterEffect">
                                  <p:stCondLst>
                                    <p:cond delay="0"/>
                                  </p:stCondLst>
                                  <p:childTnLst>
                                    <p:set>
                                      <p:cBhvr>
                                        <p:cTn id="45" dur="1" fill="hold">
                                          <p:stCondLst>
                                            <p:cond delay="0"/>
                                          </p:stCondLst>
                                        </p:cTn>
                                        <p:tgtEl>
                                          <p:spTgt spid="9"/>
                                        </p:tgtEl>
                                        <p:attrNameLst>
                                          <p:attrName>style.visibility</p:attrName>
                                        </p:attrNameLst>
                                      </p:cBhvr>
                                      <p:to>
                                        <p:strVal val="visible"/>
                                      </p:to>
                                    </p:set>
                                    <p:anim calcmode="lin" valueType="num">
                                      <p:cBhvr additive="base">
                                        <p:cTn id="46" dur="500" fill="hold"/>
                                        <p:tgtEl>
                                          <p:spTgt spid="9"/>
                                        </p:tgtEl>
                                        <p:attrNameLst>
                                          <p:attrName>ppt_x</p:attrName>
                                        </p:attrNameLst>
                                      </p:cBhvr>
                                      <p:tavLst>
                                        <p:tav tm="0">
                                          <p:val>
                                            <p:strVal val="#ppt_x"/>
                                          </p:val>
                                        </p:tav>
                                        <p:tav tm="100000">
                                          <p:val>
                                            <p:strVal val="#ppt_x"/>
                                          </p:val>
                                        </p:tav>
                                      </p:tavLst>
                                    </p:anim>
                                    <p:anim calcmode="lin" valueType="num">
                                      <p:cBhvr additive="base">
                                        <p:cTn id="47" dur="500" fill="hold"/>
                                        <p:tgtEl>
                                          <p:spTgt spid="9"/>
                                        </p:tgtEl>
                                        <p:attrNameLst>
                                          <p:attrName>ppt_y</p:attrName>
                                        </p:attrNameLst>
                                      </p:cBhvr>
                                      <p:tavLst>
                                        <p:tav tm="0">
                                          <p:val>
                                            <p:strVal val="0-#ppt_h/2"/>
                                          </p:val>
                                        </p:tav>
                                        <p:tav tm="100000">
                                          <p:val>
                                            <p:strVal val="#ppt_y"/>
                                          </p:val>
                                        </p:tav>
                                      </p:tavLst>
                                    </p:anim>
                                  </p:childTnLst>
                                </p:cTn>
                              </p:par>
                              <p:par>
                                <p:cTn id="48" presetID="2" presetClass="entr" presetSubtype="4" accel="50000" decel="50000" fill="hold" nodeType="withEffect">
                                  <p:stCondLst>
                                    <p:cond delay="0"/>
                                  </p:stCondLst>
                                  <p:childTnLst>
                                    <p:set>
                                      <p:cBhvr>
                                        <p:cTn id="49" dur="1" fill="hold">
                                          <p:stCondLst>
                                            <p:cond delay="0"/>
                                          </p:stCondLst>
                                        </p:cTn>
                                        <p:tgtEl>
                                          <p:spTgt spid="10"/>
                                        </p:tgtEl>
                                        <p:attrNameLst>
                                          <p:attrName>style.visibility</p:attrName>
                                        </p:attrNameLst>
                                      </p:cBhvr>
                                      <p:to>
                                        <p:strVal val="visible"/>
                                      </p:to>
                                    </p:set>
                                    <p:anim calcmode="lin" valueType="num">
                                      <p:cBhvr additive="base">
                                        <p:cTn id="50" dur="500" fill="hold"/>
                                        <p:tgtEl>
                                          <p:spTgt spid="10"/>
                                        </p:tgtEl>
                                        <p:attrNameLst>
                                          <p:attrName>ppt_x</p:attrName>
                                        </p:attrNameLst>
                                      </p:cBhvr>
                                      <p:tavLst>
                                        <p:tav tm="0">
                                          <p:val>
                                            <p:strVal val="#ppt_x"/>
                                          </p:val>
                                        </p:tav>
                                        <p:tav tm="100000">
                                          <p:val>
                                            <p:strVal val="#ppt_x"/>
                                          </p:val>
                                        </p:tav>
                                      </p:tavLst>
                                    </p:anim>
                                    <p:anim calcmode="lin" valueType="num">
                                      <p:cBhvr additive="base">
                                        <p:cTn id="51" dur="500" fill="hold"/>
                                        <p:tgtEl>
                                          <p:spTgt spid="10"/>
                                        </p:tgtEl>
                                        <p:attrNameLst>
                                          <p:attrName>ppt_y</p:attrName>
                                        </p:attrNameLst>
                                      </p:cBhvr>
                                      <p:tavLst>
                                        <p:tav tm="0">
                                          <p:val>
                                            <p:strVal val="1+#ppt_h/2"/>
                                          </p:val>
                                        </p:tav>
                                        <p:tav tm="100000">
                                          <p:val>
                                            <p:strVal val="#ppt_y"/>
                                          </p:val>
                                        </p:tav>
                                      </p:tavLst>
                                    </p:anim>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fade">
                                      <p:cBhvr>
                                        <p:cTn id="55"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Black and white background construction worker image."/>
          <p:cNvPicPr>
            <a:picLocks noChangeAspect="1"/>
          </p:cNvPicPr>
          <p:nvPr/>
        </p:nvPicPr>
        <p:blipFill>
          <a:blip r:embed="rId3">
            <a:alphaModFix amt="22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Title 2" hidden="1"/>
          <p:cNvSpPr>
            <a:spLocks noGrp="1"/>
          </p:cNvSpPr>
          <p:nvPr>
            <p:ph type="title"/>
          </p:nvPr>
        </p:nvSpPr>
        <p:spPr>
          <a:noFill/>
        </p:spPr>
        <p:txBody>
          <a:bodyPr/>
          <a:lstStyle/>
          <a:p>
            <a:r>
              <a:rPr lang="en-US" dirty="0">
                <a:noFill/>
              </a:rPr>
              <a:t>Sample 7</a:t>
            </a:r>
          </a:p>
        </p:txBody>
      </p:sp>
      <p:grpSp>
        <p:nvGrpSpPr>
          <p:cNvPr id="14" name="Group 13" descr="Puzzle piece part A group."/>
          <p:cNvGrpSpPr/>
          <p:nvPr/>
        </p:nvGrpSpPr>
        <p:grpSpPr>
          <a:xfrm>
            <a:off x="2741612" y="2667000"/>
            <a:ext cx="3129189" cy="3886199"/>
            <a:chOff x="2741612" y="2667000"/>
            <a:chExt cx="3129189" cy="3886199"/>
          </a:xfrm>
        </p:grpSpPr>
        <p:sp>
          <p:nvSpPr>
            <p:cNvPr id="25" name="Freeform 6">
              <a:extLst>
                <a:ext uri="{C183D7F6-B498-43B3-948B-1728B52AA6E4}">
                  <adec:decorative xmlns:adec="http://schemas.microsoft.com/office/drawing/2017/decorative" val="1"/>
                </a:ext>
              </a:extLst>
            </p:cNvPr>
            <p:cNvSpPr>
              <a:spLocks/>
            </p:cNvSpPr>
            <p:nvPr/>
          </p:nvSpPr>
          <p:spPr bwMode="auto">
            <a:xfrm>
              <a:off x="2741612" y="2667000"/>
              <a:ext cx="3129189" cy="3886199"/>
            </a:xfrm>
            <a:custGeom>
              <a:avLst/>
              <a:gdLst/>
              <a:ahLst/>
              <a:cxnLst>
                <a:cxn ang="0">
                  <a:pos x="1764" y="988"/>
                </a:cxn>
                <a:cxn ang="0">
                  <a:pos x="1734" y="992"/>
                </a:cxn>
                <a:cxn ang="0">
                  <a:pos x="1706" y="1006"/>
                </a:cxn>
                <a:cxn ang="0">
                  <a:pos x="1680" y="1024"/>
                </a:cxn>
                <a:cxn ang="0">
                  <a:pos x="1632" y="1068"/>
                </a:cxn>
                <a:cxn ang="0">
                  <a:pos x="1606" y="1086"/>
                </a:cxn>
                <a:cxn ang="0">
                  <a:pos x="1578" y="1100"/>
                </a:cxn>
                <a:cxn ang="0">
                  <a:pos x="1546" y="1104"/>
                </a:cxn>
                <a:cxn ang="0">
                  <a:pos x="1532" y="1104"/>
                </a:cxn>
                <a:cxn ang="0">
                  <a:pos x="1504" y="1096"/>
                </a:cxn>
                <a:cxn ang="0">
                  <a:pos x="1476" y="1082"/>
                </a:cxn>
                <a:cxn ang="0">
                  <a:pos x="1454" y="1060"/>
                </a:cxn>
                <a:cxn ang="0">
                  <a:pos x="1432" y="1036"/>
                </a:cxn>
                <a:cxn ang="0">
                  <a:pos x="1416" y="1004"/>
                </a:cxn>
                <a:cxn ang="0">
                  <a:pos x="1404" y="970"/>
                </a:cxn>
                <a:cxn ang="0">
                  <a:pos x="1396" y="934"/>
                </a:cxn>
                <a:cxn ang="0">
                  <a:pos x="1394" y="0"/>
                </a:cxn>
                <a:cxn ang="0">
                  <a:pos x="0" y="2382"/>
                </a:cxn>
                <a:cxn ang="0">
                  <a:pos x="1394" y="2378"/>
                </a:cxn>
                <a:cxn ang="0">
                  <a:pos x="1394" y="1468"/>
                </a:cxn>
                <a:cxn ang="0">
                  <a:pos x="1400" y="1430"/>
                </a:cxn>
                <a:cxn ang="0">
                  <a:pos x="1410" y="1394"/>
                </a:cxn>
                <a:cxn ang="0">
                  <a:pos x="1424" y="1362"/>
                </a:cxn>
                <a:cxn ang="0">
                  <a:pos x="1442" y="1334"/>
                </a:cxn>
                <a:cxn ang="0">
                  <a:pos x="1464" y="1310"/>
                </a:cxn>
                <a:cxn ang="0">
                  <a:pos x="1490" y="1294"/>
                </a:cxn>
                <a:cxn ang="0">
                  <a:pos x="1518" y="1282"/>
                </a:cxn>
                <a:cxn ang="0">
                  <a:pos x="1546" y="1278"/>
                </a:cxn>
                <a:cxn ang="0">
                  <a:pos x="1564" y="1280"/>
                </a:cxn>
                <a:cxn ang="0">
                  <a:pos x="1592" y="1290"/>
                </a:cxn>
                <a:cxn ang="0">
                  <a:pos x="1620" y="1306"/>
                </a:cxn>
                <a:cxn ang="0">
                  <a:pos x="1656" y="1336"/>
                </a:cxn>
                <a:cxn ang="0">
                  <a:pos x="1692" y="1368"/>
                </a:cxn>
                <a:cxn ang="0">
                  <a:pos x="1718" y="1384"/>
                </a:cxn>
                <a:cxn ang="0">
                  <a:pos x="1748" y="1394"/>
                </a:cxn>
                <a:cxn ang="0">
                  <a:pos x="1764" y="1394"/>
                </a:cxn>
                <a:cxn ang="0">
                  <a:pos x="1796" y="1390"/>
                </a:cxn>
                <a:cxn ang="0">
                  <a:pos x="1824" y="1378"/>
                </a:cxn>
                <a:cxn ang="0">
                  <a:pos x="1850" y="1360"/>
                </a:cxn>
                <a:cxn ang="0">
                  <a:pos x="1872" y="1336"/>
                </a:cxn>
                <a:cxn ang="0">
                  <a:pos x="1892" y="1304"/>
                </a:cxn>
                <a:cxn ang="0">
                  <a:pos x="1906" y="1270"/>
                </a:cxn>
                <a:cxn ang="0">
                  <a:pos x="1914" y="1232"/>
                </a:cxn>
                <a:cxn ang="0">
                  <a:pos x="1918" y="1192"/>
                </a:cxn>
                <a:cxn ang="0">
                  <a:pos x="1916" y="1170"/>
                </a:cxn>
                <a:cxn ang="0">
                  <a:pos x="1910" y="1130"/>
                </a:cxn>
                <a:cxn ang="0">
                  <a:pos x="1900" y="1094"/>
                </a:cxn>
                <a:cxn ang="0">
                  <a:pos x="1882" y="1062"/>
                </a:cxn>
                <a:cxn ang="0">
                  <a:pos x="1862" y="1034"/>
                </a:cxn>
                <a:cxn ang="0">
                  <a:pos x="1838" y="1012"/>
                </a:cxn>
                <a:cxn ang="0">
                  <a:pos x="1810" y="996"/>
                </a:cxn>
                <a:cxn ang="0">
                  <a:pos x="1780" y="988"/>
                </a:cxn>
                <a:cxn ang="0">
                  <a:pos x="1764" y="988"/>
                </a:cxn>
              </a:cxnLst>
              <a:rect l="0" t="0" r="r" b="b"/>
              <a:pathLst>
                <a:path w="1918" h="2382">
                  <a:moveTo>
                    <a:pt x="1764" y="988"/>
                  </a:moveTo>
                  <a:lnTo>
                    <a:pt x="1764" y="988"/>
                  </a:lnTo>
                  <a:lnTo>
                    <a:pt x="1748" y="990"/>
                  </a:lnTo>
                  <a:lnTo>
                    <a:pt x="1734" y="992"/>
                  </a:lnTo>
                  <a:lnTo>
                    <a:pt x="1718" y="998"/>
                  </a:lnTo>
                  <a:lnTo>
                    <a:pt x="1706" y="1006"/>
                  </a:lnTo>
                  <a:lnTo>
                    <a:pt x="1692" y="1014"/>
                  </a:lnTo>
                  <a:lnTo>
                    <a:pt x="1680" y="1024"/>
                  </a:lnTo>
                  <a:lnTo>
                    <a:pt x="1656" y="1046"/>
                  </a:lnTo>
                  <a:lnTo>
                    <a:pt x="1632" y="1068"/>
                  </a:lnTo>
                  <a:lnTo>
                    <a:pt x="1620" y="1078"/>
                  </a:lnTo>
                  <a:lnTo>
                    <a:pt x="1606" y="1086"/>
                  </a:lnTo>
                  <a:lnTo>
                    <a:pt x="1592" y="1094"/>
                  </a:lnTo>
                  <a:lnTo>
                    <a:pt x="1578" y="1100"/>
                  </a:lnTo>
                  <a:lnTo>
                    <a:pt x="1564" y="1102"/>
                  </a:lnTo>
                  <a:lnTo>
                    <a:pt x="1546" y="1104"/>
                  </a:lnTo>
                  <a:lnTo>
                    <a:pt x="1546" y="1104"/>
                  </a:lnTo>
                  <a:lnTo>
                    <a:pt x="1532" y="1104"/>
                  </a:lnTo>
                  <a:lnTo>
                    <a:pt x="1518" y="1100"/>
                  </a:lnTo>
                  <a:lnTo>
                    <a:pt x="1504" y="1096"/>
                  </a:lnTo>
                  <a:lnTo>
                    <a:pt x="1490" y="1090"/>
                  </a:lnTo>
                  <a:lnTo>
                    <a:pt x="1476" y="1082"/>
                  </a:lnTo>
                  <a:lnTo>
                    <a:pt x="1464" y="1072"/>
                  </a:lnTo>
                  <a:lnTo>
                    <a:pt x="1454" y="1060"/>
                  </a:lnTo>
                  <a:lnTo>
                    <a:pt x="1442" y="1048"/>
                  </a:lnTo>
                  <a:lnTo>
                    <a:pt x="1432" y="1036"/>
                  </a:lnTo>
                  <a:lnTo>
                    <a:pt x="1424" y="1020"/>
                  </a:lnTo>
                  <a:lnTo>
                    <a:pt x="1416" y="1004"/>
                  </a:lnTo>
                  <a:lnTo>
                    <a:pt x="1410" y="988"/>
                  </a:lnTo>
                  <a:lnTo>
                    <a:pt x="1404" y="970"/>
                  </a:lnTo>
                  <a:lnTo>
                    <a:pt x="1400" y="952"/>
                  </a:lnTo>
                  <a:lnTo>
                    <a:pt x="1396" y="934"/>
                  </a:lnTo>
                  <a:lnTo>
                    <a:pt x="1394" y="914"/>
                  </a:lnTo>
                  <a:lnTo>
                    <a:pt x="1394" y="0"/>
                  </a:lnTo>
                  <a:lnTo>
                    <a:pt x="0" y="0"/>
                  </a:lnTo>
                  <a:lnTo>
                    <a:pt x="0" y="2382"/>
                  </a:lnTo>
                  <a:lnTo>
                    <a:pt x="1384" y="2382"/>
                  </a:lnTo>
                  <a:lnTo>
                    <a:pt x="1394" y="2378"/>
                  </a:lnTo>
                  <a:lnTo>
                    <a:pt x="1394" y="1468"/>
                  </a:lnTo>
                  <a:lnTo>
                    <a:pt x="1394" y="1468"/>
                  </a:lnTo>
                  <a:lnTo>
                    <a:pt x="1396" y="1448"/>
                  </a:lnTo>
                  <a:lnTo>
                    <a:pt x="1400" y="1430"/>
                  </a:lnTo>
                  <a:lnTo>
                    <a:pt x="1404" y="1412"/>
                  </a:lnTo>
                  <a:lnTo>
                    <a:pt x="1410" y="1394"/>
                  </a:lnTo>
                  <a:lnTo>
                    <a:pt x="1416" y="1378"/>
                  </a:lnTo>
                  <a:lnTo>
                    <a:pt x="1424" y="1362"/>
                  </a:lnTo>
                  <a:lnTo>
                    <a:pt x="1432" y="1348"/>
                  </a:lnTo>
                  <a:lnTo>
                    <a:pt x="1442" y="1334"/>
                  </a:lnTo>
                  <a:lnTo>
                    <a:pt x="1454" y="1322"/>
                  </a:lnTo>
                  <a:lnTo>
                    <a:pt x="1464" y="1310"/>
                  </a:lnTo>
                  <a:lnTo>
                    <a:pt x="1476" y="1302"/>
                  </a:lnTo>
                  <a:lnTo>
                    <a:pt x="1490" y="1294"/>
                  </a:lnTo>
                  <a:lnTo>
                    <a:pt x="1504" y="1286"/>
                  </a:lnTo>
                  <a:lnTo>
                    <a:pt x="1518" y="1282"/>
                  </a:lnTo>
                  <a:lnTo>
                    <a:pt x="1532" y="1280"/>
                  </a:lnTo>
                  <a:lnTo>
                    <a:pt x="1546" y="1278"/>
                  </a:lnTo>
                  <a:lnTo>
                    <a:pt x="1546" y="1278"/>
                  </a:lnTo>
                  <a:lnTo>
                    <a:pt x="1564" y="1280"/>
                  </a:lnTo>
                  <a:lnTo>
                    <a:pt x="1578" y="1284"/>
                  </a:lnTo>
                  <a:lnTo>
                    <a:pt x="1592" y="1290"/>
                  </a:lnTo>
                  <a:lnTo>
                    <a:pt x="1606" y="1296"/>
                  </a:lnTo>
                  <a:lnTo>
                    <a:pt x="1620" y="1306"/>
                  </a:lnTo>
                  <a:lnTo>
                    <a:pt x="1632" y="1316"/>
                  </a:lnTo>
                  <a:lnTo>
                    <a:pt x="1656" y="1336"/>
                  </a:lnTo>
                  <a:lnTo>
                    <a:pt x="1680" y="1358"/>
                  </a:lnTo>
                  <a:lnTo>
                    <a:pt x="1692" y="1368"/>
                  </a:lnTo>
                  <a:lnTo>
                    <a:pt x="1706" y="1376"/>
                  </a:lnTo>
                  <a:lnTo>
                    <a:pt x="1718" y="1384"/>
                  </a:lnTo>
                  <a:lnTo>
                    <a:pt x="1734" y="1390"/>
                  </a:lnTo>
                  <a:lnTo>
                    <a:pt x="1748" y="1394"/>
                  </a:lnTo>
                  <a:lnTo>
                    <a:pt x="1764" y="1394"/>
                  </a:lnTo>
                  <a:lnTo>
                    <a:pt x="1764" y="1394"/>
                  </a:lnTo>
                  <a:lnTo>
                    <a:pt x="1780" y="1394"/>
                  </a:lnTo>
                  <a:lnTo>
                    <a:pt x="1796" y="1390"/>
                  </a:lnTo>
                  <a:lnTo>
                    <a:pt x="1810" y="1386"/>
                  </a:lnTo>
                  <a:lnTo>
                    <a:pt x="1824" y="1378"/>
                  </a:lnTo>
                  <a:lnTo>
                    <a:pt x="1838" y="1370"/>
                  </a:lnTo>
                  <a:lnTo>
                    <a:pt x="1850" y="1360"/>
                  </a:lnTo>
                  <a:lnTo>
                    <a:pt x="1862" y="1348"/>
                  </a:lnTo>
                  <a:lnTo>
                    <a:pt x="1872" y="1336"/>
                  </a:lnTo>
                  <a:lnTo>
                    <a:pt x="1882" y="1320"/>
                  </a:lnTo>
                  <a:lnTo>
                    <a:pt x="1892" y="1304"/>
                  </a:lnTo>
                  <a:lnTo>
                    <a:pt x="1900" y="1288"/>
                  </a:lnTo>
                  <a:lnTo>
                    <a:pt x="1906" y="1270"/>
                  </a:lnTo>
                  <a:lnTo>
                    <a:pt x="1910" y="1252"/>
                  </a:lnTo>
                  <a:lnTo>
                    <a:pt x="1914" y="1232"/>
                  </a:lnTo>
                  <a:lnTo>
                    <a:pt x="1916" y="1212"/>
                  </a:lnTo>
                  <a:lnTo>
                    <a:pt x="1918" y="1192"/>
                  </a:lnTo>
                  <a:lnTo>
                    <a:pt x="1918" y="1192"/>
                  </a:lnTo>
                  <a:lnTo>
                    <a:pt x="1916" y="1170"/>
                  </a:lnTo>
                  <a:lnTo>
                    <a:pt x="1914" y="1150"/>
                  </a:lnTo>
                  <a:lnTo>
                    <a:pt x="1910" y="1130"/>
                  </a:lnTo>
                  <a:lnTo>
                    <a:pt x="1906" y="1112"/>
                  </a:lnTo>
                  <a:lnTo>
                    <a:pt x="1900" y="1094"/>
                  </a:lnTo>
                  <a:lnTo>
                    <a:pt x="1892" y="1078"/>
                  </a:lnTo>
                  <a:lnTo>
                    <a:pt x="1882" y="1062"/>
                  </a:lnTo>
                  <a:lnTo>
                    <a:pt x="1872" y="1048"/>
                  </a:lnTo>
                  <a:lnTo>
                    <a:pt x="1862" y="1034"/>
                  </a:lnTo>
                  <a:lnTo>
                    <a:pt x="1850" y="1022"/>
                  </a:lnTo>
                  <a:lnTo>
                    <a:pt x="1838" y="1012"/>
                  </a:lnTo>
                  <a:lnTo>
                    <a:pt x="1824" y="1004"/>
                  </a:lnTo>
                  <a:lnTo>
                    <a:pt x="1810" y="996"/>
                  </a:lnTo>
                  <a:lnTo>
                    <a:pt x="1796" y="992"/>
                  </a:lnTo>
                  <a:lnTo>
                    <a:pt x="1780" y="988"/>
                  </a:lnTo>
                  <a:lnTo>
                    <a:pt x="1764" y="988"/>
                  </a:lnTo>
                  <a:lnTo>
                    <a:pt x="1764" y="988"/>
                  </a:lnTo>
                  <a:close/>
                </a:path>
              </a:pathLst>
            </a:custGeom>
            <a:solidFill>
              <a:schemeClr val="bg1"/>
            </a:solidFill>
            <a:ln w="19050">
              <a:solidFill>
                <a:srgbClr val="FF7A0F"/>
              </a:solidFill>
              <a:miter lim="800000"/>
              <a:headEnd/>
              <a:tailEnd/>
            </a:ln>
            <a:effectLst/>
            <a:scene3d>
              <a:camera prst="orthographicFront"/>
              <a:lightRig rig="threePt" dir="t"/>
            </a:scene3d>
            <a:sp3d/>
          </p:spPr>
          <p:txBody>
            <a:bodyPr lIns="18288" tIns="18288" rIns="18288" bIns="18288" anchor="ctr" anchorCtr="1"/>
            <a:lstStyle/>
            <a:p>
              <a:pPr algn="ctr">
                <a:lnSpc>
                  <a:spcPct val="85000"/>
                </a:lnSpc>
                <a:spcBef>
                  <a:spcPts val="20"/>
                </a:spcBef>
              </a:pPr>
              <a:endParaRPr lang="en-US" sz="1600" b="1" dirty="0">
                <a:solidFill>
                  <a:srgbClr val="000000"/>
                </a:solidFill>
                <a:latin typeface="Arial Narrow" pitchFamily="112" charset="0"/>
              </a:endParaRPr>
            </a:p>
          </p:txBody>
        </p:sp>
        <p:sp>
          <p:nvSpPr>
            <p:cNvPr id="27" name="TextBox 26"/>
            <p:cNvSpPr txBox="1"/>
            <p:nvPr/>
          </p:nvSpPr>
          <p:spPr>
            <a:xfrm>
              <a:off x="2759032" y="5342843"/>
              <a:ext cx="2254715" cy="1134157"/>
            </a:xfrm>
            <a:prstGeom prst="rect">
              <a:avLst/>
            </a:prstGeom>
            <a:noFill/>
            <a:effectLst/>
          </p:spPr>
          <p:txBody>
            <a:bodyPr wrap="square" rtlCol="0">
              <a:spAutoFit/>
            </a:bodyPr>
            <a:lstStyle/>
            <a:p>
              <a:pPr algn="ctr"/>
              <a:r>
                <a:rPr lang="en-US" sz="3200" b="1" dirty="0">
                  <a:latin typeface="Arial Black" charset="0"/>
                  <a:ea typeface="Arial Black" charset="0"/>
                  <a:cs typeface="Arial Black" charset="0"/>
                </a:rPr>
                <a:t>PART </a:t>
              </a:r>
              <a:r>
                <a:rPr lang="en-US" sz="3200" i="1" dirty="0">
                  <a:latin typeface="Arial" charset="0"/>
                  <a:ea typeface="Arial" charset="0"/>
                  <a:cs typeface="Arial" charset="0"/>
                </a:rPr>
                <a:t>A</a:t>
              </a:r>
            </a:p>
            <a:p>
              <a:pPr algn="ctr">
                <a:lnSpc>
                  <a:spcPct val="85000"/>
                </a:lnSpc>
              </a:pPr>
              <a:r>
                <a:rPr lang="en-US" sz="1400" dirty="0">
                  <a:latin typeface="Arial" charset="0"/>
                  <a:ea typeface="Arial" charset="0"/>
                  <a:cs typeface="Arial" charset="0"/>
                </a:rPr>
                <a:t>Place your details or bullets here. More text can be placed here.</a:t>
              </a:r>
            </a:p>
          </p:txBody>
        </p:sp>
      </p:grpSp>
      <p:grpSp>
        <p:nvGrpSpPr>
          <p:cNvPr id="15" name="Group 14" descr="Puzzle piece part B group."/>
          <p:cNvGrpSpPr/>
          <p:nvPr/>
        </p:nvGrpSpPr>
        <p:grpSpPr>
          <a:xfrm>
            <a:off x="5015903" y="2667000"/>
            <a:ext cx="2277554" cy="3886199"/>
            <a:chOff x="5015903" y="2667000"/>
            <a:chExt cx="2277554" cy="3886199"/>
          </a:xfrm>
        </p:grpSpPr>
        <p:sp>
          <p:nvSpPr>
            <p:cNvPr id="24" name="Freeform 8">
              <a:extLst>
                <a:ext uri="{C183D7F6-B498-43B3-948B-1728B52AA6E4}">
                  <adec:decorative xmlns:adec="http://schemas.microsoft.com/office/drawing/2017/decorative" val="1"/>
                </a:ext>
              </a:extLst>
            </p:cNvPr>
            <p:cNvSpPr>
              <a:spLocks/>
            </p:cNvSpPr>
            <p:nvPr/>
          </p:nvSpPr>
          <p:spPr bwMode="auto">
            <a:xfrm>
              <a:off x="5015903" y="2667000"/>
              <a:ext cx="2277554" cy="3886199"/>
            </a:xfrm>
            <a:custGeom>
              <a:avLst/>
              <a:gdLst/>
              <a:ahLst/>
              <a:cxnLst>
                <a:cxn ang="0">
                  <a:pos x="1394" y="1448"/>
                </a:cxn>
                <a:cxn ang="0">
                  <a:pos x="1374" y="1376"/>
                </a:cxn>
                <a:cxn ang="0">
                  <a:pos x="1338" y="1322"/>
                </a:cxn>
                <a:cxn ang="0">
                  <a:pos x="1288" y="1286"/>
                </a:cxn>
                <a:cxn ang="0">
                  <a:pos x="1244" y="1278"/>
                </a:cxn>
                <a:cxn ang="0">
                  <a:pos x="1184" y="1296"/>
                </a:cxn>
                <a:cxn ang="0">
                  <a:pos x="1110" y="1358"/>
                </a:cxn>
                <a:cxn ang="0">
                  <a:pos x="1058" y="1390"/>
                </a:cxn>
                <a:cxn ang="0">
                  <a:pos x="1010" y="1394"/>
                </a:cxn>
                <a:cxn ang="0">
                  <a:pos x="954" y="1370"/>
                </a:cxn>
                <a:cxn ang="0">
                  <a:pos x="908" y="1320"/>
                </a:cxn>
                <a:cxn ang="0">
                  <a:pos x="880" y="1252"/>
                </a:cxn>
                <a:cxn ang="0">
                  <a:pos x="874" y="1190"/>
                </a:cxn>
                <a:cxn ang="0">
                  <a:pos x="886" y="1112"/>
                </a:cxn>
                <a:cxn ang="0">
                  <a:pos x="918" y="1048"/>
                </a:cxn>
                <a:cxn ang="0">
                  <a:pos x="966" y="1004"/>
                </a:cxn>
                <a:cxn ang="0">
                  <a:pos x="1026" y="988"/>
                </a:cxn>
                <a:cxn ang="0">
                  <a:pos x="1072" y="998"/>
                </a:cxn>
                <a:cxn ang="0">
                  <a:pos x="1134" y="1046"/>
                </a:cxn>
                <a:cxn ang="0">
                  <a:pos x="1198" y="1092"/>
                </a:cxn>
                <a:cxn ang="0">
                  <a:pos x="1244" y="1104"/>
                </a:cxn>
                <a:cxn ang="0">
                  <a:pos x="1302" y="1088"/>
                </a:cxn>
                <a:cxn ang="0">
                  <a:pos x="1348" y="1048"/>
                </a:cxn>
                <a:cxn ang="0">
                  <a:pos x="1382" y="988"/>
                </a:cxn>
                <a:cxn ang="0">
                  <a:pos x="1396" y="914"/>
                </a:cxn>
                <a:cxn ang="0">
                  <a:pos x="0" y="924"/>
                </a:cxn>
                <a:cxn ang="0">
                  <a:pos x="16" y="994"/>
                </a:cxn>
                <a:cxn ang="0">
                  <a:pos x="50" y="1052"/>
                </a:cxn>
                <a:cxn ang="0">
                  <a:pos x="96" y="1090"/>
                </a:cxn>
                <a:cxn ang="0">
                  <a:pos x="152" y="1104"/>
                </a:cxn>
                <a:cxn ang="0">
                  <a:pos x="198" y="1092"/>
                </a:cxn>
                <a:cxn ang="0">
                  <a:pos x="262" y="1046"/>
                </a:cxn>
                <a:cxn ang="0">
                  <a:pos x="324" y="998"/>
                </a:cxn>
                <a:cxn ang="0">
                  <a:pos x="370" y="988"/>
                </a:cxn>
                <a:cxn ang="0">
                  <a:pos x="430" y="1004"/>
                </a:cxn>
                <a:cxn ang="0">
                  <a:pos x="478" y="1046"/>
                </a:cxn>
                <a:cxn ang="0">
                  <a:pos x="512" y="1112"/>
                </a:cxn>
                <a:cxn ang="0">
                  <a:pos x="524" y="1190"/>
                </a:cxn>
                <a:cxn ang="0">
                  <a:pos x="516" y="1252"/>
                </a:cxn>
                <a:cxn ang="0">
                  <a:pos x="488" y="1320"/>
                </a:cxn>
                <a:cxn ang="0">
                  <a:pos x="444" y="1370"/>
                </a:cxn>
                <a:cxn ang="0">
                  <a:pos x="386" y="1394"/>
                </a:cxn>
                <a:cxn ang="0">
                  <a:pos x="338" y="1390"/>
                </a:cxn>
                <a:cxn ang="0">
                  <a:pos x="286" y="1358"/>
                </a:cxn>
                <a:cxn ang="0">
                  <a:pos x="212" y="1296"/>
                </a:cxn>
                <a:cxn ang="0">
                  <a:pos x="152" y="1278"/>
                </a:cxn>
                <a:cxn ang="0">
                  <a:pos x="110" y="1286"/>
                </a:cxn>
                <a:cxn ang="0">
                  <a:pos x="60" y="1318"/>
                </a:cxn>
                <a:cxn ang="0">
                  <a:pos x="24" y="1372"/>
                </a:cxn>
                <a:cxn ang="0">
                  <a:pos x="2" y="1440"/>
                </a:cxn>
              </a:cxnLst>
              <a:rect l="0" t="0" r="r" b="b"/>
              <a:pathLst>
                <a:path w="1396" h="2382">
                  <a:moveTo>
                    <a:pt x="1396" y="2382"/>
                  </a:moveTo>
                  <a:lnTo>
                    <a:pt x="1396" y="1468"/>
                  </a:lnTo>
                  <a:lnTo>
                    <a:pt x="1396" y="1468"/>
                  </a:lnTo>
                  <a:lnTo>
                    <a:pt x="1394" y="1448"/>
                  </a:lnTo>
                  <a:lnTo>
                    <a:pt x="1392" y="1430"/>
                  </a:lnTo>
                  <a:lnTo>
                    <a:pt x="1388" y="1412"/>
                  </a:lnTo>
                  <a:lnTo>
                    <a:pt x="1382" y="1394"/>
                  </a:lnTo>
                  <a:lnTo>
                    <a:pt x="1374" y="1376"/>
                  </a:lnTo>
                  <a:lnTo>
                    <a:pt x="1366" y="1362"/>
                  </a:lnTo>
                  <a:lnTo>
                    <a:pt x="1358" y="1346"/>
                  </a:lnTo>
                  <a:lnTo>
                    <a:pt x="1348" y="1334"/>
                  </a:lnTo>
                  <a:lnTo>
                    <a:pt x="1338" y="1322"/>
                  </a:lnTo>
                  <a:lnTo>
                    <a:pt x="1326" y="1310"/>
                  </a:lnTo>
                  <a:lnTo>
                    <a:pt x="1314" y="1300"/>
                  </a:lnTo>
                  <a:lnTo>
                    <a:pt x="1302" y="1292"/>
                  </a:lnTo>
                  <a:lnTo>
                    <a:pt x="1288" y="1286"/>
                  </a:lnTo>
                  <a:lnTo>
                    <a:pt x="1274" y="1282"/>
                  </a:lnTo>
                  <a:lnTo>
                    <a:pt x="1258" y="1280"/>
                  </a:lnTo>
                  <a:lnTo>
                    <a:pt x="1244" y="1278"/>
                  </a:lnTo>
                  <a:lnTo>
                    <a:pt x="1244" y="1278"/>
                  </a:lnTo>
                  <a:lnTo>
                    <a:pt x="1228" y="1280"/>
                  </a:lnTo>
                  <a:lnTo>
                    <a:pt x="1212" y="1284"/>
                  </a:lnTo>
                  <a:lnTo>
                    <a:pt x="1198" y="1288"/>
                  </a:lnTo>
                  <a:lnTo>
                    <a:pt x="1184" y="1296"/>
                  </a:lnTo>
                  <a:lnTo>
                    <a:pt x="1172" y="1306"/>
                  </a:lnTo>
                  <a:lnTo>
                    <a:pt x="1160" y="1314"/>
                  </a:lnTo>
                  <a:lnTo>
                    <a:pt x="1134" y="1336"/>
                  </a:lnTo>
                  <a:lnTo>
                    <a:pt x="1110" y="1358"/>
                  </a:lnTo>
                  <a:lnTo>
                    <a:pt x="1098" y="1368"/>
                  </a:lnTo>
                  <a:lnTo>
                    <a:pt x="1086" y="1376"/>
                  </a:lnTo>
                  <a:lnTo>
                    <a:pt x="1072" y="1384"/>
                  </a:lnTo>
                  <a:lnTo>
                    <a:pt x="1058" y="1390"/>
                  </a:lnTo>
                  <a:lnTo>
                    <a:pt x="1042" y="1394"/>
                  </a:lnTo>
                  <a:lnTo>
                    <a:pt x="1026" y="1394"/>
                  </a:lnTo>
                  <a:lnTo>
                    <a:pt x="1026" y="1394"/>
                  </a:lnTo>
                  <a:lnTo>
                    <a:pt x="1010" y="1394"/>
                  </a:lnTo>
                  <a:lnTo>
                    <a:pt x="996" y="1390"/>
                  </a:lnTo>
                  <a:lnTo>
                    <a:pt x="980" y="1386"/>
                  </a:lnTo>
                  <a:lnTo>
                    <a:pt x="966" y="1378"/>
                  </a:lnTo>
                  <a:lnTo>
                    <a:pt x="954" y="1370"/>
                  </a:lnTo>
                  <a:lnTo>
                    <a:pt x="940" y="1360"/>
                  </a:lnTo>
                  <a:lnTo>
                    <a:pt x="928" y="1348"/>
                  </a:lnTo>
                  <a:lnTo>
                    <a:pt x="918" y="1334"/>
                  </a:lnTo>
                  <a:lnTo>
                    <a:pt x="908" y="1320"/>
                  </a:lnTo>
                  <a:lnTo>
                    <a:pt x="900" y="1304"/>
                  </a:lnTo>
                  <a:lnTo>
                    <a:pt x="892" y="1288"/>
                  </a:lnTo>
                  <a:lnTo>
                    <a:pt x="886" y="1270"/>
                  </a:lnTo>
                  <a:lnTo>
                    <a:pt x="880" y="1252"/>
                  </a:lnTo>
                  <a:lnTo>
                    <a:pt x="876" y="1232"/>
                  </a:lnTo>
                  <a:lnTo>
                    <a:pt x="874" y="1212"/>
                  </a:lnTo>
                  <a:lnTo>
                    <a:pt x="874" y="1190"/>
                  </a:lnTo>
                  <a:lnTo>
                    <a:pt x="874" y="1190"/>
                  </a:lnTo>
                  <a:lnTo>
                    <a:pt x="874" y="1170"/>
                  </a:lnTo>
                  <a:lnTo>
                    <a:pt x="876" y="1150"/>
                  </a:lnTo>
                  <a:lnTo>
                    <a:pt x="880" y="1130"/>
                  </a:lnTo>
                  <a:lnTo>
                    <a:pt x="886" y="1112"/>
                  </a:lnTo>
                  <a:lnTo>
                    <a:pt x="892" y="1094"/>
                  </a:lnTo>
                  <a:lnTo>
                    <a:pt x="900" y="1078"/>
                  </a:lnTo>
                  <a:lnTo>
                    <a:pt x="908" y="1062"/>
                  </a:lnTo>
                  <a:lnTo>
                    <a:pt x="918" y="1048"/>
                  </a:lnTo>
                  <a:lnTo>
                    <a:pt x="928" y="1034"/>
                  </a:lnTo>
                  <a:lnTo>
                    <a:pt x="940" y="1022"/>
                  </a:lnTo>
                  <a:lnTo>
                    <a:pt x="954" y="1012"/>
                  </a:lnTo>
                  <a:lnTo>
                    <a:pt x="966" y="1004"/>
                  </a:lnTo>
                  <a:lnTo>
                    <a:pt x="980" y="996"/>
                  </a:lnTo>
                  <a:lnTo>
                    <a:pt x="996" y="992"/>
                  </a:lnTo>
                  <a:lnTo>
                    <a:pt x="1010" y="988"/>
                  </a:lnTo>
                  <a:lnTo>
                    <a:pt x="1026" y="988"/>
                  </a:lnTo>
                  <a:lnTo>
                    <a:pt x="1026" y="988"/>
                  </a:lnTo>
                  <a:lnTo>
                    <a:pt x="1042" y="988"/>
                  </a:lnTo>
                  <a:lnTo>
                    <a:pt x="1058" y="992"/>
                  </a:lnTo>
                  <a:lnTo>
                    <a:pt x="1072" y="998"/>
                  </a:lnTo>
                  <a:lnTo>
                    <a:pt x="1086" y="1006"/>
                  </a:lnTo>
                  <a:lnTo>
                    <a:pt x="1098" y="1014"/>
                  </a:lnTo>
                  <a:lnTo>
                    <a:pt x="1110" y="1024"/>
                  </a:lnTo>
                  <a:lnTo>
                    <a:pt x="1134" y="1046"/>
                  </a:lnTo>
                  <a:lnTo>
                    <a:pt x="1160" y="1066"/>
                  </a:lnTo>
                  <a:lnTo>
                    <a:pt x="1172" y="1076"/>
                  </a:lnTo>
                  <a:lnTo>
                    <a:pt x="1184" y="1086"/>
                  </a:lnTo>
                  <a:lnTo>
                    <a:pt x="1198" y="1092"/>
                  </a:lnTo>
                  <a:lnTo>
                    <a:pt x="1212" y="1098"/>
                  </a:lnTo>
                  <a:lnTo>
                    <a:pt x="1228" y="1102"/>
                  </a:lnTo>
                  <a:lnTo>
                    <a:pt x="1244" y="1104"/>
                  </a:lnTo>
                  <a:lnTo>
                    <a:pt x="1244" y="1104"/>
                  </a:lnTo>
                  <a:lnTo>
                    <a:pt x="1258" y="1102"/>
                  </a:lnTo>
                  <a:lnTo>
                    <a:pt x="1274" y="1100"/>
                  </a:lnTo>
                  <a:lnTo>
                    <a:pt x="1288" y="1096"/>
                  </a:lnTo>
                  <a:lnTo>
                    <a:pt x="1302" y="1088"/>
                  </a:lnTo>
                  <a:lnTo>
                    <a:pt x="1314" y="1080"/>
                  </a:lnTo>
                  <a:lnTo>
                    <a:pt x="1326" y="1072"/>
                  </a:lnTo>
                  <a:lnTo>
                    <a:pt x="1338" y="1060"/>
                  </a:lnTo>
                  <a:lnTo>
                    <a:pt x="1348" y="1048"/>
                  </a:lnTo>
                  <a:lnTo>
                    <a:pt x="1358" y="1034"/>
                  </a:lnTo>
                  <a:lnTo>
                    <a:pt x="1368" y="1020"/>
                  </a:lnTo>
                  <a:lnTo>
                    <a:pt x="1374" y="1004"/>
                  </a:lnTo>
                  <a:lnTo>
                    <a:pt x="1382" y="988"/>
                  </a:lnTo>
                  <a:lnTo>
                    <a:pt x="1388" y="970"/>
                  </a:lnTo>
                  <a:lnTo>
                    <a:pt x="1392" y="952"/>
                  </a:lnTo>
                  <a:lnTo>
                    <a:pt x="1394" y="934"/>
                  </a:lnTo>
                  <a:lnTo>
                    <a:pt x="1396" y="914"/>
                  </a:lnTo>
                  <a:lnTo>
                    <a:pt x="1396" y="0"/>
                  </a:lnTo>
                  <a:lnTo>
                    <a:pt x="0" y="0"/>
                  </a:lnTo>
                  <a:lnTo>
                    <a:pt x="0" y="924"/>
                  </a:lnTo>
                  <a:lnTo>
                    <a:pt x="0" y="924"/>
                  </a:lnTo>
                  <a:lnTo>
                    <a:pt x="2" y="942"/>
                  </a:lnTo>
                  <a:lnTo>
                    <a:pt x="6" y="960"/>
                  </a:lnTo>
                  <a:lnTo>
                    <a:pt x="12" y="978"/>
                  </a:lnTo>
                  <a:lnTo>
                    <a:pt x="16" y="994"/>
                  </a:lnTo>
                  <a:lnTo>
                    <a:pt x="24" y="1010"/>
                  </a:lnTo>
                  <a:lnTo>
                    <a:pt x="32" y="1024"/>
                  </a:lnTo>
                  <a:lnTo>
                    <a:pt x="40" y="1038"/>
                  </a:lnTo>
                  <a:lnTo>
                    <a:pt x="50" y="1052"/>
                  </a:lnTo>
                  <a:lnTo>
                    <a:pt x="60" y="1064"/>
                  </a:lnTo>
                  <a:lnTo>
                    <a:pt x="72" y="1074"/>
                  </a:lnTo>
                  <a:lnTo>
                    <a:pt x="84" y="1082"/>
                  </a:lnTo>
                  <a:lnTo>
                    <a:pt x="96" y="1090"/>
                  </a:lnTo>
                  <a:lnTo>
                    <a:pt x="110" y="1096"/>
                  </a:lnTo>
                  <a:lnTo>
                    <a:pt x="124" y="1100"/>
                  </a:lnTo>
                  <a:lnTo>
                    <a:pt x="138" y="1102"/>
                  </a:lnTo>
                  <a:lnTo>
                    <a:pt x="152" y="1104"/>
                  </a:lnTo>
                  <a:lnTo>
                    <a:pt x="152" y="1104"/>
                  </a:lnTo>
                  <a:lnTo>
                    <a:pt x="168" y="1102"/>
                  </a:lnTo>
                  <a:lnTo>
                    <a:pt x="184" y="1098"/>
                  </a:lnTo>
                  <a:lnTo>
                    <a:pt x="198" y="1092"/>
                  </a:lnTo>
                  <a:lnTo>
                    <a:pt x="212" y="1086"/>
                  </a:lnTo>
                  <a:lnTo>
                    <a:pt x="224" y="1076"/>
                  </a:lnTo>
                  <a:lnTo>
                    <a:pt x="238" y="1066"/>
                  </a:lnTo>
                  <a:lnTo>
                    <a:pt x="262" y="1046"/>
                  </a:lnTo>
                  <a:lnTo>
                    <a:pt x="286" y="1024"/>
                  </a:lnTo>
                  <a:lnTo>
                    <a:pt x="298" y="1014"/>
                  </a:lnTo>
                  <a:lnTo>
                    <a:pt x="310" y="1006"/>
                  </a:lnTo>
                  <a:lnTo>
                    <a:pt x="324" y="998"/>
                  </a:lnTo>
                  <a:lnTo>
                    <a:pt x="338" y="992"/>
                  </a:lnTo>
                  <a:lnTo>
                    <a:pt x="354" y="988"/>
                  </a:lnTo>
                  <a:lnTo>
                    <a:pt x="370" y="988"/>
                  </a:lnTo>
                  <a:lnTo>
                    <a:pt x="370" y="988"/>
                  </a:lnTo>
                  <a:lnTo>
                    <a:pt x="386" y="988"/>
                  </a:lnTo>
                  <a:lnTo>
                    <a:pt x="402" y="992"/>
                  </a:lnTo>
                  <a:lnTo>
                    <a:pt x="416" y="996"/>
                  </a:lnTo>
                  <a:lnTo>
                    <a:pt x="430" y="1004"/>
                  </a:lnTo>
                  <a:lnTo>
                    <a:pt x="444" y="1012"/>
                  </a:lnTo>
                  <a:lnTo>
                    <a:pt x="456" y="1022"/>
                  </a:lnTo>
                  <a:lnTo>
                    <a:pt x="468" y="1034"/>
                  </a:lnTo>
                  <a:lnTo>
                    <a:pt x="478" y="1046"/>
                  </a:lnTo>
                  <a:lnTo>
                    <a:pt x="488" y="1062"/>
                  </a:lnTo>
                  <a:lnTo>
                    <a:pt x="498" y="1078"/>
                  </a:lnTo>
                  <a:lnTo>
                    <a:pt x="504" y="1094"/>
                  </a:lnTo>
                  <a:lnTo>
                    <a:pt x="512" y="1112"/>
                  </a:lnTo>
                  <a:lnTo>
                    <a:pt x="516" y="1130"/>
                  </a:lnTo>
                  <a:lnTo>
                    <a:pt x="520" y="1150"/>
                  </a:lnTo>
                  <a:lnTo>
                    <a:pt x="522" y="1170"/>
                  </a:lnTo>
                  <a:lnTo>
                    <a:pt x="524" y="1190"/>
                  </a:lnTo>
                  <a:lnTo>
                    <a:pt x="524" y="1190"/>
                  </a:lnTo>
                  <a:lnTo>
                    <a:pt x="522" y="1212"/>
                  </a:lnTo>
                  <a:lnTo>
                    <a:pt x="520" y="1232"/>
                  </a:lnTo>
                  <a:lnTo>
                    <a:pt x="516" y="1252"/>
                  </a:lnTo>
                  <a:lnTo>
                    <a:pt x="512" y="1270"/>
                  </a:lnTo>
                  <a:lnTo>
                    <a:pt x="504" y="1288"/>
                  </a:lnTo>
                  <a:lnTo>
                    <a:pt x="498" y="1304"/>
                  </a:lnTo>
                  <a:lnTo>
                    <a:pt x="488" y="1320"/>
                  </a:lnTo>
                  <a:lnTo>
                    <a:pt x="478" y="1334"/>
                  </a:lnTo>
                  <a:lnTo>
                    <a:pt x="468" y="1348"/>
                  </a:lnTo>
                  <a:lnTo>
                    <a:pt x="456" y="1360"/>
                  </a:lnTo>
                  <a:lnTo>
                    <a:pt x="444" y="1370"/>
                  </a:lnTo>
                  <a:lnTo>
                    <a:pt x="430" y="1378"/>
                  </a:lnTo>
                  <a:lnTo>
                    <a:pt x="416" y="1386"/>
                  </a:lnTo>
                  <a:lnTo>
                    <a:pt x="402" y="1390"/>
                  </a:lnTo>
                  <a:lnTo>
                    <a:pt x="386" y="1394"/>
                  </a:lnTo>
                  <a:lnTo>
                    <a:pt x="370" y="1394"/>
                  </a:lnTo>
                  <a:lnTo>
                    <a:pt x="370" y="1394"/>
                  </a:lnTo>
                  <a:lnTo>
                    <a:pt x="354" y="1394"/>
                  </a:lnTo>
                  <a:lnTo>
                    <a:pt x="338" y="1390"/>
                  </a:lnTo>
                  <a:lnTo>
                    <a:pt x="324" y="1384"/>
                  </a:lnTo>
                  <a:lnTo>
                    <a:pt x="310" y="1376"/>
                  </a:lnTo>
                  <a:lnTo>
                    <a:pt x="298" y="1368"/>
                  </a:lnTo>
                  <a:lnTo>
                    <a:pt x="286" y="1358"/>
                  </a:lnTo>
                  <a:lnTo>
                    <a:pt x="262" y="1336"/>
                  </a:lnTo>
                  <a:lnTo>
                    <a:pt x="238" y="1314"/>
                  </a:lnTo>
                  <a:lnTo>
                    <a:pt x="224" y="1306"/>
                  </a:lnTo>
                  <a:lnTo>
                    <a:pt x="212" y="1296"/>
                  </a:lnTo>
                  <a:lnTo>
                    <a:pt x="198" y="1288"/>
                  </a:lnTo>
                  <a:lnTo>
                    <a:pt x="184" y="1284"/>
                  </a:lnTo>
                  <a:lnTo>
                    <a:pt x="168" y="1280"/>
                  </a:lnTo>
                  <a:lnTo>
                    <a:pt x="152" y="1278"/>
                  </a:lnTo>
                  <a:lnTo>
                    <a:pt x="152" y="1278"/>
                  </a:lnTo>
                  <a:lnTo>
                    <a:pt x="138" y="1280"/>
                  </a:lnTo>
                  <a:lnTo>
                    <a:pt x="124" y="1282"/>
                  </a:lnTo>
                  <a:lnTo>
                    <a:pt x="110" y="1286"/>
                  </a:lnTo>
                  <a:lnTo>
                    <a:pt x="96" y="1292"/>
                  </a:lnTo>
                  <a:lnTo>
                    <a:pt x="84" y="1300"/>
                  </a:lnTo>
                  <a:lnTo>
                    <a:pt x="72" y="1308"/>
                  </a:lnTo>
                  <a:lnTo>
                    <a:pt x="60" y="1318"/>
                  </a:lnTo>
                  <a:lnTo>
                    <a:pt x="50" y="1330"/>
                  </a:lnTo>
                  <a:lnTo>
                    <a:pt x="40" y="1344"/>
                  </a:lnTo>
                  <a:lnTo>
                    <a:pt x="32" y="1358"/>
                  </a:lnTo>
                  <a:lnTo>
                    <a:pt x="24" y="1372"/>
                  </a:lnTo>
                  <a:lnTo>
                    <a:pt x="16" y="1388"/>
                  </a:lnTo>
                  <a:lnTo>
                    <a:pt x="10" y="1404"/>
                  </a:lnTo>
                  <a:lnTo>
                    <a:pt x="6" y="1422"/>
                  </a:lnTo>
                  <a:lnTo>
                    <a:pt x="2" y="1440"/>
                  </a:lnTo>
                  <a:lnTo>
                    <a:pt x="0" y="1458"/>
                  </a:lnTo>
                  <a:lnTo>
                    <a:pt x="0" y="2382"/>
                  </a:lnTo>
                  <a:lnTo>
                    <a:pt x="1396" y="2382"/>
                  </a:lnTo>
                  <a:close/>
                </a:path>
              </a:pathLst>
            </a:custGeom>
            <a:solidFill>
              <a:schemeClr val="bg1">
                <a:lumMod val="85000"/>
              </a:schemeClr>
            </a:solidFill>
            <a:ln w="19050">
              <a:solidFill>
                <a:srgbClr val="FF7A0F"/>
              </a:solidFill>
              <a:miter lim="800000"/>
              <a:headEnd/>
              <a:tailEnd/>
            </a:ln>
            <a:effectLst/>
            <a:scene3d>
              <a:camera prst="orthographicFront"/>
              <a:lightRig rig="threePt" dir="t"/>
            </a:scene3d>
            <a:sp3d>
              <a:extrusionClr>
                <a:schemeClr val="tx2">
                  <a:lumMod val="60000"/>
                  <a:lumOff val="40000"/>
                </a:schemeClr>
              </a:extrusionClr>
            </a:sp3d>
          </p:spPr>
          <p:txBody>
            <a:bodyPr lIns="18288" tIns="18288" rIns="18288" bIns="18288" anchor="ctr" anchorCtr="1"/>
            <a:lstStyle/>
            <a:p>
              <a:pPr algn="ctr">
                <a:lnSpc>
                  <a:spcPct val="85000"/>
                </a:lnSpc>
                <a:spcBef>
                  <a:spcPts val="20"/>
                </a:spcBef>
              </a:pPr>
              <a:endParaRPr lang="en-US" sz="1600" b="1" dirty="0">
                <a:solidFill>
                  <a:srgbClr val="000000"/>
                </a:solidFill>
                <a:latin typeface="Arial Narrow" pitchFamily="112" charset="0"/>
              </a:endParaRPr>
            </a:p>
          </p:txBody>
        </p:sp>
        <p:sp>
          <p:nvSpPr>
            <p:cNvPr id="32" name="TextBox 31"/>
            <p:cNvSpPr txBox="1"/>
            <p:nvPr/>
          </p:nvSpPr>
          <p:spPr>
            <a:xfrm>
              <a:off x="5028953" y="5342843"/>
              <a:ext cx="2254715" cy="1134157"/>
            </a:xfrm>
            <a:prstGeom prst="rect">
              <a:avLst/>
            </a:prstGeom>
            <a:noFill/>
            <a:effectLst/>
          </p:spPr>
          <p:txBody>
            <a:bodyPr wrap="square" rtlCol="0">
              <a:spAutoFit/>
            </a:bodyPr>
            <a:lstStyle/>
            <a:p>
              <a:pPr algn="ctr"/>
              <a:r>
                <a:rPr lang="en-US" sz="3200" b="1" dirty="0">
                  <a:latin typeface="Arial Black" charset="0"/>
                  <a:ea typeface="Arial Black" charset="0"/>
                  <a:cs typeface="Arial Black" charset="0"/>
                </a:rPr>
                <a:t>PART </a:t>
              </a:r>
              <a:r>
                <a:rPr lang="en-US" sz="3200" i="1" dirty="0">
                  <a:latin typeface="Arial" charset="0"/>
                  <a:ea typeface="Arial" charset="0"/>
                  <a:cs typeface="Arial" charset="0"/>
                </a:rPr>
                <a:t>B</a:t>
              </a:r>
            </a:p>
            <a:p>
              <a:pPr algn="ctr">
                <a:lnSpc>
                  <a:spcPct val="85000"/>
                </a:lnSpc>
              </a:pPr>
              <a:r>
                <a:rPr lang="en-US" sz="1400" dirty="0">
                  <a:latin typeface="Arial" charset="0"/>
                  <a:ea typeface="Arial" charset="0"/>
                  <a:cs typeface="Arial" charset="0"/>
                </a:rPr>
                <a:t>Place your details or bullets here. More text can be placed here.</a:t>
              </a:r>
            </a:p>
          </p:txBody>
        </p:sp>
      </p:grpSp>
      <p:grpSp>
        <p:nvGrpSpPr>
          <p:cNvPr id="16" name="Group 15" descr="Puzzle piece part C group."/>
          <p:cNvGrpSpPr/>
          <p:nvPr/>
        </p:nvGrpSpPr>
        <p:grpSpPr>
          <a:xfrm>
            <a:off x="6441820" y="2667000"/>
            <a:ext cx="3980825" cy="3886199"/>
            <a:chOff x="6441820" y="2667000"/>
            <a:chExt cx="3980825" cy="3886199"/>
          </a:xfrm>
        </p:grpSpPr>
        <p:sp>
          <p:nvSpPr>
            <p:cNvPr id="26" name="Freeform 25">
              <a:extLst>
                <a:ext uri="{C183D7F6-B498-43B3-948B-1728B52AA6E4}">
                  <adec:decorative xmlns:adec="http://schemas.microsoft.com/office/drawing/2017/decorative" val="1"/>
                </a:ext>
              </a:extLst>
            </p:cNvPr>
            <p:cNvSpPr>
              <a:spLocks/>
            </p:cNvSpPr>
            <p:nvPr/>
          </p:nvSpPr>
          <p:spPr bwMode="auto">
            <a:xfrm>
              <a:off x="6441820" y="2667000"/>
              <a:ext cx="3980825" cy="3886199"/>
            </a:xfrm>
            <a:custGeom>
              <a:avLst/>
              <a:gdLst/>
              <a:ahLst/>
              <a:cxnLst>
                <a:cxn ang="0">
                  <a:pos x="2256" y="992"/>
                </a:cxn>
                <a:cxn ang="0">
                  <a:pos x="2204" y="1024"/>
                </a:cxn>
                <a:cxn ang="0">
                  <a:pos x="2130" y="1086"/>
                </a:cxn>
                <a:cxn ang="0">
                  <a:pos x="2070" y="1104"/>
                </a:cxn>
                <a:cxn ang="0">
                  <a:pos x="2026" y="1096"/>
                </a:cxn>
                <a:cxn ang="0">
                  <a:pos x="1976" y="1062"/>
                </a:cxn>
                <a:cxn ang="0">
                  <a:pos x="1940" y="1006"/>
                </a:cxn>
                <a:cxn ang="0">
                  <a:pos x="1920" y="934"/>
                </a:cxn>
                <a:cxn ang="0">
                  <a:pos x="522" y="914"/>
                </a:cxn>
                <a:cxn ang="0">
                  <a:pos x="514" y="970"/>
                </a:cxn>
                <a:cxn ang="0">
                  <a:pos x="484" y="1036"/>
                </a:cxn>
                <a:cxn ang="0">
                  <a:pos x="440" y="1082"/>
                </a:cxn>
                <a:cxn ang="0">
                  <a:pos x="384" y="1104"/>
                </a:cxn>
                <a:cxn ang="0">
                  <a:pos x="338" y="1100"/>
                </a:cxn>
                <a:cxn ang="0">
                  <a:pos x="284" y="1068"/>
                </a:cxn>
                <a:cxn ang="0">
                  <a:pos x="212" y="1006"/>
                </a:cxn>
                <a:cxn ang="0">
                  <a:pos x="152" y="988"/>
                </a:cxn>
                <a:cxn ang="0">
                  <a:pos x="106" y="996"/>
                </a:cxn>
                <a:cxn ang="0">
                  <a:pos x="54" y="1034"/>
                </a:cxn>
                <a:cxn ang="0">
                  <a:pos x="18" y="1094"/>
                </a:cxn>
                <a:cxn ang="0">
                  <a:pos x="0" y="1170"/>
                </a:cxn>
                <a:cxn ang="0">
                  <a:pos x="2" y="1232"/>
                </a:cxn>
                <a:cxn ang="0">
                  <a:pos x="26" y="1304"/>
                </a:cxn>
                <a:cxn ang="0">
                  <a:pos x="66" y="1360"/>
                </a:cxn>
                <a:cxn ang="0">
                  <a:pos x="122" y="1390"/>
                </a:cxn>
                <a:cxn ang="0">
                  <a:pos x="168" y="1394"/>
                </a:cxn>
                <a:cxn ang="0">
                  <a:pos x="224" y="1368"/>
                </a:cxn>
                <a:cxn ang="0">
                  <a:pos x="298" y="1306"/>
                </a:cxn>
                <a:cxn ang="0">
                  <a:pos x="354" y="1280"/>
                </a:cxn>
                <a:cxn ang="0">
                  <a:pos x="400" y="1282"/>
                </a:cxn>
                <a:cxn ang="0">
                  <a:pos x="452" y="1310"/>
                </a:cxn>
                <a:cxn ang="0">
                  <a:pos x="492" y="1362"/>
                </a:cxn>
                <a:cxn ang="0">
                  <a:pos x="518" y="1430"/>
                </a:cxn>
                <a:cxn ang="0">
                  <a:pos x="1918" y="2382"/>
                </a:cxn>
                <a:cxn ang="0">
                  <a:pos x="1922" y="1430"/>
                </a:cxn>
                <a:cxn ang="0">
                  <a:pos x="1946" y="1362"/>
                </a:cxn>
                <a:cxn ang="0">
                  <a:pos x="1988" y="1310"/>
                </a:cxn>
                <a:cxn ang="0">
                  <a:pos x="2040" y="1282"/>
                </a:cxn>
                <a:cxn ang="0">
                  <a:pos x="2086" y="1280"/>
                </a:cxn>
                <a:cxn ang="0">
                  <a:pos x="2142" y="1306"/>
                </a:cxn>
                <a:cxn ang="0">
                  <a:pos x="2216" y="1368"/>
                </a:cxn>
                <a:cxn ang="0">
                  <a:pos x="2272" y="1394"/>
                </a:cxn>
                <a:cxn ang="0">
                  <a:pos x="2318" y="1390"/>
                </a:cxn>
                <a:cxn ang="0">
                  <a:pos x="2374" y="1360"/>
                </a:cxn>
                <a:cxn ang="0">
                  <a:pos x="2414" y="1304"/>
                </a:cxn>
                <a:cxn ang="0">
                  <a:pos x="2438" y="1232"/>
                </a:cxn>
                <a:cxn ang="0">
                  <a:pos x="2440" y="1170"/>
                </a:cxn>
                <a:cxn ang="0">
                  <a:pos x="2422" y="1094"/>
                </a:cxn>
                <a:cxn ang="0">
                  <a:pos x="2386" y="1034"/>
                </a:cxn>
                <a:cxn ang="0">
                  <a:pos x="2334" y="996"/>
                </a:cxn>
                <a:cxn ang="0">
                  <a:pos x="2288" y="988"/>
                </a:cxn>
              </a:cxnLst>
              <a:rect l="0" t="0" r="r" b="b"/>
              <a:pathLst>
                <a:path w="2440" h="2382">
                  <a:moveTo>
                    <a:pt x="2288" y="988"/>
                  </a:moveTo>
                  <a:lnTo>
                    <a:pt x="2288" y="988"/>
                  </a:lnTo>
                  <a:lnTo>
                    <a:pt x="2272" y="990"/>
                  </a:lnTo>
                  <a:lnTo>
                    <a:pt x="2256" y="992"/>
                  </a:lnTo>
                  <a:lnTo>
                    <a:pt x="2242" y="998"/>
                  </a:lnTo>
                  <a:lnTo>
                    <a:pt x="2228" y="1006"/>
                  </a:lnTo>
                  <a:lnTo>
                    <a:pt x="2216" y="1014"/>
                  </a:lnTo>
                  <a:lnTo>
                    <a:pt x="2204" y="1024"/>
                  </a:lnTo>
                  <a:lnTo>
                    <a:pt x="2178" y="1046"/>
                  </a:lnTo>
                  <a:lnTo>
                    <a:pt x="2154" y="1068"/>
                  </a:lnTo>
                  <a:lnTo>
                    <a:pt x="2142" y="1078"/>
                  </a:lnTo>
                  <a:lnTo>
                    <a:pt x="2130" y="1086"/>
                  </a:lnTo>
                  <a:lnTo>
                    <a:pt x="2116" y="1094"/>
                  </a:lnTo>
                  <a:lnTo>
                    <a:pt x="2102" y="1100"/>
                  </a:lnTo>
                  <a:lnTo>
                    <a:pt x="2086" y="1102"/>
                  </a:lnTo>
                  <a:lnTo>
                    <a:pt x="2070" y="1104"/>
                  </a:lnTo>
                  <a:lnTo>
                    <a:pt x="2070" y="1104"/>
                  </a:lnTo>
                  <a:lnTo>
                    <a:pt x="2054" y="1104"/>
                  </a:lnTo>
                  <a:lnTo>
                    <a:pt x="2040" y="1100"/>
                  </a:lnTo>
                  <a:lnTo>
                    <a:pt x="2026" y="1096"/>
                  </a:lnTo>
                  <a:lnTo>
                    <a:pt x="2012" y="1090"/>
                  </a:lnTo>
                  <a:lnTo>
                    <a:pt x="2000" y="1082"/>
                  </a:lnTo>
                  <a:lnTo>
                    <a:pt x="1988" y="1072"/>
                  </a:lnTo>
                  <a:lnTo>
                    <a:pt x="1976" y="1062"/>
                  </a:lnTo>
                  <a:lnTo>
                    <a:pt x="1966" y="1048"/>
                  </a:lnTo>
                  <a:lnTo>
                    <a:pt x="1956" y="1036"/>
                  </a:lnTo>
                  <a:lnTo>
                    <a:pt x="1946" y="1020"/>
                  </a:lnTo>
                  <a:lnTo>
                    <a:pt x="1940" y="1006"/>
                  </a:lnTo>
                  <a:lnTo>
                    <a:pt x="1932" y="988"/>
                  </a:lnTo>
                  <a:lnTo>
                    <a:pt x="1926" y="972"/>
                  </a:lnTo>
                  <a:lnTo>
                    <a:pt x="1922" y="952"/>
                  </a:lnTo>
                  <a:lnTo>
                    <a:pt x="1920" y="934"/>
                  </a:lnTo>
                  <a:lnTo>
                    <a:pt x="1918" y="914"/>
                  </a:lnTo>
                  <a:lnTo>
                    <a:pt x="1918" y="0"/>
                  </a:lnTo>
                  <a:lnTo>
                    <a:pt x="522" y="0"/>
                  </a:lnTo>
                  <a:lnTo>
                    <a:pt x="522" y="914"/>
                  </a:lnTo>
                  <a:lnTo>
                    <a:pt x="522" y="914"/>
                  </a:lnTo>
                  <a:lnTo>
                    <a:pt x="520" y="934"/>
                  </a:lnTo>
                  <a:lnTo>
                    <a:pt x="518" y="952"/>
                  </a:lnTo>
                  <a:lnTo>
                    <a:pt x="514" y="970"/>
                  </a:lnTo>
                  <a:lnTo>
                    <a:pt x="508" y="988"/>
                  </a:lnTo>
                  <a:lnTo>
                    <a:pt x="500" y="1006"/>
                  </a:lnTo>
                  <a:lnTo>
                    <a:pt x="492" y="1020"/>
                  </a:lnTo>
                  <a:lnTo>
                    <a:pt x="484" y="1036"/>
                  </a:lnTo>
                  <a:lnTo>
                    <a:pt x="474" y="1048"/>
                  </a:lnTo>
                  <a:lnTo>
                    <a:pt x="464" y="1060"/>
                  </a:lnTo>
                  <a:lnTo>
                    <a:pt x="452" y="1072"/>
                  </a:lnTo>
                  <a:lnTo>
                    <a:pt x="440" y="1082"/>
                  </a:lnTo>
                  <a:lnTo>
                    <a:pt x="428" y="1090"/>
                  </a:lnTo>
                  <a:lnTo>
                    <a:pt x="414" y="1096"/>
                  </a:lnTo>
                  <a:lnTo>
                    <a:pt x="400" y="1100"/>
                  </a:lnTo>
                  <a:lnTo>
                    <a:pt x="384" y="1104"/>
                  </a:lnTo>
                  <a:lnTo>
                    <a:pt x="370" y="1104"/>
                  </a:lnTo>
                  <a:lnTo>
                    <a:pt x="370" y="1104"/>
                  </a:lnTo>
                  <a:lnTo>
                    <a:pt x="354" y="1102"/>
                  </a:lnTo>
                  <a:lnTo>
                    <a:pt x="338" y="1100"/>
                  </a:lnTo>
                  <a:lnTo>
                    <a:pt x="324" y="1094"/>
                  </a:lnTo>
                  <a:lnTo>
                    <a:pt x="310" y="1086"/>
                  </a:lnTo>
                  <a:lnTo>
                    <a:pt x="298" y="1078"/>
                  </a:lnTo>
                  <a:lnTo>
                    <a:pt x="284" y="1068"/>
                  </a:lnTo>
                  <a:lnTo>
                    <a:pt x="260" y="1046"/>
                  </a:lnTo>
                  <a:lnTo>
                    <a:pt x="236" y="1024"/>
                  </a:lnTo>
                  <a:lnTo>
                    <a:pt x="224" y="1014"/>
                  </a:lnTo>
                  <a:lnTo>
                    <a:pt x="212" y="1006"/>
                  </a:lnTo>
                  <a:lnTo>
                    <a:pt x="198" y="998"/>
                  </a:lnTo>
                  <a:lnTo>
                    <a:pt x="184" y="992"/>
                  </a:lnTo>
                  <a:lnTo>
                    <a:pt x="168" y="990"/>
                  </a:lnTo>
                  <a:lnTo>
                    <a:pt x="152" y="988"/>
                  </a:lnTo>
                  <a:lnTo>
                    <a:pt x="152" y="988"/>
                  </a:lnTo>
                  <a:lnTo>
                    <a:pt x="136" y="988"/>
                  </a:lnTo>
                  <a:lnTo>
                    <a:pt x="122" y="992"/>
                  </a:lnTo>
                  <a:lnTo>
                    <a:pt x="106" y="996"/>
                  </a:lnTo>
                  <a:lnTo>
                    <a:pt x="92" y="1004"/>
                  </a:lnTo>
                  <a:lnTo>
                    <a:pt x="80" y="1012"/>
                  </a:lnTo>
                  <a:lnTo>
                    <a:pt x="66" y="1022"/>
                  </a:lnTo>
                  <a:lnTo>
                    <a:pt x="54" y="1034"/>
                  </a:lnTo>
                  <a:lnTo>
                    <a:pt x="44" y="1048"/>
                  </a:lnTo>
                  <a:lnTo>
                    <a:pt x="34" y="1062"/>
                  </a:lnTo>
                  <a:lnTo>
                    <a:pt x="26" y="1078"/>
                  </a:lnTo>
                  <a:lnTo>
                    <a:pt x="18" y="1094"/>
                  </a:lnTo>
                  <a:lnTo>
                    <a:pt x="12" y="1112"/>
                  </a:lnTo>
                  <a:lnTo>
                    <a:pt x="6" y="1130"/>
                  </a:lnTo>
                  <a:lnTo>
                    <a:pt x="2" y="1150"/>
                  </a:lnTo>
                  <a:lnTo>
                    <a:pt x="0" y="1170"/>
                  </a:lnTo>
                  <a:lnTo>
                    <a:pt x="0" y="1192"/>
                  </a:lnTo>
                  <a:lnTo>
                    <a:pt x="0" y="1192"/>
                  </a:lnTo>
                  <a:lnTo>
                    <a:pt x="0" y="1212"/>
                  </a:lnTo>
                  <a:lnTo>
                    <a:pt x="2" y="1232"/>
                  </a:lnTo>
                  <a:lnTo>
                    <a:pt x="6" y="1252"/>
                  </a:lnTo>
                  <a:lnTo>
                    <a:pt x="12" y="1270"/>
                  </a:lnTo>
                  <a:lnTo>
                    <a:pt x="18" y="1288"/>
                  </a:lnTo>
                  <a:lnTo>
                    <a:pt x="26" y="1304"/>
                  </a:lnTo>
                  <a:lnTo>
                    <a:pt x="34" y="1320"/>
                  </a:lnTo>
                  <a:lnTo>
                    <a:pt x="44" y="1336"/>
                  </a:lnTo>
                  <a:lnTo>
                    <a:pt x="54" y="1348"/>
                  </a:lnTo>
                  <a:lnTo>
                    <a:pt x="66" y="1360"/>
                  </a:lnTo>
                  <a:lnTo>
                    <a:pt x="80" y="1370"/>
                  </a:lnTo>
                  <a:lnTo>
                    <a:pt x="92" y="1378"/>
                  </a:lnTo>
                  <a:lnTo>
                    <a:pt x="106" y="1386"/>
                  </a:lnTo>
                  <a:lnTo>
                    <a:pt x="122" y="1390"/>
                  </a:lnTo>
                  <a:lnTo>
                    <a:pt x="136" y="1394"/>
                  </a:lnTo>
                  <a:lnTo>
                    <a:pt x="152" y="1394"/>
                  </a:lnTo>
                  <a:lnTo>
                    <a:pt x="152" y="1394"/>
                  </a:lnTo>
                  <a:lnTo>
                    <a:pt x="168" y="1394"/>
                  </a:lnTo>
                  <a:lnTo>
                    <a:pt x="184" y="1390"/>
                  </a:lnTo>
                  <a:lnTo>
                    <a:pt x="198" y="1384"/>
                  </a:lnTo>
                  <a:lnTo>
                    <a:pt x="212" y="1376"/>
                  </a:lnTo>
                  <a:lnTo>
                    <a:pt x="224" y="1368"/>
                  </a:lnTo>
                  <a:lnTo>
                    <a:pt x="236" y="1358"/>
                  </a:lnTo>
                  <a:lnTo>
                    <a:pt x="260" y="1336"/>
                  </a:lnTo>
                  <a:lnTo>
                    <a:pt x="284" y="1316"/>
                  </a:lnTo>
                  <a:lnTo>
                    <a:pt x="298" y="1306"/>
                  </a:lnTo>
                  <a:lnTo>
                    <a:pt x="310" y="1296"/>
                  </a:lnTo>
                  <a:lnTo>
                    <a:pt x="324" y="1290"/>
                  </a:lnTo>
                  <a:lnTo>
                    <a:pt x="338" y="1284"/>
                  </a:lnTo>
                  <a:lnTo>
                    <a:pt x="354" y="1280"/>
                  </a:lnTo>
                  <a:lnTo>
                    <a:pt x="370" y="1278"/>
                  </a:lnTo>
                  <a:lnTo>
                    <a:pt x="370" y="1278"/>
                  </a:lnTo>
                  <a:lnTo>
                    <a:pt x="384" y="1280"/>
                  </a:lnTo>
                  <a:lnTo>
                    <a:pt x="400" y="1282"/>
                  </a:lnTo>
                  <a:lnTo>
                    <a:pt x="414" y="1286"/>
                  </a:lnTo>
                  <a:lnTo>
                    <a:pt x="426" y="1294"/>
                  </a:lnTo>
                  <a:lnTo>
                    <a:pt x="440" y="1302"/>
                  </a:lnTo>
                  <a:lnTo>
                    <a:pt x="452" y="1310"/>
                  </a:lnTo>
                  <a:lnTo>
                    <a:pt x="464" y="1322"/>
                  </a:lnTo>
                  <a:lnTo>
                    <a:pt x="474" y="1334"/>
                  </a:lnTo>
                  <a:lnTo>
                    <a:pt x="484" y="1346"/>
                  </a:lnTo>
                  <a:lnTo>
                    <a:pt x="492" y="1362"/>
                  </a:lnTo>
                  <a:lnTo>
                    <a:pt x="500" y="1378"/>
                  </a:lnTo>
                  <a:lnTo>
                    <a:pt x="508" y="1394"/>
                  </a:lnTo>
                  <a:lnTo>
                    <a:pt x="512" y="1412"/>
                  </a:lnTo>
                  <a:lnTo>
                    <a:pt x="518" y="1430"/>
                  </a:lnTo>
                  <a:lnTo>
                    <a:pt x="520" y="1448"/>
                  </a:lnTo>
                  <a:lnTo>
                    <a:pt x="522" y="1468"/>
                  </a:lnTo>
                  <a:lnTo>
                    <a:pt x="522" y="2382"/>
                  </a:lnTo>
                  <a:lnTo>
                    <a:pt x="1918" y="2382"/>
                  </a:lnTo>
                  <a:lnTo>
                    <a:pt x="1918" y="1468"/>
                  </a:lnTo>
                  <a:lnTo>
                    <a:pt x="1918" y="1468"/>
                  </a:lnTo>
                  <a:lnTo>
                    <a:pt x="1920" y="1450"/>
                  </a:lnTo>
                  <a:lnTo>
                    <a:pt x="1922" y="1430"/>
                  </a:lnTo>
                  <a:lnTo>
                    <a:pt x="1926" y="1412"/>
                  </a:lnTo>
                  <a:lnTo>
                    <a:pt x="1932" y="1394"/>
                  </a:lnTo>
                  <a:lnTo>
                    <a:pt x="1938" y="1378"/>
                  </a:lnTo>
                  <a:lnTo>
                    <a:pt x="1946" y="1362"/>
                  </a:lnTo>
                  <a:lnTo>
                    <a:pt x="1956" y="1348"/>
                  </a:lnTo>
                  <a:lnTo>
                    <a:pt x="1966" y="1334"/>
                  </a:lnTo>
                  <a:lnTo>
                    <a:pt x="1976" y="1322"/>
                  </a:lnTo>
                  <a:lnTo>
                    <a:pt x="1988" y="1310"/>
                  </a:lnTo>
                  <a:lnTo>
                    <a:pt x="2000" y="1302"/>
                  </a:lnTo>
                  <a:lnTo>
                    <a:pt x="2012" y="1294"/>
                  </a:lnTo>
                  <a:lnTo>
                    <a:pt x="2026" y="1286"/>
                  </a:lnTo>
                  <a:lnTo>
                    <a:pt x="2040" y="1282"/>
                  </a:lnTo>
                  <a:lnTo>
                    <a:pt x="2054" y="1280"/>
                  </a:lnTo>
                  <a:lnTo>
                    <a:pt x="2070" y="1278"/>
                  </a:lnTo>
                  <a:lnTo>
                    <a:pt x="2070" y="1278"/>
                  </a:lnTo>
                  <a:lnTo>
                    <a:pt x="2086" y="1280"/>
                  </a:lnTo>
                  <a:lnTo>
                    <a:pt x="2102" y="1284"/>
                  </a:lnTo>
                  <a:lnTo>
                    <a:pt x="2116" y="1290"/>
                  </a:lnTo>
                  <a:lnTo>
                    <a:pt x="2130" y="1296"/>
                  </a:lnTo>
                  <a:lnTo>
                    <a:pt x="2142" y="1306"/>
                  </a:lnTo>
                  <a:lnTo>
                    <a:pt x="2154" y="1316"/>
                  </a:lnTo>
                  <a:lnTo>
                    <a:pt x="2178" y="1336"/>
                  </a:lnTo>
                  <a:lnTo>
                    <a:pt x="2204" y="1358"/>
                  </a:lnTo>
                  <a:lnTo>
                    <a:pt x="2216" y="1368"/>
                  </a:lnTo>
                  <a:lnTo>
                    <a:pt x="2228" y="1376"/>
                  </a:lnTo>
                  <a:lnTo>
                    <a:pt x="2242" y="1384"/>
                  </a:lnTo>
                  <a:lnTo>
                    <a:pt x="2256" y="1390"/>
                  </a:lnTo>
                  <a:lnTo>
                    <a:pt x="2272" y="1394"/>
                  </a:lnTo>
                  <a:lnTo>
                    <a:pt x="2288" y="1394"/>
                  </a:lnTo>
                  <a:lnTo>
                    <a:pt x="2288" y="1394"/>
                  </a:lnTo>
                  <a:lnTo>
                    <a:pt x="2304" y="1394"/>
                  </a:lnTo>
                  <a:lnTo>
                    <a:pt x="2318" y="1390"/>
                  </a:lnTo>
                  <a:lnTo>
                    <a:pt x="2334" y="1386"/>
                  </a:lnTo>
                  <a:lnTo>
                    <a:pt x="2348" y="1378"/>
                  </a:lnTo>
                  <a:lnTo>
                    <a:pt x="2360" y="1370"/>
                  </a:lnTo>
                  <a:lnTo>
                    <a:pt x="2374" y="1360"/>
                  </a:lnTo>
                  <a:lnTo>
                    <a:pt x="2386" y="1348"/>
                  </a:lnTo>
                  <a:lnTo>
                    <a:pt x="2396" y="1336"/>
                  </a:lnTo>
                  <a:lnTo>
                    <a:pt x="2406" y="1320"/>
                  </a:lnTo>
                  <a:lnTo>
                    <a:pt x="2414" y="1304"/>
                  </a:lnTo>
                  <a:lnTo>
                    <a:pt x="2422" y="1288"/>
                  </a:lnTo>
                  <a:lnTo>
                    <a:pt x="2428" y="1270"/>
                  </a:lnTo>
                  <a:lnTo>
                    <a:pt x="2434" y="1252"/>
                  </a:lnTo>
                  <a:lnTo>
                    <a:pt x="2438" y="1232"/>
                  </a:lnTo>
                  <a:lnTo>
                    <a:pt x="2440" y="1212"/>
                  </a:lnTo>
                  <a:lnTo>
                    <a:pt x="2440" y="1192"/>
                  </a:lnTo>
                  <a:lnTo>
                    <a:pt x="2440" y="1192"/>
                  </a:lnTo>
                  <a:lnTo>
                    <a:pt x="2440" y="1170"/>
                  </a:lnTo>
                  <a:lnTo>
                    <a:pt x="2438" y="1150"/>
                  </a:lnTo>
                  <a:lnTo>
                    <a:pt x="2434" y="1130"/>
                  </a:lnTo>
                  <a:lnTo>
                    <a:pt x="2428" y="1112"/>
                  </a:lnTo>
                  <a:lnTo>
                    <a:pt x="2422" y="1094"/>
                  </a:lnTo>
                  <a:lnTo>
                    <a:pt x="2414" y="1078"/>
                  </a:lnTo>
                  <a:lnTo>
                    <a:pt x="2406" y="1062"/>
                  </a:lnTo>
                  <a:lnTo>
                    <a:pt x="2396" y="1048"/>
                  </a:lnTo>
                  <a:lnTo>
                    <a:pt x="2386" y="1034"/>
                  </a:lnTo>
                  <a:lnTo>
                    <a:pt x="2374" y="1022"/>
                  </a:lnTo>
                  <a:lnTo>
                    <a:pt x="2360" y="1012"/>
                  </a:lnTo>
                  <a:lnTo>
                    <a:pt x="2348" y="1004"/>
                  </a:lnTo>
                  <a:lnTo>
                    <a:pt x="2334" y="996"/>
                  </a:lnTo>
                  <a:lnTo>
                    <a:pt x="2318" y="992"/>
                  </a:lnTo>
                  <a:lnTo>
                    <a:pt x="2304" y="988"/>
                  </a:lnTo>
                  <a:lnTo>
                    <a:pt x="2288" y="988"/>
                  </a:lnTo>
                  <a:lnTo>
                    <a:pt x="2288" y="988"/>
                  </a:lnTo>
                  <a:close/>
                </a:path>
              </a:pathLst>
            </a:custGeom>
            <a:solidFill>
              <a:schemeClr val="bg1"/>
            </a:solidFill>
            <a:ln w="19050">
              <a:solidFill>
                <a:srgbClr val="FF7A0F"/>
              </a:solidFill>
              <a:miter lim="800000"/>
              <a:headEnd/>
              <a:tailEnd/>
            </a:ln>
            <a:effectLst/>
            <a:scene3d>
              <a:camera prst="orthographicFront"/>
              <a:lightRig rig="threePt" dir="t"/>
            </a:scene3d>
            <a:sp3d/>
          </p:spPr>
          <p:txBody>
            <a:bodyPr lIns="18288" tIns="18288" rIns="18288" bIns="18288" anchor="ctr" anchorCtr="1"/>
            <a:lstStyle/>
            <a:p>
              <a:pPr algn="ctr">
                <a:lnSpc>
                  <a:spcPct val="85000"/>
                </a:lnSpc>
                <a:spcBef>
                  <a:spcPts val="20"/>
                </a:spcBef>
              </a:pPr>
              <a:endParaRPr lang="en-US" sz="1600" b="1" dirty="0">
                <a:solidFill>
                  <a:srgbClr val="000000"/>
                </a:solidFill>
                <a:latin typeface="Arial Narrow" pitchFamily="112" charset="0"/>
              </a:endParaRPr>
            </a:p>
          </p:txBody>
        </p:sp>
        <p:sp>
          <p:nvSpPr>
            <p:cNvPr id="33" name="TextBox 32"/>
            <p:cNvSpPr txBox="1"/>
            <p:nvPr/>
          </p:nvSpPr>
          <p:spPr>
            <a:xfrm>
              <a:off x="7311983" y="5342843"/>
              <a:ext cx="2254715" cy="1134157"/>
            </a:xfrm>
            <a:prstGeom prst="rect">
              <a:avLst/>
            </a:prstGeom>
            <a:noFill/>
            <a:effectLst/>
          </p:spPr>
          <p:txBody>
            <a:bodyPr wrap="square" rtlCol="0">
              <a:spAutoFit/>
            </a:bodyPr>
            <a:lstStyle/>
            <a:p>
              <a:pPr algn="ctr"/>
              <a:r>
                <a:rPr lang="en-US" sz="3200" b="1" dirty="0">
                  <a:latin typeface="Arial Black" charset="0"/>
                  <a:ea typeface="Arial Black" charset="0"/>
                  <a:cs typeface="Arial Black" charset="0"/>
                </a:rPr>
                <a:t>PART </a:t>
              </a:r>
              <a:r>
                <a:rPr lang="en-US" sz="3200" i="1" dirty="0">
                  <a:latin typeface="Arial" charset="0"/>
                  <a:ea typeface="Arial" charset="0"/>
                  <a:cs typeface="Arial" charset="0"/>
                </a:rPr>
                <a:t>C</a:t>
              </a:r>
            </a:p>
            <a:p>
              <a:pPr algn="ctr">
                <a:lnSpc>
                  <a:spcPct val="85000"/>
                </a:lnSpc>
              </a:pPr>
              <a:r>
                <a:rPr lang="en-US" sz="1400" dirty="0">
                  <a:latin typeface="Arial" charset="0"/>
                  <a:ea typeface="Arial" charset="0"/>
                  <a:cs typeface="Arial" charset="0"/>
                </a:rPr>
                <a:t>Place your details or bullets here. More text can be placed here.</a:t>
              </a:r>
            </a:p>
          </p:txBody>
        </p:sp>
      </p:grpSp>
      <p:grpSp>
        <p:nvGrpSpPr>
          <p:cNvPr id="17" name="Group 16" descr="Puzzle piece part D group."/>
          <p:cNvGrpSpPr/>
          <p:nvPr/>
        </p:nvGrpSpPr>
        <p:grpSpPr>
          <a:xfrm>
            <a:off x="9571009" y="2667000"/>
            <a:ext cx="2277554" cy="3886199"/>
            <a:chOff x="9571009" y="2667000"/>
            <a:chExt cx="2277554" cy="3886199"/>
          </a:xfrm>
        </p:grpSpPr>
        <p:sp>
          <p:nvSpPr>
            <p:cNvPr id="23" name="Freeform 7">
              <a:extLst>
                <a:ext uri="{C183D7F6-B498-43B3-948B-1728B52AA6E4}">
                  <adec:decorative xmlns:adec="http://schemas.microsoft.com/office/drawing/2017/decorative" val="1"/>
                </a:ext>
              </a:extLst>
            </p:cNvPr>
            <p:cNvSpPr>
              <a:spLocks/>
            </p:cNvSpPr>
            <p:nvPr/>
          </p:nvSpPr>
          <p:spPr bwMode="auto">
            <a:xfrm>
              <a:off x="9571009" y="2667000"/>
              <a:ext cx="2277554" cy="3886199"/>
            </a:xfrm>
            <a:custGeom>
              <a:avLst/>
              <a:gdLst/>
              <a:ahLst/>
              <a:cxnLst>
                <a:cxn ang="0">
                  <a:pos x="1396" y="0"/>
                </a:cxn>
                <a:cxn ang="0">
                  <a:pos x="0" y="924"/>
                </a:cxn>
                <a:cxn ang="0">
                  <a:pos x="2" y="942"/>
                </a:cxn>
                <a:cxn ang="0">
                  <a:pos x="10" y="978"/>
                </a:cxn>
                <a:cxn ang="0">
                  <a:pos x="22" y="1010"/>
                </a:cxn>
                <a:cxn ang="0">
                  <a:pos x="40" y="1040"/>
                </a:cxn>
                <a:cxn ang="0">
                  <a:pos x="60" y="1064"/>
                </a:cxn>
                <a:cxn ang="0">
                  <a:pos x="84" y="1082"/>
                </a:cxn>
                <a:cxn ang="0">
                  <a:pos x="108" y="1096"/>
                </a:cxn>
                <a:cxn ang="0">
                  <a:pos x="136" y="1104"/>
                </a:cxn>
                <a:cxn ang="0">
                  <a:pos x="152" y="1104"/>
                </a:cxn>
                <a:cxn ang="0">
                  <a:pos x="184" y="1100"/>
                </a:cxn>
                <a:cxn ang="0">
                  <a:pos x="212" y="1086"/>
                </a:cxn>
                <a:cxn ang="0">
                  <a:pos x="236" y="1068"/>
                </a:cxn>
                <a:cxn ang="0">
                  <a:pos x="284" y="1024"/>
                </a:cxn>
                <a:cxn ang="0">
                  <a:pos x="310" y="1006"/>
                </a:cxn>
                <a:cxn ang="0">
                  <a:pos x="338" y="992"/>
                </a:cxn>
                <a:cxn ang="0">
                  <a:pos x="370" y="988"/>
                </a:cxn>
                <a:cxn ang="0">
                  <a:pos x="386" y="990"/>
                </a:cxn>
                <a:cxn ang="0">
                  <a:pos x="416" y="998"/>
                </a:cxn>
                <a:cxn ang="0">
                  <a:pos x="442" y="1012"/>
                </a:cxn>
                <a:cxn ang="0">
                  <a:pos x="466" y="1034"/>
                </a:cxn>
                <a:cxn ang="0">
                  <a:pos x="488" y="1062"/>
                </a:cxn>
                <a:cxn ang="0">
                  <a:pos x="504" y="1094"/>
                </a:cxn>
                <a:cxn ang="0">
                  <a:pos x="516" y="1130"/>
                </a:cxn>
                <a:cxn ang="0">
                  <a:pos x="522" y="1170"/>
                </a:cxn>
                <a:cxn ang="0">
                  <a:pos x="522" y="1192"/>
                </a:cxn>
                <a:cxn ang="0">
                  <a:pos x="520" y="1232"/>
                </a:cxn>
                <a:cxn ang="0">
                  <a:pos x="510" y="1270"/>
                </a:cxn>
                <a:cxn ang="0">
                  <a:pos x="496" y="1306"/>
                </a:cxn>
                <a:cxn ang="0">
                  <a:pos x="478" y="1336"/>
                </a:cxn>
                <a:cxn ang="0">
                  <a:pos x="456" y="1360"/>
                </a:cxn>
                <a:cxn ang="0">
                  <a:pos x="430" y="1380"/>
                </a:cxn>
                <a:cxn ang="0">
                  <a:pos x="400" y="1390"/>
                </a:cxn>
                <a:cxn ang="0">
                  <a:pos x="370" y="1396"/>
                </a:cxn>
                <a:cxn ang="0">
                  <a:pos x="354" y="1394"/>
                </a:cxn>
                <a:cxn ang="0">
                  <a:pos x="324" y="1384"/>
                </a:cxn>
                <a:cxn ang="0">
                  <a:pos x="298" y="1368"/>
                </a:cxn>
                <a:cxn ang="0">
                  <a:pos x="260" y="1336"/>
                </a:cxn>
                <a:cxn ang="0">
                  <a:pos x="224" y="1306"/>
                </a:cxn>
                <a:cxn ang="0">
                  <a:pos x="198" y="1290"/>
                </a:cxn>
                <a:cxn ang="0">
                  <a:pos x="168" y="1280"/>
                </a:cxn>
                <a:cxn ang="0">
                  <a:pos x="152" y="1278"/>
                </a:cxn>
                <a:cxn ang="0">
                  <a:pos x="122" y="1282"/>
                </a:cxn>
                <a:cxn ang="0">
                  <a:pos x="96" y="1292"/>
                </a:cxn>
                <a:cxn ang="0">
                  <a:pos x="72" y="1310"/>
                </a:cxn>
                <a:cxn ang="0">
                  <a:pos x="50" y="1332"/>
                </a:cxn>
                <a:cxn ang="0">
                  <a:pos x="30" y="1358"/>
                </a:cxn>
                <a:cxn ang="0">
                  <a:pos x="16" y="1388"/>
                </a:cxn>
                <a:cxn ang="0">
                  <a:pos x="6" y="1422"/>
                </a:cxn>
                <a:cxn ang="0">
                  <a:pos x="0" y="1460"/>
                </a:cxn>
                <a:cxn ang="0">
                  <a:pos x="4" y="2382"/>
                </a:cxn>
              </a:cxnLst>
              <a:rect l="0" t="0" r="r" b="b"/>
              <a:pathLst>
                <a:path w="1396" h="2382">
                  <a:moveTo>
                    <a:pt x="1396" y="2382"/>
                  </a:moveTo>
                  <a:lnTo>
                    <a:pt x="1396" y="0"/>
                  </a:lnTo>
                  <a:lnTo>
                    <a:pt x="0" y="0"/>
                  </a:lnTo>
                  <a:lnTo>
                    <a:pt x="0" y="924"/>
                  </a:lnTo>
                  <a:lnTo>
                    <a:pt x="0" y="924"/>
                  </a:lnTo>
                  <a:lnTo>
                    <a:pt x="2" y="942"/>
                  </a:lnTo>
                  <a:lnTo>
                    <a:pt x="6" y="960"/>
                  </a:lnTo>
                  <a:lnTo>
                    <a:pt x="10" y="978"/>
                  </a:lnTo>
                  <a:lnTo>
                    <a:pt x="16" y="994"/>
                  </a:lnTo>
                  <a:lnTo>
                    <a:pt x="22" y="1010"/>
                  </a:lnTo>
                  <a:lnTo>
                    <a:pt x="30" y="1026"/>
                  </a:lnTo>
                  <a:lnTo>
                    <a:pt x="40" y="1040"/>
                  </a:lnTo>
                  <a:lnTo>
                    <a:pt x="50" y="1052"/>
                  </a:lnTo>
                  <a:lnTo>
                    <a:pt x="60" y="1064"/>
                  </a:lnTo>
                  <a:lnTo>
                    <a:pt x="72" y="1074"/>
                  </a:lnTo>
                  <a:lnTo>
                    <a:pt x="84" y="1082"/>
                  </a:lnTo>
                  <a:lnTo>
                    <a:pt x="96" y="1090"/>
                  </a:lnTo>
                  <a:lnTo>
                    <a:pt x="108" y="1096"/>
                  </a:lnTo>
                  <a:lnTo>
                    <a:pt x="122" y="1100"/>
                  </a:lnTo>
                  <a:lnTo>
                    <a:pt x="136" y="1104"/>
                  </a:lnTo>
                  <a:lnTo>
                    <a:pt x="152" y="1104"/>
                  </a:lnTo>
                  <a:lnTo>
                    <a:pt x="152" y="1104"/>
                  </a:lnTo>
                  <a:lnTo>
                    <a:pt x="168" y="1102"/>
                  </a:lnTo>
                  <a:lnTo>
                    <a:pt x="184" y="1100"/>
                  </a:lnTo>
                  <a:lnTo>
                    <a:pt x="198" y="1094"/>
                  </a:lnTo>
                  <a:lnTo>
                    <a:pt x="212" y="1086"/>
                  </a:lnTo>
                  <a:lnTo>
                    <a:pt x="224" y="1078"/>
                  </a:lnTo>
                  <a:lnTo>
                    <a:pt x="236" y="1068"/>
                  </a:lnTo>
                  <a:lnTo>
                    <a:pt x="260" y="1046"/>
                  </a:lnTo>
                  <a:lnTo>
                    <a:pt x="284" y="1024"/>
                  </a:lnTo>
                  <a:lnTo>
                    <a:pt x="298" y="1014"/>
                  </a:lnTo>
                  <a:lnTo>
                    <a:pt x="310" y="1006"/>
                  </a:lnTo>
                  <a:lnTo>
                    <a:pt x="324" y="998"/>
                  </a:lnTo>
                  <a:lnTo>
                    <a:pt x="338" y="992"/>
                  </a:lnTo>
                  <a:lnTo>
                    <a:pt x="354" y="990"/>
                  </a:lnTo>
                  <a:lnTo>
                    <a:pt x="370" y="988"/>
                  </a:lnTo>
                  <a:lnTo>
                    <a:pt x="370" y="988"/>
                  </a:lnTo>
                  <a:lnTo>
                    <a:pt x="386" y="990"/>
                  </a:lnTo>
                  <a:lnTo>
                    <a:pt x="400" y="992"/>
                  </a:lnTo>
                  <a:lnTo>
                    <a:pt x="416" y="998"/>
                  </a:lnTo>
                  <a:lnTo>
                    <a:pt x="430" y="1004"/>
                  </a:lnTo>
                  <a:lnTo>
                    <a:pt x="442" y="1012"/>
                  </a:lnTo>
                  <a:lnTo>
                    <a:pt x="456" y="1022"/>
                  </a:lnTo>
                  <a:lnTo>
                    <a:pt x="466" y="1034"/>
                  </a:lnTo>
                  <a:lnTo>
                    <a:pt x="478" y="1048"/>
                  </a:lnTo>
                  <a:lnTo>
                    <a:pt x="488" y="1062"/>
                  </a:lnTo>
                  <a:lnTo>
                    <a:pt x="496" y="1078"/>
                  </a:lnTo>
                  <a:lnTo>
                    <a:pt x="504" y="1094"/>
                  </a:lnTo>
                  <a:lnTo>
                    <a:pt x="510" y="1112"/>
                  </a:lnTo>
                  <a:lnTo>
                    <a:pt x="516" y="1130"/>
                  </a:lnTo>
                  <a:lnTo>
                    <a:pt x="520" y="1150"/>
                  </a:lnTo>
                  <a:lnTo>
                    <a:pt x="522" y="1170"/>
                  </a:lnTo>
                  <a:lnTo>
                    <a:pt x="522" y="1192"/>
                  </a:lnTo>
                  <a:lnTo>
                    <a:pt x="522" y="1192"/>
                  </a:lnTo>
                  <a:lnTo>
                    <a:pt x="522" y="1212"/>
                  </a:lnTo>
                  <a:lnTo>
                    <a:pt x="520" y="1232"/>
                  </a:lnTo>
                  <a:lnTo>
                    <a:pt x="516" y="1252"/>
                  </a:lnTo>
                  <a:lnTo>
                    <a:pt x="510" y="1270"/>
                  </a:lnTo>
                  <a:lnTo>
                    <a:pt x="504" y="1288"/>
                  </a:lnTo>
                  <a:lnTo>
                    <a:pt x="496" y="1306"/>
                  </a:lnTo>
                  <a:lnTo>
                    <a:pt x="488" y="1322"/>
                  </a:lnTo>
                  <a:lnTo>
                    <a:pt x="478" y="1336"/>
                  </a:lnTo>
                  <a:lnTo>
                    <a:pt x="466" y="1348"/>
                  </a:lnTo>
                  <a:lnTo>
                    <a:pt x="456" y="1360"/>
                  </a:lnTo>
                  <a:lnTo>
                    <a:pt x="442" y="1370"/>
                  </a:lnTo>
                  <a:lnTo>
                    <a:pt x="430" y="1380"/>
                  </a:lnTo>
                  <a:lnTo>
                    <a:pt x="416" y="1386"/>
                  </a:lnTo>
                  <a:lnTo>
                    <a:pt x="400" y="1390"/>
                  </a:lnTo>
                  <a:lnTo>
                    <a:pt x="386" y="1394"/>
                  </a:lnTo>
                  <a:lnTo>
                    <a:pt x="370" y="1396"/>
                  </a:lnTo>
                  <a:lnTo>
                    <a:pt x="370" y="1396"/>
                  </a:lnTo>
                  <a:lnTo>
                    <a:pt x="354" y="1394"/>
                  </a:lnTo>
                  <a:lnTo>
                    <a:pt x="338" y="1390"/>
                  </a:lnTo>
                  <a:lnTo>
                    <a:pt x="324" y="1384"/>
                  </a:lnTo>
                  <a:lnTo>
                    <a:pt x="310" y="1376"/>
                  </a:lnTo>
                  <a:lnTo>
                    <a:pt x="298" y="1368"/>
                  </a:lnTo>
                  <a:lnTo>
                    <a:pt x="284" y="1358"/>
                  </a:lnTo>
                  <a:lnTo>
                    <a:pt x="260" y="1336"/>
                  </a:lnTo>
                  <a:lnTo>
                    <a:pt x="236" y="1316"/>
                  </a:lnTo>
                  <a:lnTo>
                    <a:pt x="224" y="1306"/>
                  </a:lnTo>
                  <a:lnTo>
                    <a:pt x="212" y="1296"/>
                  </a:lnTo>
                  <a:lnTo>
                    <a:pt x="198" y="1290"/>
                  </a:lnTo>
                  <a:lnTo>
                    <a:pt x="184" y="1284"/>
                  </a:lnTo>
                  <a:lnTo>
                    <a:pt x="168" y="1280"/>
                  </a:lnTo>
                  <a:lnTo>
                    <a:pt x="152" y="1278"/>
                  </a:lnTo>
                  <a:lnTo>
                    <a:pt x="152" y="1278"/>
                  </a:lnTo>
                  <a:lnTo>
                    <a:pt x="136" y="1280"/>
                  </a:lnTo>
                  <a:lnTo>
                    <a:pt x="122" y="1282"/>
                  </a:lnTo>
                  <a:lnTo>
                    <a:pt x="108" y="1286"/>
                  </a:lnTo>
                  <a:lnTo>
                    <a:pt x="96" y="1292"/>
                  </a:lnTo>
                  <a:lnTo>
                    <a:pt x="84" y="1300"/>
                  </a:lnTo>
                  <a:lnTo>
                    <a:pt x="72" y="1310"/>
                  </a:lnTo>
                  <a:lnTo>
                    <a:pt x="60" y="1320"/>
                  </a:lnTo>
                  <a:lnTo>
                    <a:pt x="50" y="1332"/>
                  </a:lnTo>
                  <a:lnTo>
                    <a:pt x="40" y="1344"/>
                  </a:lnTo>
                  <a:lnTo>
                    <a:pt x="30" y="1358"/>
                  </a:lnTo>
                  <a:lnTo>
                    <a:pt x="22" y="1372"/>
                  </a:lnTo>
                  <a:lnTo>
                    <a:pt x="16" y="1388"/>
                  </a:lnTo>
                  <a:lnTo>
                    <a:pt x="10" y="1406"/>
                  </a:lnTo>
                  <a:lnTo>
                    <a:pt x="6" y="1422"/>
                  </a:lnTo>
                  <a:lnTo>
                    <a:pt x="2" y="1440"/>
                  </a:lnTo>
                  <a:lnTo>
                    <a:pt x="0" y="1460"/>
                  </a:lnTo>
                  <a:lnTo>
                    <a:pt x="0" y="2372"/>
                  </a:lnTo>
                  <a:lnTo>
                    <a:pt x="4" y="2382"/>
                  </a:lnTo>
                  <a:lnTo>
                    <a:pt x="1396" y="2382"/>
                  </a:lnTo>
                  <a:close/>
                </a:path>
              </a:pathLst>
            </a:custGeom>
            <a:solidFill>
              <a:schemeClr val="bg1">
                <a:lumMod val="85000"/>
              </a:schemeClr>
            </a:solidFill>
            <a:ln w="19050">
              <a:solidFill>
                <a:srgbClr val="FF7A0F"/>
              </a:solidFill>
              <a:miter lim="800000"/>
              <a:headEnd/>
              <a:tailEnd/>
            </a:ln>
            <a:effectLst/>
            <a:scene3d>
              <a:camera prst="orthographicFront"/>
              <a:lightRig rig="threePt" dir="t"/>
            </a:scene3d>
            <a:sp3d>
              <a:extrusionClr>
                <a:schemeClr val="tx1"/>
              </a:extrusionClr>
            </a:sp3d>
          </p:spPr>
          <p:txBody>
            <a:bodyPr lIns="18288" tIns="18288" rIns="18288" bIns="18288" anchor="ctr" anchorCtr="1"/>
            <a:lstStyle/>
            <a:p>
              <a:pPr algn="ctr">
                <a:lnSpc>
                  <a:spcPct val="85000"/>
                </a:lnSpc>
                <a:spcBef>
                  <a:spcPts val="20"/>
                </a:spcBef>
              </a:pPr>
              <a:endParaRPr lang="en-US" sz="1600" b="1" dirty="0">
                <a:solidFill>
                  <a:srgbClr val="000000"/>
                </a:solidFill>
                <a:latin typeface="Arial Narrow" pitchFamily="112" charset="0"/>
              </a:endParaRPr>
            </a:p>
          </p:txBody>
        </p:sp>
        <p:sp>
          <p:nvSpPr>
            <p:cNvPr id="34" name="TextBox 33"/>
            <p:cNvSpPr txBox="1"/>
            <p:nvPr/>
          </p:nvSpPr>
          <p:spPr>
            <a:xfrm>
              <a:off x="9573909" y="5342843"/>
              <a:ext cx="2254715" cy="1134157"/>
            </a:xfrm>
            <a:prstGeom prst="rect">
              <a:avLst/>
            </a:prstGeom>
            <a:noFill/>
            <a:effectLst/>
          </p:spPr>
          <p:txBody>
            <a:bodyPr wrap="square" rtlCol="0">
              <a:spAutoFit/>
            </a:bodyPr>
            <a:lstStyle/>
            <a:p>
              <a:pPr algn="ctr"/>
              <a:r>
                <a:rPr lang="en-US" sz="3200" b="1" dirty="0">
                  <a:latin typeface="Arial Black" charset="0"/>
                  <a:ea typeface="Arial Black" charset="0"/>
                  <a:cs typeface="Arial Black" charset="0"/>
                </a:rPr>
                <a:t>PART </a:t>
              </a:r>
              <a:r>
                <a:rPr lang="en-US" sz="3200" i="1" dirty="0">
                  <a:latin typeface="Arial" charset="0"/>
                  <a:ea typeface="Arial" charset="0"/>
                  <a:cs typeface="Arial" charset="0"/>
                </a:rPr>
                <a:t>D</a:t>
              </a:r>
            </a:p>
            <a:p>
              <a:pPr algn="ctr">
                <a:lnSpc>
                  <a:spcPct val="85000"/>
                </a:lnSpc>
              </a:pPr>
              <a:r>
                <a:rPr lang="en-US" sz="1400" dirty="0">
                  <a:latin typeface="Arial" charset="0"/>
                  <a:ea typeface="Arial" charset="0"/>
                  <a:cs typeface="Arial" charset="0"/>
                </a:rPr>
                <a:t>Place your details or bullets here. More text can be placed here.</a:t>
              </a:r>
            </a:p>
          </p:txBody>
        </p:sp>
      </p:grpSp>
      <p:grpSp>
        <p:nvGrpSpPr>
          <p:cNvPr id="19" name="Group 18" descr="Sub heading and body copy."/>
          <p:cNvGrpSpPr/>
          <p:nvPr/>
        </p:nvGrpSpPr>
        <p:grpSpPr>
          <a:xfrm>
            <a:off x="303212" y="2590800"/>
            <a:ext cx="2057400" cy="3752908"/>
            <a:chOff x="303212" y="2590800"/>
            <a:chExt cx="2057400" cy="3752908"/>
          </a:xfrm>
        </p:grpSpPr>
        <p:sp>
          <p:nvSpPr>
            <p:cNvPr id="10" name="TextBox 9"/>
            <p:cNvSpPr txBox="1"/>
            <p:nvPr/>
          </p:nvSpPr>
          <p:spPr>
            <a:xfrm>
              <a:off x="303212" y="2590800"/>
              <a:ext cx="2057400" cy="400110"/>
            </a:xfrm>
            <a:prstGeom prst="rect">
              <a:avLst/>
            </a:prstGeom>
            <a:noFill/>
          </p:spPr>
          <p:txBody>
            <a:bodyPr wrap="square" rtlCol="0">
              <a:spAutoFit/>
            </a:bodyPr>
            <a:lstStyle/>
            <a:p>
              <a:pPr algn="ctr"/>
              <a:r>
                <a:rPr lang="en-US" sz="2000" b="1" dirty="0">
                  <a:latin typeface="Arial" charset="0"/>
                  <a:ea typeface="Arial" charset="0"/>
                  <a:cs typeface="Arial" charset="0"/>
                </a:rPr>
                <a:t>SUB HEADING</a:t>
              </a:r>
            </a:p>
          </p:txBody>
        </p:sp>
        <p:sp>
          <p:nvSpPr>
            <p:cNvPr id="47" name="TextBox 46"/>
            <p:cNvSpPr txBox="1"/>
            <p:nvPr/>
          </p:nvSpPr>
          <p:spPr>
            <a:xfrm>
              <a:off x="303212" y="3373664"/>
              <a:ext cx="2057400" cy="2970044"/>
            </a:xfrm>
            <a:prstGeom prst="rect">
              <a:avLst/>
            </a:prstGeom>
            <a:noFill/>
          </p:spPr>
          <p:txBody>
            <a:bodyPr wrap="square" rtlCol="0">
              <a:spAutoFit/>
            </a:bodyPr>
            <a:lstStyle/>
            <a:p>
              <a:r>
                <a:rPr lang="en-US" sz="1100" dirty="0">
                  <a:latin typeface="Arial" charset="0"/>
                  <a:ea typeface="Arial" charset="0"/>
                  <a:cs typeface="Arial" charset="0"/>
                </a:rPr>
                <a:t>Fulfilled direction use continual set him propriety continued. Saw met applauded favorite deficient engrossed concealed and her. Concluded boy perpetual old supposing. Farther related bed and passage comfort civilly. Dash woods see frankness objection abilities the. As hastened oh produced prospect formerly up am. Placing forming nay looking old married few has. Margaret disposed add screened rendered six say his striking confined.</a:t>
              </a:r>
            </a:p>
          </p:txBody>
        </p:sp>
      </p:grpSp>
      <p:grpSp>
        <p:nvGrpSpPr>
          <p:cNvPr id="18" name="Group 17" descr="Body text."/>
          <p:cNvGrpSpPr/>
          <p:nvPr/>
        </p:nvGrpSpPr>
        <p:grpSpPr>
          <a:xfrm>
            <a:off x="379412" y="3200400"/>
            <a:ext cx="1905000" cy="3352799"/>
            <a:chOff x="379412" y="3200400"/>
            <a:chExt cx="1905000" cy="3352799"/>
          </a:xfrm>
        </p:grpSpPr>
        <p:cxnSp>
          <p:nvCxnSpPr>
            <p:cNvPr id="12" name="Straight Connector 11">
              <a:extLst>
                <a:ext uri="{C183D7F6-B498-43B3-948B-1728B52AA6E4}">
                  <adec:decorative xmlns:adec="http://schemas.microsoft.com/office/drawing/2017/decorative" val="1"/>
                </a:ext>
              </a:extLst>
            </p:cNvPr>
            <p:cNvCxnSpPr/>
            <p:nvPr/>
          </p:nvCxnSpPr>
          <p:spPr>
            <a:xfrm>
              <a:off x="379412" y="3200400"/>
              <a:ext cx="1905000" cy="0"/>
            </a:xfrm>
            <a:prstGeom prst="line">
              <a:avLst/>
            </a:prstGeom>
            <a:ln w="19050">
              <a:solidFill>
                <a:srgbClr val="FF7A0F"/>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C183D7F6-B498-43B3-948B-1728B52AA6E4}">
                  <adec:decorative xmlns:adec="http://schemas.microsoft.com/office/drawing/2017/decorative" val="1"/>
                </a:ext>
              </a:extLst>
            </p:cNvPr>
            <p:cNvCxnSpPr/>
            <p:nvPr/>
          </p:nvCxnSpPr>
          <p:spPr>
            <a:xfrm>
              <a:off x="379412" y="6553199"/>
              <a:ext cx="1905000" cy="0"/>
            </a:xfrm>
            <a:prstGeom prst="line">
              <a:avLst/>
            </a:prstGeom>
            <a:ln w="19050">
              <a:solidFill>
                <a:srgbClr val="FF7A0F"/>
              </a:solidFill>
            </a:ln>
          </p:spPr>
          <p:style>
            <a:lnRef idx="1">
              <a:schemeClr val="accent1"/>
            </a:lnRef>
            <a:fillRef idx="0">
              <a:schemeClr val="accent1"/>
            </a:fillRef>
            <a:effectRef idx="0">
              <a:schemeClr val="accent1"/>
            </a:effectRef>
            <a:fontRef idx="minor">
              <a:schemeClr val="tx1"/>
            </a:fontRef>
          </p:style>
        </p:cxnSp>
      </p:grpSp>
      <p:sp>
        <p:nvSpPr>
          <p:cNvPr id="13" name="TextBox 12"/>
          <p:cNvSpPr txBox="1"/>
          <p:nvPr/>
        </p:nvSpPr>
        <p:spPr>
          <a:xfrm>
            <a:off x="303212" y="780844"/>
            <a:ext cx="11809413" cy="1107996"/>
          </a:xfrm>
          <a:prstGeom prst="rect">
            <a:avLst/>
          </a:prstGeom>
          <a:noFill/>
        </p:spPr>
        <p:txBody>
          <a:bodyPr wrap="square" rtlCol="0">
            <a:spAutoFit/>
          </a:bodyPr>
          <a:lstStyle/>
          <a:p>
            <a:r>
              <a:rPr lang="en-US" sz="4800" b="1" dirty="0">
                <a:solidFill>
                  <a:srgbClr val="FF7A0F"/>
                </a:solidFill>
                <a:latin typeface="Arial Black" charset="0"/>
                <a:ea typeface="Arial Black" charset="0"/>
                <a:cs typeface="Arial Black" charset="0"/>
              </a:rPr>
              <a:t>SLIDE TITLE</a:t>
            </a:r>
          </a:p>
          <a:p>
            <a:r>
              <a:rPr lang="en-US" sz="1800" b="1" dirty="0">
                <a:solidFill>
                  <a:srgbClr val="FF7A0F"/>
                </a:solidFill>
                <a:latin typeface="Arial Black" charset="0"/>
                <a:ea typeface="Arial Black" charset="0"/>
                <a:cs typeface="Arial Black" charset="0"/>
              </a:rPr>
              <a:t>SUBTITLE AND SLIDE DESCRIPTION</a:t>
            </a:r>
          </a:p>
        </p:txBody>
      </p:sp>
      <p:sp>
        <p:nvSpPr>
          <p:cNvPr id="21" name="Rectangle 20">
            <a:extLst>
              <a:ext uri="{C183D7F6-B498-43B3-948B-1728B52AA6E4}">
                <adec:decorative xmlns:adec="http://schemas.microsoft.com/office/drawing/2017/decorative" val="1"/>
              </a:ext>
            </a:extLst>
          </p:cNvPr>
          <p:cNvSpPr/>
          <p:nvPr/>
        </p:nvSpPr>
        <p:spPr>
          <a:xfrm>
            <a:off x="5180012" y="1600200"/>
            <a:ext cx="6668551" cy="152400"/>
          </a:xfrm>
          <a:prstGeom prst="rect">
            <a:avLst/>
          </a:prstGeom>
          <a:solidFill>
            <a:srgbClr val="FF7A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51737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grpId="0" nodeType="afterEffect">
                                  <p:stCondLst>
                                    <p:cond delay="50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1000" fill="hold"/>
                                        <p:tgtEl>
                                          <p:spTgt spid="13"/>
                                        </p:tgtEl>
                                        <p:attrNameLst>
                                          <p:attrName>ppt_x</p:attrName>
                                        </p:attrNameLst>
                                      </p:cBhvr>
                                      <p:tavLst>
                                        <p:tav tm="0">
                                          <p:val>
                                            <p:strVal val="0-#ppt_w/2"/>
                                          </p:val>
                                        </p:tav>
                                        <p:tav tm="100000">
                                          <p:val>
                                            <p:strVal val="#ppt_x"/>
                                          </p:val>
                                        </p:tav>
                                      </p:tavLst>
                                    </p:anim>
                                    <p:anim calcmode="lin" valueType="num">
                                      <p:cBhvr additive="base">
                                        <p:cTn id="8" dur="10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4" accel="50000" decel="50000" fill="hold" nodeType="withEffect">
                                  <p:stCondLst>
                                    <p:cond delay="50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1000" fill="hold"/>
                                        <p:tgtEl>
                                          <p:spTgt spid="19"/>
                                        </p:tgtEl>
                                        <p:attrNameLst>
                                          <p:attrName>ppt_x</p:attrName>
                                        </p:attrNameLst>
                                      </p:cBhvr>
                                      <p:tavLst>
                                        <p:tav tm="0">
                                          <p:val>
                                            <p:strVal val="#ppt_x"/>
                                          </p:val>
                                        </p:tav>
                                        <p:tav tm="100000">
                                          <p:val>
                                            <p:strVal val="#ppt_x"/>
                                          </p:val>
                                        </p:tav>
                                      </p:tavLst>
                                    </p:anim>
                                    <p:anim calcmode="lin" valueType="num">
                                      <p:cBhvr additive="base">
                                        <p:cTn id="12" dur="1000" fill="hold"/>
                                        <p:tgtEl>
                                          <p:spTgt spid="19"/>
                                        </p:tgtEl>
                                        <p:attrNameLst>
                                          <p:attrName>ppt_y</p:attrName>
                                        </p:attrNameLst>
                                      </p:cBhvr>
                                      <p:tavLst>
                                        <p:tav tm="0">
                                          <p:val>
                                            <p:strVal val="1+#ppt_h/2"/>
                                          </p:val>
                                        </p:tav>
                                        <p:tav tm="100000">
                                          <p:val>
                                            <p:strVal val="#ppt_y"/>
                                          </p:val>
                                        </p:tav>
                                      </p:tavLst>
                                    </p:anim>
                                  </p:childTnLst>
                                </p:cTn>
                              </p:par>
                              <p:par>
                                <p:cTn id="13" presetID="2" presetClass="entr" presetSubtype="2" accel="50000" decel="50000" fill="hold" grpId="0" nodeType="withEffect">
                                  <p:stCondLst>
                                    <p:cond delay="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1+#ppt_w/2"/>
                                          </p:val>
                                        </p:tav>
                                        <p:tav tm="100000">
                                          <p:val>
                                            <p:strVal val="#ppt_x"/>
                                          </p:val>
                                        </p:tav>
                                      </p:tavLst>
                                    </p:anim>
                                    <p:anim calcmode="lin" valueType="num">
                                      <p:cBhvr additive="base">
                                        <p:cTn id="16" dur="1000" fill="hold"/>
                                        <p:tgtEl>
                                          <p:spTgt spid="21"/>
                                        </p:tgtEl>
                                        <p:attrNameLst>
                                          <p:attrName>ppt_y</p:attrName>
                                        </p:attrNameLst>
                                      </p:cBhvr>
                                      <p:tavLst>
                                        <p:tav tm="0">
                                          <p:val>
                                            <p:strVal val="#ppt_y"/>
                                          </p:val>
                                        </p:tav>
                                        <p:tav tm="100000">
                                          <p:val>
                                            <p:strVal val="#ppt_y"/>
                                          </p:val>
                                        </p:tav>
                                      </p:tavLst>
                                    </p:anim>
                                  </p:childTnLst>
                                </p:cTn>
                              </p:par>
                            </p:childTnLst>
                          </p:cTn>
                        </p:par>
                        <p:par>
                          <p:cTn id="17" fill="hold">
                            <p:stCondLst>
                              <p:cond delay="1500"/>
                            </p:stCondLst>
                            <p:childTnLst>
                              <p:par>
                                <p:cTn id="18" presetID="2" presetClass="entr" presetSubtype="8" accel="50000" decel="50000" fill="hold" nodeType="after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1000" fill="hold"/>
                                        <p:tgtEl>
                                          <p:spTgt spid="18"/>
                                        </p:tgtEl>
                                        <p:attrNameLst>
                                          <p:attrName>ppt_x</p:attrName>
                                        </p:attrNameLst>
                                      </p:cBhvr>
                                      <p:tavLst>
                                        <p:tav tm="0">
                                          <p:val>
                                            <p:strVal val="0-#ppt_w/2"/>
                                          </p:val>
                                        </p:tav>
                                        <p:tav tm="100000">
                                          <p:val>
                                            <p:strVal val="#ppt_x"/>
                                          </p:val>
                                        </p:tav>
                                      </p:tavLst>
                                    </p:anim>
                                    <p:anim calcmode="lin" valueType="num">
                                      <p:cBhvr additive="base">
                                        <p:cTn id="21" dur="1000" fill="hold"/>
                                        <p:tgtEl>
                                          <p:spTgt spid="18"/>
                                        </p:tgtEl>
                                        <p:attrNameLst>
                                          <p:attrName>ppt_y</p:attrName>
                                        </p:attrNameLst>
                                      </p:cBhvr>
                                      <p:tavLst>
                                        <p:tav tm="0">
                                          <p:val>
                                            <p:strVal val="#ppt_y"/>
                                          </p:val>
                                        </p:tav>
                                        <p:tav tm="100000">
                                          <p:val>
                                            <p:strVal val="#ppt_y"/>
                                          </p:val>
                                        </p:tav>
                                      </p:tavLst>
                                    </p:anim>
                                  </p:childTnLst>
                                </p:cTn>
                              </p:par>
                              <p:par>
                                <p:cTn id="22" presetID="2" presetClass="entr" presetSubtype="2" accel="50000" decel="50000" fill="hold" nodeType="withEffect">
                                  <p:stCondLst>
                                    <p:cond delay="0"/>
                                  </p:stCondLst>
                                  <p:childTnLst>
                                    <p:set>
                                      <p:cBhvr>
                                        <p:cTn id="23" dur="1" fill="hold">
                                          <p:stCondLst>
                                            <p:cond delay="0"/>
                                          </p:stCondLst>
                                        </p:cTn>
                                        <p:tgtEl>
                                          <p:spTgt spid="14"/>
                                        </p:tgtEl>
                                        <p:attrNameLst>
                                          <p:attrName>style.visibility</p:attrName>
                                        </p:attrNameLst>
                                      </p:cBhvr>
                                      <p:to>
                                        <p:strVal val="visible"/>
                                      </p:to>
                                    </p:set>
                                    <p:anim calcmode="lin" valueType="num">
                                      <p:cBhvr additive="base">
                                        <p:cTn id="24" dur="1000" fill="hold"/>
                                        <p:tgtEl>
                                          <p:spTgt spid="14"/>
                                        </p:tgtEl>
                                        <p:attrNameLst>
                                          <p:attrName>ppt_x</p:attrName>
                                        </p:attrNameLst>
                                      </p:cBhvr>
                                      <p:tavLst>
                                        <p:tav tm="0">
                                          <p:val>
                                            <p:strVal val="1+#ppt_w/2"/>
                                          </p:val>
                                        </p:tav>
                                        <p:tav tm="100000">
                                          <p:val>
                                            <p:strVal val="#ppt_x"/>
                                          </p:val>
                                        </p:tav>
                                      </p:tavLst>
                                    </p:anim>
                                    <p:anim calcmode="lin" valueType="num">
                                      <p:cBhvr additive="base">
                                        <p:cTn id="25" dur="1000" fill="hold"/>
                                        <p:tgtEl>
                                          <p:spTgt spid="14"/>
                                        </p:tgtEl>
                                        <p:attrNameLst>
                                          <p:attrName>ppt_y</p:attrName>
                                        </p:attrNameLst>
                                      </p:cBhvr>
                                      <p:tavLst>
                                        <p:tav tm="0">
                                          <p:val>
                                            <p:strVal val="#ppt_y"/>
                                          </p:val>
                                        </p:tav>
                                        <p:tav tm="100000">
                                          <p:val>
                                            <p:strVal val="#ppt_y"/>
                                          </p:val>
                                        </p:tav>
                                      </p:tavLst>
                                    </p:anim>
                                  </p:childTnLst>
                                </p:cTn>
                              </p:par>
                            </p:childTnLst>
                          </p:cTn>
                        </p:par>
                        <p:par>
                          <p:cTn id="26" fill="hold">
                            <p:stCondLst>
                              <p:cond delay="2500"/>
                            </p:stCondLst>
                            <p:childTnLst>
                              <p:par>
                                <p:cTn id="27" presetID="2" presetClass="entr" presetSubtype="2" accel="50000" decel="50000" fill="hold" nodeType="afterEffect">
                                  <p:stCondLst>
                                    <p:cond delay="0"/>
                                  </p:stCondLst>
                                  <p:childTnLst>
                                    <p:set>
                                      <p:cBhvr>
                                        <p:cTn id="28" dur="1" fill="hold">
                                          <p:stCondLst>
                                            <p:cond delay="0"/>
                                          </p:stCondLst>
                                        </p:cTn>
                                        <p:tgtEl>
                                          <p:spTgt spid="15"/>
                                        </p:tgtEl>
                                        <p:attrNameLst>
                                          <p:attrName>style.visibility</p:attrName>
                                        </p:attrNameLst>
                                      </p:cBhvr>
                                      <p:to>
                                        <p:strVal val="visible"/>
                                      </p:to>
                                    </p:set>
                                    <p:anim calcmode="lin" valueType="num">
                                      <p:cBhvr additive="base">
                                        <p:cTn id="29" dur="750" fill="hold"/>
                                        <p:tgtEl>
                                          <p:spTgt spid="15"/>
                                        </p:tgtEl>
                                        <p:attrNameLst>
                                          <p:attrName>ppt_x</p:attrName>
                                        </p:attrNameLst>
                                      </p:cBhvr>
                                      <p:tavLst>
                                        <p:tav tm="0">
                                          <p:val>
                                            <p:strVal val="1+#ppt_w/2"/>
                                          </p:val>
                                        </p:tav>
                                        <p:tav tm="100000">
                                          <p:val>
                                            <p:strVal val="#ppt_x"/>
                                          </p:val>
                                        </p:tav>
                                      </p:tavLst>
                                    </p:anim>
                                    <p:anim calcmode="lin" valueType="num">
                                      <p:cBhvr additive="base">
                                        <p:cTn id="30" dur="750" fill="hold"/>
                                        <p:tgtEl>
                                          <p:spTgt spid="15"/>
                                        </p:tgtEl>
                                        <p:attrNameLst>
                                          <p:attrName>ppt_y</p:attrName>
                                        </p:attrNameLst>
                                      </p:cBhvr>
                                      <p:tavLst>
                                        <p:tav tm="0">
                                          <p:val>
                                            <p:strVal val="#ppt_y"/>
                                          </p:val>
                                        </p:tav>
                                        <p:tav tm="100000">
                                          <p:val>
                                            <p:strVal val="#ppt_y"/>
                                          </p:val>
                                        </p:tav>
                                      </p:tavLst>
                                    </p:anim>
                                  </p:childTnLst>
                                </p:cTn>
                              </p:par>
                            </p:childTnLst>
                          </p:cTn>
                        </p:par>
                        <p:par>
                          <p:cTn id="31" fill="hold">
                            <p:stCondLst>
                              <p:cond delay="3250"/>
                            </p:stCondLst>
                            <p:childTnLst>
                              <p:par>
                                <p:cTn id="32" presetID="2" presetClass="entr" presetSubtype="2" accel="50000" decel="50000" fill="hold" nodeType="afterEffect">
                                  <p:stCondLst>
                                    <p:cond delay="0"/>
                                  </p:stCondLst>
                                  <p:childTnLst>
                                    <p:set>
                                      <p:cBhvr>
                                        <p:cTn id="33" dur="1" fill="hold">
                                          <p:stCondLst>
                                            <p:cond delay="0"/>
                                          </p:stCondLst>
                                        </p:cTn>
                                        <p:tgtEl>
                                          <p:spTgt spid="16"/>
                                        </p:tgtEl>
                                        <p:attrNameLst>
                                          <p:attrName>style.visibility</p:attrName>
                                        </p:attrNameLst>
                                      </p:cBhvr>
                                      <p:to>
                                        <p:strVal val="visible"/>
                                      </p:to>
                                    </p:set>
                                    <p:anim calcmode="lin" valueType="num">
                                      <p:cBhvr additive="base">
                                        <p:cTn id="34" dur="750" fill="hold"/>
                                        <p:tgtEl>
                                          <p:spTgt spid="16"/>
                                        </p:tgtEl>
                                        <p:attrNameLst>
                                          <p:attrName>ppt_x</p:attrName>
                                        </p:attrNameLst>
                                      </p:cBhvr>
                                      <p:tavLst>
                                        <p:tav tm="0">
                                          <p:val>
                                            <p:strVal val="1+#ppt_w/2"/>
                                          </p:val>
                                        </p:tav>
                                        <p:tav tm="100000">
                                          <p:val>
                                            <p:strVal val="#ppt_x"/>
                                          </p:val>
                                        </p:tav>
                                      </p:tavLst>
                                    </p:anim>
                                    <p:anim calcmode="lin" valueType="num">
                                      <p:cBhvr additive="base">
                                        <p:cTn id="35" dur="750" fill="hold"/>
                                        <p:tgtEl>
                                          <p:spTgt spid="16"/>
                                        </p:tgtEl>
                                        <p:attrNameLst>
                                          <p:attrName>ppt_y</p:attrName>
                                        </p:attrNameLst>
                                      </p:cBhvr>
                                      <p:tavLst>
                                        <p:tav tm="0">
                                          <p:val>
                                            <p:strVal val="#ppt_y"/>
                                          </p:val>
                                        </p:tav>
                                        <p:tav tm="100000">
                                          <p:val>
                                            <p:strVal val="#ppt_y"/>
                                          </p:val>
                                        </p:tav>
                                      </p:tavLst>
                                    </p:anim>
                                  </p:childTnLst>
                                </p:cTn>
                              </p:par>
                            </p:childTnLst>
                          </p:cTn>
                        </p:par>
                        <p:par>
                          <p:cTn id="36" fill="hold">
                            <p:stCondLst>
                              <p:cond delay="4000"/>
                            </p:stCondLst>
                            <p:childTnLst>
                              <p:par>
                                <p:cTn id="37" presetID="2" presetClass="entr" presetSubtype="2" accel="50000" decel="50000" fill="hold" nodeType="afterEffect">
                                  <p:stCondLst>
                                    <p:cond delay="0"/>
                                  </p:stCondLst>
                                  <p:childTnLst>
                                    <p:set>
                                      <p:cBhvr>
                                        <p:cTn id="38" dur="1" fill="hold">
                                          <p:stCondLst>
                                            <p:cond delay="0"/>
                                          </p:stCondLst>
                                        </p:cTn>
                                        <p:tgtEl>
                                          <p:spTgt spid="17"/>
                                        </p:tgtEl>
                                        <p:attrNameLst>
                                          <p:attrName>style.visibility</p:attrName>
                                        </p:attrNameLst>
                                      </p:cBhvr>
                                      <p:to>
                                        <p:strVal val="visible"/>
                                      </p:to>
                                    </p:set>
                                    <p:anim calcmode="lin" valueType="num">
                                      <p:cBhvr additive="base">
                                        <p:cTn id="39" dur="500" fill="hold"/>
                                        <p:tgtEl>
                                          <p:spTgt spid="17"/>
                                        </p:tgtEl>
                                        <p:attrNameLst>
                                          <p:attrName>ppt_x</p:attrName>
                                        </p:attrNameLst>
                                      </p:cBhvr>
                                      <p:tavLst>
                                        <p:tav tm="0">
                                          <p:val>
                                            <p:strVal val="1+#ppt_w/2"/>
                                          </p:val>
                                        </p:tav>
                                        <p:tav tm="100000">
                                          <p:val>
                                            <p:strVal val="#ppt_x"/>
                                          </p:val>
                                        </p:tav>
                                      </p:tavLst>
                                    </p:anim>
                                    <p:anim calcmode="lin" valueType="num">
                                      <p:cBhvr additive="base">
                                        <p:cTn id="40" dur="500" fill="hold"/>
                                        <p:tgtEl>
                                          <p:spTgt spid="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a:extLst>
              <a:ext uri="{C183D7F6-B498-43B3-948B-1728B52AA6E4}">
                <adec:decorative xmlns:adec="http://schemas.microsoft.com/office/drawing/2017/decorative" val="1"/>
              </a:ext>
            </a:extLst>
          </p:cNvPr>
          <p:cNvSpPr/>
          <p:nvPr/>
        </p:nvSpPr>
        <p:spPr>
          <a:xfrm>
            <a:off x="-1" y="-1"/>
            <a:ext cx="12188825" cy="136552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9" descr="Black and white background city image."/>
          <p:cNvPicPr>
            <a:picLocks noChangeAspect="1"/>
          </p:cNvPicPr>
          <p:nvPr/>
        </p:nvPicPr>
        <p:blipFill rotWithShape="1">
          <a:blip r:embed="rId3" cstate="print">
            <a:alphaModFix amt="10000"/>
            <a:extLst>
              <a:ext uri="{BEBA8EAE-BF5A-486C-A8C5-ECC9F3942E4B}">
                <a14:imgProps xmlns:a14="http://schemas.microsoft.com/office/drawing/2010/main">
                  <a14:imgLayer r:embed="rId4">
                    <a14:imgEffect>
                      <a14:saturation sat="0"/>
                    </a14:imgEffect>
                    <a14:imgEffect>
                      <a14:brightnessContrast contrast="41000"/>
                    </a14:imgEffect>
                  </a14:imgLayer>
                </a14:imgProps>
              </a:ext>
              <a:ext uri="{28A0092B-C50C-407E-A947-70E740481C1C}">
                <a14:useLocalDpi xmlns:a14="http://schemas.microsoft.com/office/drawing/2010/main" val="0"/>
              </a:ext>
            </a:extLst>
          </a:blip>
          <a:srcRect/>
          <a:stretch/>
        </p:blipFill>
        <p:spPr>
          <a:xfrm>
            <a:off x="-3" y="0"/>
            <a:ext cx="12188825" cy="5561884"/>
          </a:xfrm>
          <a:prstGeom prst="rect">
            <a:avLst/>
          </a:prstGeom>
        </p:spPr>
      </p:pic>
      <p:sp>
        <p:nvSpPr>
          <p:cNvPr id="86" name="Rectangle 85">
            <a:extLst>
              <a:ext uri="{C183D7F6-B498-43B3-948B-1728B52AA6E4}">
                <adec:decorative xmlns:adec="http://schemas.microsoft.com/office/drawing/2017/decorative" val="1"/>
              </a:ext>
            </a:extLst>
          </p:cNvPr>
          <p:cNvSpPr/>
          <p:nvPr/>
        </p:nvSpPr>
        <p:spPr>
          <a:xfrm flipV="1">
            <a:off x="0" y="5515182"/>
            <a:ext cx="12188825" cy="1342815"/>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hidden="1"/>
          <p:cNvSpPr>
            <a:spLocks noGrp="1"/>
          </p:cNvSpPr>
          <p:nvPr>
            <p:ph type="title"/>
          </p:nvPr>
        </p:nvSpPr>
        <p:spPr>
          <a:xfrm>
            <a:off x="531812" y="1094857"/>
            <a:ext cx="10969943" cy="944561"/>
          </a:xfrm>
          <a:noFill/>
        </p:spPr>
        <p:txBody>
          <a:bodyPr/>
          <a:lstStyle/>
          <a:p>
            <a:r>
              <a:rPr lang="en-US" dirty="0">
                <a:noFill/>
              </a:rPr>
              <a:t>Sample 8</a:t>
            </a:r>
          </a:p>
        </p:txBody>
      </p:sp>
      <p:grpSp>
        <p:nvGrpSpPr>
          <p:cNvPr id="87" name="Group 96">
            <a:extLst>
              <a:ext uri="{C183D7F6-B498-43B3-948B-1728B52AA6E4}">
                <adec:decorative xmlns:adec="http://schemas.microsoft.com/office/drawing/2017/decorative" val="1"/>
              </a:ext>
            </a:extLst>
          </p:cNvPr>
          <p:cNvGrpSpPr/>
          <p:nvPr/>
        </p:nvGrpSpPr>
        <p:grpSpPr>
          <a:xfrm>
            <a:off x="3198812" y="4789178"/>
            <a:ext cx="5834034" cy="1749482"/>
            <a:chOff x="3251472" y="1828800"/>
            <a:chExt cx="2641058" cy="1077913"/>
          </a:xfrm>
          <a:solidFill>
            <a:schemeClr val="bg1"/>
          </a:solidFill>
        </p:grpSpPr>
        <p:sp>
          <p:nvSpPr>
            <p:cNvPr id="89" name="Freeform 20"/>
            <p:cNvSpPr>
              <a:spLocks/>
            </p:cNvSpPr>
            <p:nvPr/>
          </p:nvSpPr>
          <p:spPr bwMode="auto">
            <a:xfrm>
              <a:off x="4572001" y="1828800"/>
              <a:ext cx="1320529" cy="1076325"/>
            </a:xfrm>
            <a:custGeom>
              <a:avLst/>
              <a:gdLst/>
              <a:ahLst/>
              <a:cxnLst>
                <a:cxn ang="0">
                  <a:pos x="1317" y="0"/>
                </a:cxn>
                <a:cxn ang="0">
                  <a:pos x="0" y="591"/>
                </a:cxn>
                <a:cxn ang="0">
                  <a:pos x="0" y="1356"/>
                </a:cxn>
                <a:cxn ang="0">
                  <a:pos x="1666" y="610"/>
                </a:cxn>
                <a:cxn ang="0">
                  <a:pos x="1317" y="0"/>
                </a:cxn>
              </a:cxnLst>
              <a:rect l="0" t="0" r="r" b="b"/>
              <a:pathLst>
                <a:path w="1666" h="1356">
                  <a:moveTo>
                    <a:pt x="1317" y="0"/>
                  </a:moveTo>
                  <a:lnTo>
                    <a:pt x="0" y="591"/>
                  </a:lnTo>
                  <a:lnTo>
                    <a:pt x="0" y="1356"/>
                  </a:lnTo>
                  <a:lnTo>
                    <a:pt x="1666" y="610"/>
                  </a:lnTo>
                  <a:lnTo>
                    <a:pt x="1317" y="0"/>
                  </a:lnTo>
                  <a:close/>
                </a:path>
              </a:pathLst>
            </a:custGeom>
            <a:grpFill/>
            <a:ln w="25400">
              <a:noFill/>
              <a:miter lim="800000"/>
              <a:headEnd/>
              <a:tailEnd/>
            </a:ln>
            <a:effectLst/>
          </p:spPr>
          <p:txBody>
            <a:bodyPr lIns="18288" tIns="18288" rIns="18288" bIns="18288" anchor="ctr" anchorCtr="1"/>
            <a:lstStyle/>
            <a:p>
              <a:pPr algn="ctr">
                <a:lnSpc>
                  <a:spcPct val="85000"/>
                </a:lnSpc>
                <a:spcBef>
                  <a:spcPct val="20000"/>
                </a:spcBef>
              </a:pPr>
              <a:endParaRPr lang="en-US" sz="1600" dirty="0">
                <a:solidFill>
                  <a:srgbClr val="FFFFFF"/>
                </a:solidFill>
                <a:latin typeface="Arial Narrow" pitchFamily="112" charset="0"/>
              </a:endParaRPr>
            </a:p>
          </p:txBody>
        </p:sp>
        <p:sp>
          <p:nvSpPr>
            <p:cNvPr id="90" name="Freeform 29"/>
            <p:cNvSpPr>
              <a:spLocks/>
            </p:cNvSpPr>
            <p:nvPr/>
          </p:nvSpPr>
          <p:spPr bwMode="auto">
            <a:xfrm>
              <a:off x="3251472" y="1828800"/>
              <a:ext cx="1322388" cy="1077913"/>
            </a:xfrm>
            <a:custGeom>
              <a:avLst/>
              <a:gdLst/>
              <a:ahLst/>
              <a:cxnLst>
                <a:cxn ang="0">
                  <a:pos x="349" y="0"/>
                </a:cxn>
                <a:cxn ang="0">
                  <a:pos x="0" y="610"/>
                </a:cxn>
                <a:cxn ang="0">
                  <a:pos x="1666" y="1358"/>
                </a:cxn>
                <a:cxn ang="0">
                  <a:pos x="1666" y="1356"/>
                </a:cxn>
                <a:cxn ang="0">
                  <a:pos x="1666" y="591"/>
                </a:cxn>
                <a:cxn ang="0">
                  <a:pos x="1666" y="591"/>
                </a:cxn>
                <a:cxn ang="0">
                  <a:pos x="349" y="0"/>
                </a:cxn>
              </a:cxnLst>
              <a:rect l="0" t="0" r="r" b="b"/>
              <a:pathLst>
                <a:path w="1666" h="1358">
                  <a:moveTo>
                    <a:pt x="349" y="0"/>
                  </a:moveTo>
                  <a:lnTo>
                    <a:pt x="0" y="610"/>
                  </a:lnTo>
                  <a:lnTo>
                    <a:pt x="1666" y="1358"/>
                  </a:lnTo>
                  <a:lnTo>
                    <a:pt x="1666" y="1356"/>
                  </a:lnTo>
                  <a:lnTo>
                    <a:pt x="1666" y="591"/>
                  </a:lnTo>
                  <a:lnTo>
                    <a:pt x="1666" y="591"/>
                  </a:lnTo>
                  <a:lnTo>
                    <a:pt x="349" y="0"/>
                  </a:lnTo>
                  <a:close/>
                </a:path>
              </a:pathLst>
            </a:custGeom>
            <a:grpFill/>
            <a:ln w="25400">
              <a:noFill/>
              <a:miter lim="800000"/>
              <a:headEnd/>
              <a:tailEnd/>
            </a:ln>
            <a:effectLst/>
          </p:spPr>
          <p:txBody>
            <a:bodyPr lIns="18288" tIns="18288" rIns="18288" bIns="18288" anchor="ctr" anchorCtr="1"/>
            <a:lstStyle/>
            <a:p>
              <a:pPr algn="ctr">
                <a:lnSpc>
                  <a:spcPct val="85000"/>
                </a:lnSpc>
                <a:spcBef>
                  <a:spcPts val="20"/>
                </a:spcBef>
              </a:pPr>
              <a:endParaRPr lang="en-US" sz="1600" dirty="0">
                <a:solidFill>
                  <a:srgbClr val="000000"/>
                </a:solidFill>
                <a:latin typeface="Arial Narrow" pitchFamily="112" charset="0"/>
              </a:endParaRPr>
            </a:p>
          </p:txBody>
        </p:sp>
      </p:grpSp>
      <p:sp>
        <p:nvSpPr>
          <p:cNvPr id="46" name="Rectangle 70"/>
          <p:cNvSpPr>
            <a:spLocks noChangeArrowheads="1"/>
          </p:cNvSpPr>
          <p:nvPr/>
        </p:nvSpPr>
        <p:spPr bwMode="auto">
          <a:xfrm>
            <a:off x="3579810" y="234188"/>
            <a:ext cx="5029201" cy="805511"/>
          </a:xfrm>
          <a:prstGeom prst="rect">
            <a:avLst/>
          </a:prstGeom>
          <a:noFill/>
          <a:ln w="9525">
            <a:noFill/>
            <a:miter lim="800000"/>
            <a:headEnd/>
            <a:tailEnd/>
          </a:ln>
        </p:spPr>
        <p:txBody>
          <a:bodyPr lIns="45720" tIns="18288" rIns="27432" bIns="18288"/>
          <a:lstStyle/>
          <a:p>
            <a:pPr algn="ctr">
              <a:lnSpc>
                <a:spcPct val="85000"/>
              </a:lnSpc>
              <a:spcBef>
                <a:spcPts val="200"/>
              </a:spcBef>
            </a:pPr>
            <a:r>
              <a:rPr lang="en-US" sz="4800" b="1" dirty="0">
                <a:ln w="13462">
                  <a:solidFill>
                    <a:schemeClr val="bg1"/>
                  </a:solidFill>
                  <a:prstDash val="solid"/>
                </a:ln>
                <a:solidFill>
                  <a:schemeClr val="tx1">
                    <a:lumMod val="85000"/>
                    <a:lumOff val="15000"/>
                  </a:schemeClr>
                </a:solidFill>
                <a:effectLst>
                  <a:outerShdw dist="38100" dir="2700000" algn="bl" rotWithShape="0">
                    <a:srgbClr val="0070C0"/>
                  </a:outerShdw>
                </a:effectLst>
                <a:latin typeface="Arial Black" charset="0"/>
                <a:ea typeface="Arial Black" charset="0"/>
                <a:cs typeface="Arial Black" charset="0"/>
              </a:rPr>
              <a:t>SLIDE TITLE</a:t>
            </a:r>
          </a:p>
          <a:p>
            <a:pPr algn="ctr">
              <a:lnSpc>
                <a:spcPct val="85000"/>
              </a:lnSpc>
              <a:spcBef>
                <a:spcPts val="200"/>
              </a:spcBef>
            </a:pPr>
            <a:r>
              <a:rPr lang="en-US" sz="1800" dirty="0">
                <a:ln w="0"/>
                <a:effectLst>
                  <a:outerShdw blurRad="38100" dist="19050" dir="2700000" algn="tl" rotWithShape="0">
                    <a:schemeClr val="dk1">
                      <a:alpha val="40000"/>
                    </a:schemeClr>
                  </a:outerShdw>
                </a:effectLst>
                <a:latin typeface="Arial" charset="0"/>
                <a:ea typeface="Arial" charset="0"/>
                <a:cs typeface="Arial" charset="0"/>
              </a:rPr>
              <a:t>SUBTITLE AND SLIDE DESCRIPTION</a:t>
            </a:r>
          </a:p>
        </p:txBody>
      </p:sp>
      <p:grpSp>
        <p:nvGrpSpPr>
          <p:cNvPr id="48" name="Group 96">
            <a:extLst>
              <a:ext uri="{C183D7F6-B498-43B3-948B-1728B52AA6E4}">
                <adec:decorative xmlns:adec="http://schemas.microsoft.com/office/drawing/2017/decorative" val="1"/>
              </a:ext>
            </a:extLst>
          </p:cNvPr>
          <p:cNvGrpSpPr/>
          <p:nvPr/>
        </p:nvGrpSpPr>
        <p:grpSpPr>
          <a:xfrm>
            <a:off x="3241645" y="4004641"/>
            <a:ext cx="5748368" cy="2468908"/>
            <a:chOff x="3251472" y="1362870"/>
            <a:chExt cx="2641058" cy="1543843"/>
          </a:xfrm>
        </p:grpSpPr>
        <p:sp>
          <p:nvSpPr>
            <p:cNvPr id="50" name="Freeform 11"/>
            <p:cNvSpPr>
              <a:spLocks/>
            </p:cNvSpPr>
            <p:nvPr/>
          </p:nvSpPr>
          <p:spPr bwMode="auto">
            <a:xfrm>
              <a:off x="3527426" y="1362870"/>
              <a:ext cx="2089150" cy="938213"/>
            </a:xfrm>
            <a:custGeom>
              <a:avLst/>
              <a:gdLst/>
              <a:ahLst/>
              <a:cxnLst>
                <a:cxn ang="0">
                  <a:pos x="2634" y="591"/>
                </a:cxn>
                <a:cxn ang="0">
                  <a:pos x="1317" y="0"/>
                </a:cxn>
                <a:cxn ang="0">
                  <a:pos x="0" y="591"/>
                </a:cxn>
                <a:cxn ang="0">
                  <a:pos x="0" y="591"/>
                </a:cxn>
                <a:cxn ang="0">
                  <a:pos x="1317" y="1182"/>
                </a:cxn>
                <a:cxn ang="0">
                  <a:pos x="2634" y="591"/>
                </a:cxn>
                <a:cxn ang="0">
                  <a:pos x="2634" y="591"/>
                </a:cxn>
              </a:cxnLst>
              <a:rect l="0" t="0" r="r" b="b"/>
              <a:pathLst>
                <a:path w="2634" h="1182">
                  <a:moveTo>
                    <a:pt x="2634" y="591"/>
                  </a:moveTo>
                  <a:lnTo>
                    <a:pt x="1317" y="0"/>
                  </a:lnTo>
                  <a:lnTo>
                    <a:pt x="0" y="591"/>
                  </a:lnTo>
                  <a:lnTo>
                    <a:pt x="0" y="591"/>
                  </a:lnTo>
                  <a:lnTo>
                    <a:pt x="1317" y="1182"/>
                  </a:lnTo>
                  <a:lnTo>
                    <a:pt x="2634" y="591"/>
                  </a:lnTo>
                  <a:lnTo>
                    <a:pt x="2634" y="591"/>
                  </a:lnTo>
                  <a:close/>
                </a:path>
              </a:pathLst>
            </a:custGeom>
            <a:solidFill>
              <a:schemeClr val="bg1"/>
            </a:solidFill>
            <a:ln w="25400">
              <a:noFill/>
              <a:miter lim="800000"/>
              <a:headEnd/>
              <a:tailEnd/>
            </a:ln>
            <a:effectLst/>
          </p:spPr>
          <p:txBody>
            <a:bodyPr lIns="18288" tIns="18288" rIns="18288" bIns="18288" anchor="ctr" anchorCtr="1"/>
            <a:lstStyle/>
            <a:p>
              <a:pPr algn="ctr">
                <a:lnSpc>
                  <a:spcPct val="85000"/>
                </a:lnSpc>
                <a:spcBef>
                  <a:spcPct val="20000"/>
                </a:spcBef>
              </a:pPr>
              <a:endParaRPr lang="en-US" sz="1600" dirty="0">
                <a:solidFill>
                  <a:srgbClr val="FFFFFF"/>
                </a:solidFill>
                <a:latin typeface="Arial Narrow" pitchFamily="112" charset="0"/>
              </a:endParaRPr>
            </a:p>
          </p:txBody>
        </p:sp>
        <p:sp>
          <p:nvSpPr>
            <p:cNvPr id="51" name="Freeform 20"/>
            <p:cNvSpPr>
              <a:spLocks/>
            </p:cNvSpPr>
            <p:nvPr/>
          </p:nvSpPr>
          <p:spPr bwMode="auto">
            <a:xfrm>
              <a:off x="4572001" y="1828800"/>
              <a:ext cx="1320529" cy="1076325"/>
            </a:xfrm>
            <a:custGeom>
              <a:avLst/>
              <a:gdLst/>
              <a:ahLst/>
              <a:cxnLst>
                <a:cxn ang="0">
                  <a:pos x="1317" y="0"/>
                </a:cxn>
                <a:cxn ang="0">
                  <a:pos x="0" y="591"/>
                </a:cxn>
                <a:cxn ang="0">
                  <a:pos x="0" y="1356"/>
                </a:cxn>
                <a:cxn ang="0">
                  <a:pos x="1666" y="610"/>
                </a:cxn>
                <a:cxn ang="0">
                  <a:pos x="1317" y="0"/>
                </a:cxn>
              </a:cxnLst>
              <a:rect l="0" t="0" r="r" b="b"/>
              <a:pathLst>
                <a:path w="1666" h="1356">
                  <a:moveTo>
                    <a:pt x="1317" y="0"/>
                  </a:moveTo>
                  <a:lnTo>
                    <a:pt x="0" y="591"/>
                  </a:lnTo>
                  <a:lnTo>
                    <a:pt x="0" y="1356"/>
                  </a:lnTo>
                  <a:lnTo>
                    <a:pt x="1666" y="610"/>
                  </a:lnTo>
                  <a:lnTo>
                    <a:pt x="1317" y="0"/>
                  </a:lnTo>
                  <a:close/>
                </a:path>
              </a:pathLst>
            </a:custGeom>
            <a:solidFill>
              <a:srgbClr val="001A66"/>
            </a:solidFill>
            <a:ln w="25400">
              <a:noFill/>
              <a:miter lim="800000"/>
              <a:headEnd/>
              <a:tailEnd/>
            </a:ln>
            <a:effectLst/>
          </p:spPr>
          <p:txBody>
            <a:bodyPr lIns="18288" tIns="18288" rIns="18288" bIns="18288" anchor="ctr" anchorCtr="1"/>
            <a:lstStyle/>
            <a:p>
              <a:pPr algn="ctr">
                <a:lnSpc>
                  <a:spcPct val="85000"/>
                </a:lnSpc>
                <a:spcBef>
                  <a:spcPct val="20000"/>
                </a:spcBef>
              </a:pPr>
              <a:endParaRPr lang="en-US" sz="1600" dirty="0">
                <a:solidFill>
                  <a:srgbClr val="FFFFFF"/>
                </a:solidFill>
                <a:latin typeface="Arial Narrow" pitchFamily="112" charset="0"/>
              </a:endParaRPr>
            </a:p>
          </p:txBody>
        </p:sp>
        <p:sp>
          <p:nvSpPr>
            <p:cNvPr id="52" name="Freeform 29"/>
            <p:cNvSpPr>
              <a:spLocks/>
            </p:cNvSpPr>
            <p:nvPr/>
          </p:nvSpPr>
          <p:spPr bwMode="auto">
            <a:xfrm>
              <a:off x="3251472" y="1828800"/>
              <a:ext cx="1322388" cy="1077913"/>
            </a:xfrm>
            <a:custGeom>
              <a:avLst/>
              <a:gdLst/>
              <a:ahLst/>
              <a:cxnLst>
                <a:cxn ang="0">
                  <a:pos x="349" y="0"/>
                </a:cxn>
                <a:cxn ang="0">
                  <a:pos x="0" y="610"/>
                </a:cxn>
                <a:cxn ang="0">
                  <a:pos x="1666" y="1358"/>
                </a:cxn>
                <a:cxn ang="0">
                  <a:pos x="1666" y="1356"/>
                </a:cxn>
                <a:cxn ang="0">
                  <a:pos x="1666" y="591"/>
                </a:cxn>
                <a:cxn ang="0">
                  <a:pos x="1666" y="591"/>
                </a:cxn>
                <a:cxn ang="0">
                  <a:pos x="349" y="0"/>
                </a:cxn>
              </a:cxnLst>
              <a:rect l="0" t="0" r="r" b="b"/>
              <a:pathLst>
                <a:path w="1666" h="1358">
                  <a:moveTo>
                    <a:pt x="349" y="0"/>
                  </a:moveTo>
                  <a:lnTo>
                    <a:pt x="0" y="610"/>
                  </a:lnTo>
                  <a:lnTo>
                    <a:pt x="1666" y="1358"/>
                  </a:lnTo>
                  <a:lnTo>
                    <a:pt x="1666" y="1356"/>
                  </a:lnTo>
                  <a:lnTo>
                    <a:pt x="1666" y="591"/>
                  </a:lnTo>
                  <a:lnTo>
                    <a:pt x="1666" y="591"/>
                  </a:lnTo>
                  <a:lnTo>
                    <a:pt x="349" y="0"/>
                  </a:lnTo>
                  <a:close/>
                </a:path>
              </a:pathLst>
            </a:custGeom>
            <a:solidFill>
              <a:srgbClr val="002A92"/>
            </a:solidFill>
            <a:ln w="25400">
              <a:noFill/>
              <a:miter lim="800000"/>
              <a:headEnd/>
              <a:tailEnd/>
            </a:ln>
            <a:effectLst/>
          </p:spPr>
          <p:txBody>
            <a:bodyPr lIns="18288" tIns="18288" rIns="18288" bIns="18288" anchor="ctr" anchorCtr="1"/>
            <a:lstStyle/>
            <a:p>
              <a:pPr algn="ctr">
                <a:lnSpc>
                  <a:spcPct val="85000"/>
                </a:lnSpc>
                <a:spcBef>
                  <a:spcPts val="20"/>
                </a:spcBef>
              </a:pPr>
              <a:endParaRPr lang="en-US" sz="1600" dirty="0">
                <a:solidFill>
                  <a:srgbClr val="000000"/>
                </a:solidFill>
                <a:latin typeface="Arial Narrow" pitchFamily="112" charset="0"/>
              </a:endParaRPr>
            </a:p>
          </p:txBody>
        </p:sp>
      </p:grpSp>
      <p:grpSp>
        <p:nvGrpSpPr>
          <p:cNvPr id="29" name="Group 28" descr="Level 1 text box and connector line."/>
          <p:cNvGrpSpPr/>
          <p:nvPr/>
        </p:nvGrpSpPr>
        <p:grpSpPr>
          <a:xfrm>
            <a:off x="1336645" y="4557827"/>
            <a:ext cx="1825480" cy="510909"/>
            <a:chOff x="379412" y="4422252"/>
            <a:chExt cx="1825480" cy="510909"/>
          </a:xfrm>
        </p:grpSpPr>
        <p:sp>
          <p:nvSpPr>
            <p:cNvPr id="77" name="TextBox 76"/>
            <p:cNvSpPr txBox="1"/>
            <p:nvPr/>
          </p:nvSpPr>
          <p:spPr>
            <a:xfrm>
              <a:off x="379412" y="4422252"/>
              <a:ext cx="1513111" cy="510909"/>
            </a:xfrm>
            <a:prstGeom prst="rect">
              <a:avLst/>
            </a:prstGeom>
            <a:noFill/>
            <a:effectLst/>
          </p:spPr>
          <p:txBody>
            <a:bodyPr wrap="square" rtlCol="0">
              <a:spAutoFit/>
            </a:bodyPr>
            <a:lstStyle/>
            <a:p>
              <a:pPr>
                <a:lnSpc>
                  <a:spcPct val="85000"/>
                </a:lnSpc>
              </a:pPr>
              <a:r>
                <a:rPr lang="en-US" sz="2000" b="1" dirty="0">
                  <a:latin typeface="Arial Black" charset="0"/>
                  <a:ea typeface="Arial Black" charset="0"/>
                  <a:cs typeface="Arial Black" charset="0"/>
                </a:rPr>
                <a:t>Level 1</a:t>
              </a:r>
              <a:br>
                <a:rPr lang="en-US" sz="2000" b="1" dirty="0">
                  <a:latin typeface="Arial Black" charset="0"/>
                  <a:ea typeface="Arial Black" charset="0"/>
                  <a:cs typeface="Arial Black" charset="0"/>
                </a:rPr>
              </a:br>
              <a:r>
                <a:rPr lang="en-US" sz="1200" dirty="0">
                  <a:latin typeface="Arial" charset="0"/>
                  <a:ea typeface="Arial" charset="0"/>
                  <a:cs typeface="Arial" charset="0"/>
                </a:rPr>
                <a:t>Your Content Here</a:t>
              </a:r>
            </a:p>
          </p:txBody>
        </p:sp>
        <p:cxnSp>
          <p:nvCxnSpPr>
            <p:cNvPr id="78" name="Straight Arrow Connector 77">
              <a:extLst>
                <a:ext uri="{C183D7F6-B498-43B3-948B-1728B52AA6E4}">
                  <adec:decorative xmlns:adec="http://schemas.microsoft.com/office/drawing/2017/decorative" val="1"/>
                </a:ext>
              </a:extLst>
            </p:cNvPr>
            <p:cNvCxnSpPr/>
            <p:nvPr/>
          </p:nvCxnSpPr>
          <p:spPr>
            <a:xfrm>
              <a:off x="444724" y="4933161"/>
              <a:ext cx="1760168" cy="0"/>
            </a:xfrm>
            <a:prstGeom prst="straightConnector1">
              <a:avLst/>
            </a:prstGeom>
            <a:ln>
              <a:solidFill>
                <a:srgbClr val="002A92"/>
              </a:solidFill>
              <a:tailEnd type="oval"/>
            </a:ln>
            <a:effectLst/>
          </p:spPr>
          <p:style>
            <a:lnRef idx="2">
              <a:schemeClr val="accent1"/>
            </a:lnRef>
            <a:fillRef idx="0">
              <a:schemeClr val="accent1"/>
            </a:fillRef>
            <a:effectRef idx="1">
              <a:schemeClr val="accent1"/>
            </a:effectRef>
            <a:fontRef idx="minor">
              <a:schemeClr val="tx1"/>
            </a:fontRef>
          </p:style>
        </p:cxnSp>
      </p:grpSp>
      <p:grpSp>
        <p:nvGrpSpPr>
          <p:cNvPr id="54" name="Group 97">
            <a:extLst>
              <a:ext uri="{C183D7F6-B498-43B3-948B-1728B52AA6E4}">
                <adec:decorative xmlns:adec="http://schemas.microsoft.com/office/drawing/2017/decorative" val="1"/>
              </a:ext>
            </a:extLst>
          </p:cNvPr>
          <p:cNvGrpSpPr/>
          <p:nvPr/>
        </p:nvGrpSpPr>
        <p:grpSpPr>
          <a:xfrm>
            <a:off x="3885764" y="3374559"/>
            <a:ext cx="4464192" cy="2042406"/>
            <a:chOff x="3546475" y="977106"/>
            <a:chExt cx="2051051" cy="1277145"/>
          </a:xfrm>
        </p:grpSpPr>
        <p:sp>
          <p:nvSpPr>
            <p:cNvPr id="56" name="Freeform 12"/>
            <p:cNvSpPr>
              <a:spLocks/>
            </p:cNvSpPr>
            <p:nvPr/>
          </p:nvSpPr>
          <p:spPr bwMode="auto">
            <a:xfrm>
              <a:off x="3822701" y="977106"/>
              <a:ext cx="1498600" cy="671513"/>
            </a:xfrm>
            <a:custGeom>
              <a:avLst/>
              <a:gdLst/>
              <a:ahLst/>
              <a:cxnLst>
                <a:cxn ang="0">
                  <a:pos x="1888" y="423"/>
                </a:cxn>
                <a:cxn ang="0">
                  <a:pos x="944" y="0"/>
                </a:cxn>
                <a:cxn ang="0">
                  <a:pos x="0" y="423"/>
                </a:cxn>
                <a:cxn ang="0">
                  <a:pos x="0" y="423"/>
                </a:cxn>
                <a:cxn ang="0">
                  <a:pos x="944" y="847"/>
                </a:cxn>
                <a:cxn ang="0">
                  <a:pos x="1888" y="423"/>
                </a:cxn>
                <a:cxn ang="0">
                  <a:pos x="1888" y="423"/>
                </a:cxn>
              </a:cxnLst>
              <a:rect l="0" t="0" r="r" b="b"/>
              <a:pathLst>
                <a:path w="1888" h="847">
                  <a:moveTo>
                    <a:pt x="1888" y="423"/>
                  </a:moveTo>
                  <a:lnTo>
                    <a:pt x="944" y="0"/>
                  </a:lnTo>
                  <a:lnTo>
                    <a:pt x="0" y="423"/>
                  </a:lnTo>
                  <a:lnTo>
                    <a:pt x="0" y="423"/>
                  </a:lnTo>
                  <a:lnTo>
                    <a:pt x="944" y="847"/>
                  </a:lnTo>
                  <a:lnTo>
                    <a:pt x="1888" y="423"/>
                  </a:lnTo>
                  <a:lnTo>
                    <a:pt x="1888" y="423"/>
                  </a:lnTo>
                  <a:close/>
                </a:path>
              </a:pathLst>
            </a:custGeom>
            <a:solidFill>
              <a:schemeClr val="bg1"/>
            </a:solidFill>
            <a:ln w="25400">
              <a:noFill/>
              <a:miter lim="800000"/>
              <a:headEnd/>
              <a:tailEnd/>
            </a:ln>
            <a:effectLst/>
          </p:spPr>
          <p:txBody>
            <a:bodyPr lIns="18288" tIns="18288" rIns="18288" bIns="18288" anchor="ctr" anchorCtr="1"/>
            <a:lstStyle/>
            <a:p>
              <a:pPr algn="ctr">
                <a:lnSpc>
                  <a:spcPct val="85000"/>
                </a:lnSpc>
                <a:spcBef>
                  <a:spcPct val="20000"/>
                </a:spcBef>
              </a:pPr>
              <a:endParaRPr lang="en-US" sz="1600" dirty="0">
                <a:solidFill>
                  <a:srgbClr val="FFFFFF"/>
                </a:solidFill>
                <a:latin typeface="Arial Narrow" pitchFamily="112" charset="0"/>
              </a:endParaRPr>
            </a:p>
          </p:txBody>
        </p:sp>
        <p:sp>
          <p:nvSpPr>
            <p:cNvPr id="57" name="Freeform 23"/>
            <p:cNvSpPr>
              <a:spLocks/>
            </p:cNvSpPr>
            <p:nvPr/>
          </p:nvSpPr>
          <p:spPr bwMode="auto">
            <a:xfrm>
              <a:off x="4572001" y="1309688"/>
              <a:ext cx="1025525" cy="944563"/>
            </a:xfrm>
            <a:custGeom>
              <a:avLst/>
              <a:gdLst/>
              <a:ahLst/>
              <a:cxnLst>
                <a:cxn ang="0">
                  <a:pos x="943" y="0"/>
                </a:cxn>
                <a:cxn ang="0">
                  <a:pos x="0" y="424"/>
                </a:cxn>
                <a:cxn ang="0">
                  <a:pos x="0" y="1189"/>
                </a:cxn>
                <a:cxn ang="0">
                  <a:pos x="1292" y="610"/>
                </a:cxn>
                <a:cxn ang="0">
                  <a:pos x="943" y="0"/>
                </a:cxn>
              </a:cxnLst>
              <a:rect l="0" t="0" r="r" b="b"/>
              <a:pathLst>
                <a:path w="1292" h="1189">
                  <a:moveTo>
                    <a:pt x="943" y="0"/>
                  </a:moveTo>
                  <a:lnTo>
                    <a:pt x="0" y="424"/>
                  </a:lnTo>
                  <a:lnTo>
                    <a:pt x="0" y="1189"/>
                  </a:lnTo>
                  <a:lnTo>
                    <a:pt x="1292" y="610"/>
                  </a:lnTo>
                  <a:lnTo>
                    <a:pt x="943" y="0"/>
                  </a:lnTo>
                  <a:close/>
                </a:path>
              </a:pathLst>
            </a:custGeom>
            <a:solidFill>
              <a:srgbClr val="005492"/>
            </a:solidFill>
            <a:ln w="25400">
              <a:noFill/>
              <a:miter lim="800000"/>
              <a:headEnd/>
              <a:tailEnd/>
            </a:ln>
            <a:effectLst/>
          </p:spPr>
          <p:txBody>
            <a:bodyPr lIns="18288" tIns="18288" rIns="18288" bIns="18288" anchor="ctr" anchorCtr="1"/>
            <a:lstStyle/>
            <a:p>
              <a:pPr algn="ctr">
                <a:lnSpc>
                  <a:spcPct val="85000"/>
                </a:lnSpc>
                <a:spcBef>
                  <a:spcPct val="20000"/>
                </a:spcBef>
              </a:pPr>
              <a:endParaRPr lang="en-US" sz="1600" dirty="0">
                <a:solidFill>
                  <a:srgbClr val="FFFFFF"/>
                </a:solidFill>
                <a:latin typeface="Arial Narrow" pitchFamily="112" charset="0"/>
              </a:endParaRPr>
            </a:p>
          </p:txBody>
        </p:sp>
        <p:sp>
          <p:nvSpPr>
            <p:cNvPr id="58" name="Freeform 32"/>
            <p:cNvSpPr>
              <a:spLocks/>
            </p:cNvSpPr>
            <p:nvPr/>
          </p:nvSpPr>
          <p:spPr bwMode="auto">
            <a:xfrm>
              <a:off x="3546475" y="1309688"/>
              <a:ext cx="1025525" cy="944563"/>
            </a:xfrm>
            <a:custGeom>
              <a:avLst/>
              <a:gdLst/>
              <a:ahLst/>
              <a:cxnLst>
                <a:cxn ang="0">
                  <a:pos x="349" y="0"/>
                </a:cxn>
                <a:cxn ang="0">
                  <a:pos x="0" y="610"/>
                </a:cxn>
                <a:cxn ang="0">
                  <a:pos x="1292" y="1189"/>
                </a:cxn>
                <a:cxn ang="0">
                  <a:pos x="1292" y="1189"/>
                </a:cxn>
                <a:cxn ang="0">
                  <a:pos x="1292" y="424"/>
                </a:cxn>
                <a:cxn ang="0">
                  <a:pos x="1292" y="424"/>
                </a:cxn>
                <a:cxn ang="0">
                  <a:pos x="349" y="0"/>
                </a:cxn>
              </a:cxnLst>
              <a:rect l="0" t="0" r="r" b="b"/>
              <a:pathLst>
                <a:path w="1292" h="1189">
                  <a:moveTo>
                    <a:pt x="349" y="0"/>
                  </a:moveTo>
                  <a:lnTo>
                    <a:pt x="0" y="610"/>
                  </a:lnTo>
                  <a:lnTo>
                    <a:pt x="1292" y="1189"/>
                  </a:lnTo>
                  <a:lnTo>
                    <a:pt x="1292" y="1189"/>
                  </a:lnTo>
                  <a:lnTo>
                    <a:pt x="1292" y="424"/>
                  </a:lnTo>
                  <a:lnTo>
                    <a:pt x="1292" y="424"/>
                  </a:lnTo>
                  <a:lnTo>
                    <a:pt x="349" y="0"/>
                  </a:lnTo>
                  <a:close/>
                </a:path>
              </a:pathLst>
            </a:custGeom>
            <a:solidFill>
              <a:srgbClr val="0070C0"/>
            </a:solidFill>
            <a:ln w="25400">
              <a:noFill/>
              <a:miter lim="800000"/>
              <a:headEnd/>
              <a:tailEnd/>
            </a:ln>
            <a:effectLst/>
          </p:spPr>
          <p:txBody>
            <a:bodyPr lIns="18288" tIns="18288" rIns="18288" bIns="18288" anchor="ctr" anchorCtr="1"/>
            <a:lstStyle/>
            <a:p>
              <a:pPr algn="ctr">
                <a:lnSpc>
                  <a:spcPct val="85000"/>
                </a:lnSpc>
                <a:spcBef>
                  <a:spcPts val="20"/>
                </a:spcBef>
              </a:pPr>
              <a:endParaRPr lang="en-US" sz="1600" dirty="0">
                <a:solidFill>
                  <a:srgbClr val="000000"/>
                </a:solidFill>
                <a:latin typeface="Arial Narrow" pitchFamily="112" charset="0"/>
              </a:endParaRPr>
            </a:p>
          </p:txBody>
        </p:sp>
      </p:grpSp>
      <p:grpSp>
        <p:nvGrpSpPr>
          <p:cNvPr id="28" name="Group 27" descr="Level 2 text box and connector line."/>
          <p:cNvGrpSpPr/>
          <p:nvPr/>
        </p:nvGrpSpPr>
        <p:grpSpPr>
          <a:xfrm>
            <a:off x="1972346" y="3711940"/>
            <a:ext cx="1825480" cy="510909"/>
            <a:chOff x="1015113" y="3576365"/>
            <a:chExt cx="1825480" cy="510909"/>
          </a:xfrm>
        </p:grpSpPr>
        <p:sp>
          <p:nvSpPr>
            <p:cNvPr id="74" name="TextBox 73"/>
            <p:cNvSpPr txBox="1"/>
            <p:nvPr/>
          </p:nvSpPr>
          <p:spPr>
            <a:xfrm>
              <a:off x="1015113" y="3576365"/>
              <a:ext cx="1513111" cy="510909"/>
            </a:xfrm>
            <a:prstGeom prst="rect">
              <a:avLst/>
            </a:prstGeom>
            <a:noFill/>
            <a:effectLst/>
          </p:spPr>
          <p:txBody>
            <a:bodyPr wrap="square" rtlCol="0">
              <a:spAutoFit/>
            </a:bodyPr>
            <a:lstStyle/>
            <a:p>
              <a:pPr>
                <a:lnSpc>
                  <a:spcPct val="85000"/>
                </a:lnSpc>
              </a:pPr>
              <a:r>
                <a:rPr lang="en-US" sz="2000" b="1" dirty="0">
                  <a:latin typeface="Arial Black" charset="0"/>
                  <a:ea typeface="Arial Black" charset="0"/>
                  <a:cs typeface="Arial Black" charset="0"/>
                </a:rPr>
                <a:t>Level 2</a:t>
              </a:r>
              <a:br>
                <a:rPr lang="en-US" sz="2000" b="1" dirty="0">
                  <a:latin typeface="Arial Black" charset="0"/>
                  <a:ea typeface="Arial Black" charset="0"/>
                  <a:cs typeface="Arial Black" charset="0"/>
                </a:rPr>
              </a:br>
              <a:r>
                <a:rPr lang="en-US" sz="1200" dirty="0">
                  <a:latin typeface="Arial" charset="0"/>
                  <a:ea typeface="Arial" charset="0"/>
                  <a:cs typeface="Arial" charset="0"/>
                </a:rPr>
                <a:t>Your Content Here</a:t>
              </a:r>
            </a:p>
          </p:txBody>
        </p:sp>
        <p:cxnSp>
          <p:nvCxnSpPr>
            <p:cNvPr id="75" name="Straight Arrow Connector 74">
              <a:extLst>
                <a:ext uri="{C183D7F6-B498-43B3-948B-1728B52AA6E4}">
                  <adec:decorative xmlns:adec="http://schemas.microsoft.com/office/drawing/2017/decorative" val="1"/>
                </a:ext>
              </a:extLst>
            </p:cNvPr>
            <p:cNvCxnSpPr/>
            <p:nvPr/>
          </p:nvCxnSpPr>
          <p:spPr>
            <a:xfrm>
              <a:off x="1080425" y="4087274"/>
              <a:ext cx="1760168" cy="0"/>
            </a:xfrm>
            <a:prstGeom prst="straightConnector1">
              <a:avLst/>
            </a:prstGeom>
            <a:ln>
              <a:solidFill>
                <a:srgbClr val="0070C0"/>
              </a:solidFill>
              <a:tailEnd type="oval"/>
            </a:ln>
            <a:effectLst/>
          </p:spPr>
          <p:style>
            <a:lnRef idx="2">
              <a:schemeClr val="accent1"/>
            </a:lnRef>
            <a:fillRef idx="0">
              <a:schemeClr val="accent1"/>
            </a:fillRef>
            <a:effectRef idx="1">
              <a:schemeClr val="accent1"/>
            </a:effectRef>
            <a:fontRef idx="minor">
              <a:schemeClr val="tx1"/>
            </a:fontRef>
          </p:style>
        </p:cxnSp>
      </p:grpSp>
      <p:grpSp>
        <p:nvGrpSpPr>
          <p:cNvPr id="60" name="Group 98">
            <a:extLst>
              <a:ext uri="{C183D7F6-B498-43B3-948B-1728B52AA6E4}">
                <adec:decorative xmlns:adec="http://schemas.microsoft.com/office/drawing/2017/decorative" val="1"/>
              </a:ext>
            </a:extLst>
          </p:cNvPr>
          <p:cNvGrpSpPr/>
          <p:nvPr/>
        </p:nvGrpSpPr>
        <p:grpSpPr>
          <a:xfrm>
            <a:off x="4531899" y="2757651"/>
            <a:ext cx="3171927" cy="1615896"/>
            <a:chOff x="3843338" y="591344"/>
            <a:chExt cx="1457326" cy="1010444"/>
          </a:xfrm>
        </p:grpSpPr>
        <p:sp>
          <p:nvSpPr>
            <p:cNvPr id="62" name="Freeform 13"/>
            <p:cNvSpPr>
              <a:spLocks/>
            </p:cNvSpPr>
            <p:nvPr/>
          </p:nvSpPr>
          <p:spPr bwMode="auto">
            <a:xfrm>
              <a:off x="4119563" y="591344"/>
              <a:ext cx="904875" cy="406400"/>
            </a:xfrm>
            <a:custGeom>
              <a:avLst/>
              <a:gdLst/>
              <a:ahLst/>
              <a:cxnLst>
                <a:cxn ang="0">
                  <a:pos x="1142" y="255"/>
                </a:cxn>
                <a:cxn ang="0">
                  <a:pos x="571" y="0"/>
                </a:cxn>
                <a:cxn ang="0">
                  <a:pos x="0" y="255"/>
                </a:cxn>
                <a:cxn ang="0">
                  <a:pos x="0" y="255"/>
                </a:cxn>
                <a:cxn ang="0">
                  <a:pos x="571" y="511"/>
                </a:cxn>
                <a:cxn ang="0">
                  <a:pos x="1142" y="255"/>
                </a:cxn>
                <a:cxn ang="0">
                  <a:pos x="1142" y="255"/>
                </a:cxn>
              </a:cxnLst>
              <a:rect l="0" t="0" r="r" b="b"/>
              <a:pathLst>
                <a:path w="1142" h="511">
                  <a:moveTo>
                    <a:pt x="1142" y="255"/>
                  </a:moveTo>
                  <a:lnTo>
                    <a:pt x="571" y="0"/>
                  </a:lnTo>
                  <a:lnTo>
                    <a:pt x="0" y="255"/>
                  </a:lnTo>
                  <a:lnTo>
                    <a:pt x="0" y="255"/>
                  </a:lnTo>
                  <a:lnTo>
                    <a:pt x="571" y="511"/>
                  </a:lnTo>
                  <a:lnTo>
                    <a:pt x="1142" y="255"/>
                  </a:lnTo>
                  <a:lnTo>
                    <a:pt x="1142" y="255"/>
                  </a:lnTo>
                  <a:close/>
                </a:path>
              </a:pathLst>
            </a:custGeom>
            <a:solidFill>
              <a:schemeClr val="bg1"/>
            </a:solidFill>
            <a:ln w="25400">
              <a:noFill/>
              <a:miter lim="800000"/>
              <a:headEnd/>
              <a:tailEnd/>
            </a:ln>
            <a:effectLst/>
          </p:spPr>
          <p:txBody>
            <a:bodyPr lIns="18288" tIns="18288" rIns="18288" bIns="18288" anchor="ctr" anchorCtr="1"/>
            <a:lstStyle/>
            <a:p>
              <a:pPr algn="ctr">
                <a:lnSpc>
                  <a:spcPct val="85000"/>
                </a:lnSpc>
                <a:spcBef>
                  <a:spcPct val="20000"/>
                </a:spcBef>
              </a:pPr>
              <a:endParaRPr lang="en-US" sz="1600" dirty="0">
                <a:solidFill>
                  <a:srgbClr val="FFFFFF"/>
                </a:solidFill>
                <a:latin typeface="Arial Narrow" pitchFamily="112" charset="0"/>
              </a:endParaRPr>
            </a:p>
          </p:txBody>
        </p:sp>
        <p:sp>
          <p:nvSpPr>
            <p:cNvPr id="63" name="Freeform 19"/>
            <p:cNvSpPr>
              <a:spLocks/>
            </p:cNvSpPr>
            <p:nvPr/>
          </p:nvSpPr>
          <p:spPr bwMode="auto">
            <a:xfrm>
              <a:off x="4572001" y="792163"/>
              <a:ext cx="728663" cy="809625"/>
            </a:xfrm>
            <a:custGeom>
              <a:avLst/>
              <a:gdLst/>
              <a:ahLst/>
              <a:cxnLst>
                <a:cxn ang="0">
                  <a:pos x="571" y="0"/>
                </a:cxn>
                <a:cxn ang="0">
                  <a:pos x="0" y="256"/>
                </a:cxn>
                <a:cxn ang="0">
                  <a:pos x="0" y="1022"/>
                </a:cxn>
                <a:cxn ang="0">
                  <a:pos x="918" y="609"/>
                </a:cxn>
                <a:cxn ang="0">
                  <a:pos x="571" y="0"/>
                </a:cxn>
              </a:cxnLst>
              <a:rect l="0" t="0" r="r" b="b"/>
              <a:pathLst>
                <a:path w="918" h="1022">
                  <a:moveTo>
                    <a:pt x="571" y="0"/>
                  </a:moveTo>
                  <a:lnTo>
                    <a:pt x="0" y="256"/>
                  </a:lnTo>
                  <a:lnTo>
                    <a:pt x="0" y="1022"/>
                  </a:lnTo>
                  <a:lnTo>
                    <a:pt x="918" y="609"/>
                  </a:lnTo>
                  <a:lnTo>
                    <a:pt x="571" y="0"/>
                  </a:lnTo>
                  <a:close/>
                </a:path>
              </a:pathLst>
            </a:custGeom>
            <a:solidFill>
              <a:srgbClr val="008BBF"/>
            </a:solidFill>
            <a:ln w="25400">
              <a:noFill/>
              <a:miter lim="800000"/>
              <a:headEnd/>
              <a:tailEnd/>
            </a:ln>
            <a:effectLst/>
          </p:spPr>
          <p:txBody>
            <a:bodyPr lIns="18288" tIns="18288" rIns="18288" bIns="18288" anchor="ctr" anchorCtr="1"/>
            <a:lstStyle/>
            <a:p>
              <a:pPr algn="ctr">
                <a:lnSpc>
                  <a:spcPct val="85000"/>
                </a:lnSpc>
                <a:spcBef>
                  <a:spcPct val="20000"/>
                </a:spcBef>
              </a:pPr>
              <a:endParaRPr lang="en-US" sz="1600" dirty="0">
                <a:solidFill>
                  <a:srgbClr val="FFFFFF"/>
                </a:solidFill>
                <a:latin typeface="Arial Narrow" pitchFamily="112" charset="0"/>
              </a:endParaRPr>
            </a:p>
          </p:txBody>
        </p:sp>
        <p:sp>
          <p:nvSpPr>
            <p:cNvPr id="64" name="Freeform 33"/>
            <p:cNvSpPr>
              <a:spLocks/>
            </p:cNvSpPr>
            <p:nvPr/>
          </p:nvSpPr>
          <p:spPr bwMode="auto">
            <a:xfrm>
              <a:off x="3843338" y="792163"/>
              <a:ext cx="728663" cy="809625"/>
            </a:xfrm>
            <a:custGeom>
              <a:avLst/>
              <a:gdLst/>
              <a:ahLst/>
              <a:cxnLst>
                <a:cxn ang="0">
                  <a:pos x="347" y="0"/>
                </a:cxn>
                <a:cxn ang="0">
                  <a:pos x="0" y="609"/>
                </a:cxn>
                <a:cxn ang="0">
                  <a:pos x="918" y="1022"/>
                </a:cxn>
                <a:cxn ang="0">
                  <a:pos x="918" y="1022"/>
                </a:cxn>
                <a:cxn ang="0">
                  <a:pos x="918" y="256"/>
                </a:cxn>
                <a:cxn ang="0">
                  <a:pos x="918" y="256"/>
                </a:cxn>
                <a:cxn ang="0">
                  <a:pos x="347" y="0"/>
                </a:cxn>
              </a:cxnLst>
              <a:rect l="0" t="0" r="r" b="b"/>
              <a:pathLst>
                <a:path w="918" h="1022">
                  <a:moveTo>
                    <a:pt x="347" y="0"/>
                  </a:moveTo>
                  <a:lnTo>
                    <a:pt x="0" y="609"/>
                  </a:lnTo>
                  <a:lnTo>
                    <a:pt x="918" y="1022"/>
                  </a:lnTo>
                  <a:lnTo>
                    <a:pt x="918" y="1022"/>
                  </a:lnTo>
                  <a:lnTo>
                    <a:pt x="918" y="256"/>
                  </a:lnTo>
                  <a:lnTo>
                    <a:pt x="918" y="256"/>
                  </a:lnTo>
                  <a:lnTo>
                    <a:pt x="347" y="0"/>
                  </a:lnTo>
                  <a:close/>
                </a:path>
              </a:pathLst>
            </a:custGeom>
            <a:solidFill>
              <a:srgbClr val="00B0F0"/>
            </a:solidFill>
            <a:ln w="25400">
              <a:noFill/>
              <a:miter lim="800000"/>
              <a:headEnd/>
              <a:tailEnd/>
            </a:ln>
            <a:effectLst/>
          </p:spPr>
          <p:txBody>
            <a:bodyPr lIns="18288" tIns="18288" rIns="18288" bIns="18288" anchor="ctr" anchorCtr="1"/>
            <a:lstStyle/>
            <a:p>
              <a:pPr algn="ctr">
                <a:lnSpc>
                  <a:spcPct val="85000"/>
                </a:lnSpc>
                <a:spcBef>
                  <a:spcPts val="20"/>
                </a:spcBef>
              </a:pPr>
              <a:endParaRPr lang="en-US" sz="1600" dirty="0">
                <a:solidFill>
                  <a:srgbClr val="000000"/>
                </a:solidFill>
                <a:latin typeface="Arial Narrow" pitchFamily="112" charset="0"/>
              </a:endParaRPr>
            </a:p>
          </p:txBody>
        </p:sp>
      </p:grpSp>
      <p:grpSp>
        <p:nvGrpSpPr>
          <p:cNvPr id="27" name="Group 26" descr="Level 3 text box and connector line."/>
          <p:cNvGrpSpPr/>
          <p:nvPr/>
        </p:nvGrpSpPr>
        <p:grpSpPr>
          <a:xfrm>
            <a:off x="2631128" y="2866052"/>
            <a:ext cx="1825480" cy="510909"/>
            <a:chOff x="1673895" y="2730477"/>
            <a:chExt cx="1825480" cy="510909"/>
          </a:xfrm>
        </p:grpSpPr>
        <p:sp>
          <p:nvSpPr>
            <p:cNvPr id="41" name="TextBox 40"/>
            <p:cNvSpPr txBox="1"/>
            <p:nvPr/>
          </p:nvSpPr>
          <p:spPr>
            <a:xfrm>
              <a:off x="1673895" y="2730477"/>
              <a:ext cx="1513111" cy="510909"/>
            </a:xfrm>
            <a:prstGeom prst="rect">
              <a:avLst/>
            </a:prstGeom>
            <a:noFill/>
            <a:effectLst/>
          </p:spPr>
          <p:txBody>
            <a:bodyPr wrap="square" rtlCol="0">
              <a:spAutoFit/>
            </a:bodyPr>
            <a:lstStyle/>
            <a:p>
              <a:pPr>
                <a:lnSpc>
                  <a:spcPct val="85000"/>
                </a:lnSpc>
              </a:pPr>
              <a:r>
                <a:rPr lang="en-US" sz="2000" b="1" dirty="0">
                  <a:latin typeface="Arial Black" charset="0"/>
                  <a:ea typeface="Arial Black" charset="0"/>
                  <a:cs typeface="Arial Black" charset="0"/>
                </a:rPr>
                <a:t>Level 3</a:t>
              </a:r>
              <a:br>
                <a:rPr lang="en-US" sz="2000" b="1" dirty="0">
                  <a:latin typeface="Arial Black" charset="0"/>
                  <a:ea typeface="Arial Black" charset="0"/>
                  <a:cs typeface="Arial Black" charset="0"/>
                </a:rPr>
              </a:br>
              <a:r>
                <a:rPr lang="en-US" sz="1200" dirty="0">
                  <a:latin typeface="Arial" charset="0"/>
                  <a:ea typeface="Arial" charset="0"/>
                  <a:cs typeface="Arial" charset="0"/>
                </a:rPr>
                <a:t>Your Content Here</a:t>
              </a:r>
            </a:p>
          </p:txBody>
        </p:sp>
        <p:cxnSp>
          <p:nvCxnSpPr>
            <p:cNvPr id="73" name="Straight Arrow Connector 72">
              <a:extLst>
                <a:ext uri="{C183D7F6-B498-43B3-948B-1728B52AA6E4}">
                  <adec:decorative xmlns:adec="http://schemas.microsoft.com/office/drawing/2017/decorative" val="1"/>
                </a:ext>
              </a:extLst>
            </p:cNvPr>
            <p:cNvCxnSpPr/>
            <p:nvPr/>
          </p:nvCxnSpPr>
          <p:spPr>
            <a:xfrm>
              <a:off x="1739207" y="3241386"/>
              <a:ext cx="1760168" cy="0"/>
            </a:xfrm>
            <a:prstGeom prst="straightConnector1">
              <a:avLst/>
            </a:prstGeom>
            <a:ln>
              <a:solidFill>
                <a:srgbClr val="00B0F0"/>
              </a:solidFill>
              <a:tailEnd type="oval"/>
            </a:ln>
            <a:effectLst/>
          </p:spPr>
          <p:style>
            <a:lnRef idx="2">
              <a:schemeClr val="accent1"/>
            </a:lnRef>
            <a:fillRef idx="0">
              <a:schemeClr val="accent1"/>
            </a:fillRef>
            <a:effectRef idx="1">
              <a:schemeClr val="accent1"/>
            </a:effectRef>
            <a:fontRef idx="minor">
              <a:schemeClr val="tx1"/>
            </a:fontRef>
          </p:style>
        </p:cxnSp>
      </p:grpSp>
      <p:grpSp>
        <p:nvGrpSpPr>
          <p:cNvPr id="26" name="Group 25" descr="Level 4 text box and connector line."/>
          <p:cNvGrpSpPr/>
          <p:nvPr/>
        </p:nvGrpSpPr>
        <p:grpSpPr>
          <a:xfrm>
            <a:off x="3284842" y="2013898"/>
            <a:ext cx="1825480" cy="510909"/>
            <a:chOff x="2327609" y="1878323"/>
            <a:chExt cx="1825480" cy="510909"/>
          </a:xfrm>
        </p:grpSpPr>
        <p:sp>
          <p:nvSpPr>
            <p:cNvPr id="69" name="TextBox 68"/>
            <p:cNvSpPr txBox="1"/>
            <p:nvPr/>
          </p:nvSpPr>
          <p:spPr>
            <a:xfrm>
              <a:off x="2327609" y="1878323"/>
              <a:ext cx="1513111" cy="510909"/>
            </a:xfrm>
            <a:prstGeom prst="rect">
              <a:avLst/>
            </a:prstGeom>
            <a:noFill/>
            <a:effectLst/>
          </p:spPr>
          <p:txBody>
            <a:bodyPr wrap="square" rtlCol="0">
              <a:spAutoFit/>
            </a:bodyPr>
            <a:lstStyle/>
            <a:p>
              <a:pPr>
                <a:lnSpc>
                  <a:spcPct val="85000"/>
                </a:lnSpc>
              </a:pPr>
              <a:r>
                <a:rPr lang="en-US" sz="2000" b="1" dirty="0">
                  <a:latin typeface="Arial Black" charset="0"/>
                  <a:ea typeface="Arial Black" charset="0"/>
                  <a:cs typeface="Arial Black" charset="0"/>
                </a:rPr>
                <a:t>Level 4</a:t>
              </a:r>
              <a:br>
                <a:rPr lang="en-US" sz="2000" b="1" dirty="0">
                  <a:latin typeface="Arial Black" charset="0"/>
                  <a:ea typeface="Arial Black" charset="0"/>
                  <a:cs typeface="Arial Black" charset="0"/>
                </a:rPr>
              </a:br>
              <a:r>
                <a:rPr lang="en-US" sz="1200" dirty="0">
                  <a:latin typeface="Arial" charset="0"/>
                  <a:ea typeface="Arial" charset="0"/>
                  <a:cs typeface="Arial" charset="0"/>
                </a:rPr>
                <a:t>Your Content Here</a:t>
              </a:r>
            </a:p>
          </p:txBody>
        </p:sp>
        <p:cxnSp>
          <p:nvCxnSpPr>
            <p:cNvPr id="70" name="Straight Arrow Connector 69">
              <a:extLst>
                <a:ext uri="{C183D7F6-B498-43B3-948B-1728B52AA6E4}">
                  <adec:decorative xmlns:adec="http://schemas.microsoft.com/office/drawing/2017/decorative" val="1"/>
                </a:ext>
              </a:extLst>
            </p:cNvPr>
            <p:cNvCxnSpPr/>
            <p:nvPr/>
          </p:nvCxnSpPr>
          <p:spPr>
            <a:xfrm>
              <a:off x="2392921" y="2389232"/>
              <a:ext cx="1760168" cy="0"/>
            </a:xfrm>
            <a:prstGeom prst="straightConnector1">
              <a:avLst/>
            </a:prstGeom>
            <a:ln>
              <a:solidFill>
                <a:srgbClr val="75D8E9"/>
              </a:solidFill>
              <a:tailEnd type="oval"/>
            </a:ln>
            <a:effectLst/>
          </p:spPr>
          <p:style>
            <a:lnRef idx="2">
              <a:schemeClr val="accent1"/>
            </a:lnRef>
            <a:fillRef idx="0">
              <a:schemeClr val="accent1"/>
            </a:fillRef>
            <a:effectRef idx="1">
              <a:schemeClr val="accent1"/>
            </a:effectRef>
            <a:fontRef idx="minor">
              <a:schemeClr val="tx1"/>
            </a:fontRef>
          </p:style>
        </p:cxnSp>
      </p:grpSp>
      <p:grpSp>
        <p:nvGrpSpPr>
          <p:cNvPr id="65" name="Group 99">
            <a:extLst>
              <a:ext uri="{C183D7F6-B498-43B3-948B-1728B52AA6E4}">
                <adec:decorative xmlns:adec="http://schemas.microsoft.com/office/drawing/2017/decorative" val="1"/>
              </a:ext>
            </a:extLst>
          </p:cNvPr>
          <p:cNvGrpSpPr/>
          <p:nvPr/>
        </p:nvGrpSpPr>
        <p:grpSpPr>
          <a:xfrm>
            <a:off x="5178027" y="1811975"/>
            <a:ext cx="1883113" cy="1518157"/>
            <a:chOff x="4140200" y="-1"/>
            <a:chExt cx="865188" cy="949326"/>
          </a:xfrm>
        </p:grpSpPr>
        <p:sp>
          <p:nvSpPr>
            <p:cNvPr id="66" name="Freeform 21"/>
            <p:cNvSpPr>
              <a:spLocks/>
            </p:cNvSpPr>
            <p:nvPr/>
          </p:nvSpPr>
          <p:spPr bwMode="auto">
            <a:xfrm>
              <a:off x="4572000" y="-1"/>
              <a:ext cx="433388" cy="949326"/>
            </a:xfrm>
            <a:custGeom>
              <a:avLst/>
              <a:gdLst/>
              <a:ahLst/>
              <a:cxnLst>
                <a:cxn ang="0">
                  <a:pos x="0" y="0"/>
                </a:cxn>
                <a:cxn ang="0">
                  <a:pos x="0" y="1197"/>
                </a:cxn>
                <a:cxn ang="0">
                  <a:pos x="545" y="953"/>
                </a:cxn>
                <a:cxn ang="0">
                  <a:pos x="0" y="0"/>
                </a:cxn>
              </a:cxnLst>
              <a:rect l="0" t="0" r="r" b="b"/>
              <a:pathLst>
                <a:path w="545" h="1197">
                  <a:moveTo>
                    <a:pt x="0" y="0"/>
                  </a:moveTo>
                  <a:lnTo>
                    <a:pt x="0" y="1197"/>
                  </a:lnTo>
                  <a:lnTo>
                    <a:pt x="545" y="953"/>
                  </a:lnTo>
                  <a:lnTo>
                    <a:pt x="0" y="0"/>
                  </a:lnTo>
                  <a:close/>
                </a:path>
              </a:pathLst>
            </a:custGeom>
            <a:solidFill>
              <a:srgbClr val="58A6B5"/>
            </a:solidFill>
            <a:ln w="25400">
              <a:noFill/>
              <a:miter lim="800000"/>
              <a:headEnd/>
              <a:tailEnd/>
            </a:ln>
            <a:effectLst/>
          </p:spPr>
          <p:txBody>
            <a:bodyPr lIns="18288" tIns="18288" rIns="18288" bIns="18288" anchor="ctr" anchorCtr="1"/>
            <a:lstStyle/>
            <a:p>
              <a:pPr algn="ctr">
                <a:lnSpc>
                  <a:spcPct val="85000"/>
                </a:lnSpc>
                <a:spcBef>
                  <a:spcPct val="20000"/>
                </a:spcBef>
              </a:pPr>
              <a:endParaRPr lang="en-US" sz="1600" dirty="0">
                <a:solidFill>
                  <a:srgbClr val="FFFFFF"/>
                </a:solidFill>
                <a:latin typeface="Arial Narrow" pitchFamily="112" charset="0"/>
              </a:endParaRPr>
            </a:p>
          </p:txBody>
        </p:sp>
        <p:sp>
          <p:nvSpPr>
            <p:cNvPr id="67" name="Freeform 30"/>
            <p:cNvSpPr>
              <a:spLocks/>
            </p:cNvSpPr>
            <p:nvPr/>
          </p:nvSpPr>
          <p:spPr bwMode="auto">
            <a:xfrm>
              <a:off x="4140200" y="-1"/>
              <a:ext cx="431800" cy="949325"/>
            </a:xfrm>
            <a:custGeom>
              <a:avLst/>
              <a:gdLst/>
              <a:ahLst/>
              <a:cxnLst>
                <a:cxn ang="0">
                  <a:pos x="0" y="953"/>
                </a:cxn>
                <a:cxn ang="0">
                  <a:pos x="544" y="1197"/>
                </a:cxn>
                <a:cxn ang="0">
                  <a:pos x="544" y="1197"/>
                </a:cxn>
                <a:cxn ang="0">
                  <a:pos x="544" y="0"/>
                </a:cxn>
                <a:cxn ang="0">
                  <a:pos x="0" y="953"/>
                </a:cxn>
              </a:cxnLst>
              <a:rect l="0" t="0" r="r" b="b"/>
              <a:pathLst>
                <a:path w="544" h="1197">
                  <a:moveTo>
                    <a:pt x="0" y="953"/>
                  </a:moveTo>
                  <a:lnTo>
                    <a:pt x="544" y="1197"/>
                  </a:lnTo>
                  <a:lnTo>
                    <a:pt x="544" y="1197"/>
                  </a:lnTo>
                  <a:lnTo>
                    <a:pt x="544" y="0"/>
                  </a:lnTo>
                  <a:lnTo>
                    <a:pt x="0" y="953"/>
                  </a:lnTo>
                  <a:close/>
                </a:path>
              </a:pathLst>
            </a:custGeom>
            <a:solidFill>
              <a:srgbClr val="75D8E9"/>
            </a:solidFill>
            <a:ln w="25400">
              <a:noFill/>
              <a:miter lim="800000"/>
              <a:headEnd/>
              <a:tailEnd/>
            </a:ln>
            <a:effectLst/>
          </p:spPr>
          <p:txBody>
            <a:bodyPr lIns="18288" tIns="18288" rIns="18288" bIns="18288" anchor="ctr" anchorCtr="1"/>
            <a:lstStyle/>
            <a:p>
              <a:pPr algn="ctr">
                <a:lnSpc>
                  <a:spcPct val="85000"/>
                </a:lnSpc>
                <a:spcBef>
                  <a:spcPts val="20"/>
                </a:spcBef>
              </a:pPr>
              <a:endParaRPr lang="en-US" sz="1600" dirty="0">
                <a:solidFill>
                  <a:srgbClr val="000000"/>
                </a:solidFill>
                <a:latin typeface="Arial Narrow" pitchFamily="112" charset="0"/>
              </a:endParaRPr>
            </a:p>
          </p:txBody>
        </p:sp>
      </p:grpSp>
      <p:sp>
        <p:nvSpPr>
          <p:cNvPr id="79" name="Left Arrow 78">
            <a:extLst>
              <a:ext uri="{C183D7F6-B498-43B3-948B-1728B52AA6E4}">
                <adec:decorative xmlns:adec="http://schemas.microsoft.com/office/drawing/2017/decorative" val="1"/>
              </a:ext>
            </a:extLst>
          </p:cNvPr>
          <p:cNvSpPr/>
          <p:nvPr/>
        </p:nvSpPr>
        <p:spPr>
          <a:xfrm rot="5400000">
            <a:off x="4285011" y="3925010"/>
            <a:ext cx="3674080" cy="667210"/>
          </a:xfrm>
          <a:prstGeom prst="leftArrow">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09141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50000" decel="50000" fill="hold" grpId="0" nodeType="withEffect">
                                  <p:stCondLst>
                                    <p:cond delay="50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1000" fill="hold"/>
                                        <p:tgtEl>
                                          <p:spTgt spid="46"/>
                                        </p:tgtEl>
                                        <p:attrNameLst>
                                          <p:attrName>ppt_x</p:attrName>
                                        </p:attrNameLst>
                                      </p:cBhvr>
                                      <p:tavLst>
                                        <p:tav tm="0">
                                          <p:val>
                                            <p:strVal val="1+#ppt_w/2"/>
                                          </p:val>
                                        </p:tav>
                                        <p:tav tm="100000">
                                          <p:val>
                                            <p:strVal val="#ppt_x"/>
                                          </p:val>
                                        </p:tav>
                                      </p:tavLst>
                                    </p:anim>
                                    <p:anim calcmode="lin" valueType="num">
                                      <p:cBhvr additive="base">
                                        <p:cTn id="8" dur="1000" fill="hold"/>
                                        <p:tgtEl>
                                          <p:spTgt spid="46"/>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50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1000"/>
                                        <p:tgtEl>
                                          <p:spTgt spid="20"/>
                                        </p:tgtEl>
                                      </p:cBhvr>
                                    </p:animEffect>
                                  </p:childTnLst>
                                </p:cTn>
                              </p:par>
                            </p:childTnLst>
                          </p:cTn>
                        </p:par>
                        <p:par>
                          <p:cTn id="12" fill="hold">
                            <p:stCondLst>
                              <p:cond delay="1500"/>
                            </p:stCondLst>
                            <p:childTnLst>
                              <p:par>
                                <p:cTn id="13" presetID="2" presetClass="entr" presetSubtype="4" accel="50000" decel="50000" fill="hold" nodeType="afterEffect">
                                  <p:stCondLst>
                                    <p:cond delay="0"/>
                                  </p:stCondLst>
                                  <p:childTnLst>
                                    <p:set>
                                      <p:cBhvr>
                                        <p:cTn id="14" dur="1" fill="hold">
                                          <p:stCondLst>
                                            <p:cond delay="0"/>
                                          </p:stCondLst>
                                        </p:cTn>
                                        <p:tgtEl>
                                          <p:spTgt spid="48"/>
                                        </p:tgtEl>
                                        <p:attrNameLst>
                                          <p:attrName>style.visibility</p:attrName>
                                        </p:attrNameLst>
                                      </p:cBhvr>
                                      <p:to>
                                        <p:strVal val="visible"/>
                                      </p:to>
                                    </p:set>
                                    <p:anim calcmode="lin" valueType="num">
                                      <p:cBhvr additive="base">
                                        <p:cTn id="15" dur="1000" fill="hold"/>
                                        <p:tgtEl>
                                          <p:spTgt spid="48"/>
                                        </p:tgtEl>
                                        <p:attrNameLst>
                                          <p:attrName>ppt_x</p:attrName>
                                        </p:attrNameLst>
                                      </p:cBhvr>
                                      <p:tavLst>
                                        <p:tav tm="0">
                                          <p:val>
                                            <p:strVal val="#ppt_x"/>
                                          </p:val>
                                        </p:tav>
                                        <p:tav tm="100000">
                                          <p:val>
                                            <p:strVal val="#ppt_x"/>
                                          </p:val>
                                        </p:tav>
                                      </p:tavLst>
                                    </p:anim>
                                    <p:anim calcmode="lin" valueType="num">
                                      <p:cBhvr additive="base">
                                        <p:cTn id="16" dur="1000" fill="hold"/>
                                        <p:tgtEl>
                                          <p:spTgt spid="48"/>
                                        </p:tgtEl>
                                        <p:attrNameLst>
                                          <p:attrName>ppt_y</p:attrName>
                                        </p:attrNameLst>
                                      </p:cBhvr>
                                      <p:tavLst>
                                        <p:tav tm="0">
                                          <p:val>
                                            <p:strVal val="1+#ppt_h/2"/>
                                          </p:val>
                                        </p:tav>
                                        <p:tav tm="100000">
                                          <p:val>
                                            <p:strVal val="#ppt_y"/>
                                          </p:val>
                                        </p:tav>
                                      </p:tavLst>
                                    </p:anim>
                                  </p:childTnLst>
                                </p:cTn>
                              </p:par>
                              <p:par>
                                <p:cTn id="17" presetID="2" presetClass="entr" presetSubtype="8" accel="50000" decel="50000" fill="hold" nodeType="withEffect">
                                  <p:stCondLst>
                                    <p:cond delay="0"/>
                                  </p:stCondLst>
                                  <p:childTnLst>
                                    <p:set>
                                      <p:cBhvr>
                                        <p:cTn id="18" dur="1" fill="hold">
                                          <p:stCondLst>
                                            <p:cond delay="0"/>
                                          </p:stCondLst>
                                        </p:cTn>
                                        <p:tgtEl>
                                          <p:spTgt spid="29"/>
                                        </p:tgtEl>
                                        <p:attrNameLst>
                                          <p:attrName>style.visibility</p:attrName>
                                        </p:attrNameLst>
                                      </p:cBhvr>
                                      <p:to>
                                        <p:strVal val="visible"/>
                                      </p:to>
                                    </p:set>
                                    <p:anim calcmode="lin" valueType="num">
                                      <p:cBhvr additive="base">
                                        <p:cTn id="19" dur="1000" fill="hold"/>
                                        <p:tgtEl>
                                          <p:spTgt spid="29"/>
                                        </p:tgtEl>
                                        <p:attrNameLst>
                                          <p:attrName>ppt_x</p:attrName>
                                        </p:attrNameLst>
                                      </p:cBhvr>
                                      <p:tavLst>
                                        <p:tav tm="0">
                                          <p:val>
                                            <p:strVal val="0-#ppt_w/2"/>
                                          </p:val>
                                        </p:tav>
                                        <p:tav tm="100000">
                                          <p:val>
                                            <p:strVal val="#ppt_x"/>
                                          </p:val>
                                        </p:tav>
                                      </p:tavLst>
                                    </p:anim>
                                    <p:anim calcmode="lin" valueType="num">
                                      <p:cBhvr additive="base">
                                        <p:cTn id="20" dur="1000" fill="hold"/>
                                        <p:tgtEl>
                                          <p:spTgt spid="29"/>
                                        </p:tgtEl>
                                        <p:attrNameLst>
                                          <p:attrName>ppt_y</p:attrName>
                                        </p:attrNameLst>
                                      </p:cBhvr>
                                      <p:tavLst>
                                        <p:tav tm="0">
                                          <p:val>
                                            <p:strVal val="#ppt_y"/>
                                          </p:val>
                                        </p:tav>
                                        <p:tav tm="100000">
                                          <p:val>
                                            <p:strVal val="#ppt_y"/>
                                          </p:val>
                                        </p:tav>
                                      </p:tavLst>
                                    </p:anim>
                                  </p:childTnLst>
                                </p:cTn>
                              </p:par>
                            </p:childTnLst>
                          </p:cTn>
                        </p:par>
                        <p:par>
                          <p:cTn id="21" fill="hold">
                            <p:stCondLst>
                              <p:cond delay="2500"/>
                            </p:stCondLst>
                            <p:childTnLst>
                              <p:par>
                                <p:cTn id="22" presetID="2" presetClass="entr" presetSubtype="4" accel="50000" decel="50000" fill="hold" nodeType="afterEffect">
                                  <p:stCondLst>
                                    <p:cond delay="0"/>
                                  </p:stCondLst>
                                  <p:childTnLst>
                                    <p:set>
                                      <p:cBhvr>
                                        <p:cTn id="23" dur="1" fill="hold">
                                          <p:stCondLst>
                                            <p:cond delay="0"/>
                                          </p:stCondLst>
                                        </p:cTn>
                                        <p:tgtEl>
                                          <p:spTgt spid="54"/>
                                        </p:tgtEl>
                                        <p:attrNameLst>
                                          <p:attrName>style.visibility</p:attrName>
                                        </p:attrNameLst>
                                      </p:cBhvr>
                                      <p:to>
                                        <p:strVal val="visible"/>
                                      </p:to>
                                    </p:set>
                                    <p:anim calcmode="lin" valueType="num">
                                      <p:cBhvr additive="base">
                                        <p:cTn id="24" dur="1000" fill="hold"/>
                                        <p:tgtEl>
                                          <p:spTgt spid="54"/>
                                        </p:tgtEl>
                                        <p:attrNameLst>
                                          <p:attrName>ppt_x</p:attrName>
                                        </p:attrNameLst>
                                      </p:cBhvr>
                                      <p:tavLst>
                                        <p:tav tm="0">
                                          <p:val>
                                            <p:strVal val="#ppt_x"/>
                                          </p:val>
                                        </p:tav>
                                        <p:tav tm="100000">
                                          <p:val>
                                            <p:strVal val="#ppt_x"/>
                                          </p:val>
                                        </p:tav>
                                      </p:tavLst>
                                    </p:anim>
                                    <p:anim calcmode="lin" valueType="num">
                                      <p:cBhvr additive="base">
                                        <p:cTn id="25" dur="1000" fill="hold"/>
                                        <p:tgtEl>
                                          <p:spTgt spid="54"/>
                                        </p:tgtEl>
                                        <p:attrNameLst>
                                          <p:attrName>ppt_y</p:attrName>
                                        </p:attrNameLst>
                                      </p:cBhvr>
                                      <p:tavLst>
                                        <p:tav tm="0">
                                          <p:val>
                                            <p:strVal val="1+#ppt_h/2"/>
                                          </p:val>
                                        </p:tav>
                                        <p:tav tm="100000">
                                          <p:val>
                                            <p:strVal val="#ppt_y"/>
                                          </p:val>
                                        </p:tav>
                                      </p:tavLst>
                                    </p:anim>
                                  </p:childTnLst>
                                </p:cTn>
                              </p:par>
                              <p:par>
                                <p:cTn id="26" presetID="2" presetClass="entr" presetSubtype="8" accel="50000" decel="50000" fill="hold" nodeType="withEffect">
                                  <p:stCondLst>
                                    <p:cond delay="0"/>
                                  </p:stCondLst>
                                  <p:childTnLst>
                                    <p:set>
                                      <p:cBhvr>
                                        <p:cTn id="27" dur="1" fill="hold">
                                          <p:stCondLst>
                                            <p:cond delay="0"/>
                                          </p:stCondLst>
                                        </p:cTn>
                                        <p:tgtEl>
                                          <p:spTgt spid="28"/>
                                        </p:tgtEl>
                                        <p:attrNameLst>
                                          <p:attrName>style.visibility</p:attrName>
                                        </p:attrNameLst>
                                      </p:cBhvr>
                                      <p:to>
                                        <p:strVal val="visible"/>
                                      </p:to>
                                    </p:set>
                                    <p:anim calcmode="lin" valueType="num">
                                      <p:cBhvr additive="base">
                                        <p:cTn id="28" dur="1000" fill="hold"/>
                                        <p:tgtEl>
                                          <p:spTgt spid="28"/>
                                        </p:tgtEl>
                                        <p:attrNameLst>
                                          <p:attrName>ppt_x</p:attrName>
                                        </p:attrNameLst>
                                      </p:cBhvr>
                                      <p:tavLst>
                                        <p:tav tm="0">
                                          <p:val>
                                            <p:strVal val="0-#ppt_w/2"/>
                                          </p:val>
                                        </p:tav>
                                        <p:tav tm="100000">
                                          <p:val>
                                            <p:strVal val="#ppt_x"/>
                                          </p:val>
                                        </p:tav>
                                      </p:tavLst>
                                    </p:anim>
                                    <p:anim calcmode="lin" valueType="num">
                                      <p:cBhvr additive="base">
                                        <p:cTn id="29" dur="1000" fill="hold"/>
                                        <p:tgtEl>
                                          <p:spTgt spid="28"/>
                                        </p:tgtEl>
                                        <p:attrNameLst>
                                          <p:attrName>ppt_y</p:attrName>
                                        </p:attrNameLst>
                                      </p:cBhvr>
                                      <p:tavLst>
                                        <p:tav tm="0">
                                          <p:val>
                                            <p:strVal val="#ppt_y"/>
                                          </p:val>
                                        </p:tav>
                                        <p:tav tm="100000">
                                          <p:val>
                                            <p:strVal val="#ppt_y"/>
                                          </p:val>
                                        </p:tav>
                                      </p:tavLst>
                                    </p:anim>
                                  </p:childTnLst>
                                </p:cTn>
                              </p:par>
                              <p:par>
                                <p:cTn id="30" presetID="10" presetClass="entr" presetSubtype="0" fill="hold" nodeType="withEffect">
                                  <p:stCondLst>
                                    <p:cond delay="0"/>
                                  </p:stCondLst>
                                  <p:childTnLst>
                                    <p:set>
                                      <p:cBhvr>
                                        <p:cTn id="31" dur="1" fill="hold">
                                          <p:stCondLst>
                                            <p:cond delay="0"/>
                                          </p:stCondLst>
                                        </p:cTn>
                                        <p:tgtEl>
                                          <p:spTgt spid="87"/>
                                        </p:tgtEl>
                                        <p:attrNameLst>
                                          <p:attrName>style.visibility</p:attrName>
                                        </p:attrNameLst>
                                      </p:cBhvr>
                                      <p:to>
                                        <p:strVal val="visible"/>
                                      </p:to>
                                    </p:set>
                                    <p:animEffect transition="in" filter="fade">
                                      <p:cBhvr>
                                        <p:cTn id="32" dur="1000"/>
                                        <p:tgtEl>
                                          <p:spTgt spid="87"/>
                                        </p:tgtEl>
                                      </p:cBhvr>
                                    </p:animEffect>
                                  </p:childTnLst>
                                </p:cTn>
                              </p:par>
                            </p:childTnLst>
                          </p:cTn>
                        </p:par>
                        <p:par>
                          <p:cTn id="33" fill="hold">
                            <p:stCondLst>
                              <p:cond delay="3500"/>
                            </p:stCondLst>
                            <p:childTnLst>
                              <p:par>
                                <p:cTn id="34" presetID="2" presetClass="entr" presetSubtype="4" accel="50000" decel="50000" fill="hold" nodeType="afterEffect">
                                  <p:stCondLst>
                                    <p:cond delay="0"/>
                                  </p:stCondLst>
                                  <p:childTnLst>
                                    <p:set>
                                      <p:cBhvr>
                                        <p:cTn id="35" dur="1" fill="hold">
                                          <p:stCondLst>
                                            <p:cond delay="0"/>
                                          </p:stCondLst>
                                        </p:cTn>
                                        <p:tgtEl>
                                          <p:spTgt spid="60"/>
                                        </p:tgtEl>
                                        <p:attrNameLst>
                                          <p:attrName>style.visibility</p:attrName>
                                        </p:attrNameLst>
                                      </p:cBhvr>
                                      <p:to>
                                        <p:strVal val="visible"/>
                                      </p:to>
                                    </p:set>
                                    <p:anim calcmode="lin" valueType="num">
                                      <p:cBhvr additive="base">
                                        <p:cTn id="36" dur="1000" fill="hold"/>
                                        <p:tgtEl>
                                          <p:spTgt spid="60"/>
                                        </p:tgtEl>
                                        <p:attrNameLst>
                                          <p:attrName>ppt_x</p:attrName>
                                        </p:attrNameLst>
                                      </p:cBhvr>
                                      <p:tavLst>
                                        <p:tav tm="0">
                                          <p:val>
                                            <p:strVal val="#ppt_x"/>
                                          </p:val>
                                        </p:tav>
                                        <p:tav tm="100000">
                                          <p:val>
                                            <p:strVal val="#ppt_x"/>
                                          </p:val>
                                        </p:tav>
                                      </p:tavLst>
                                    </p:anim>
                                    <p:anim calcmode="lin" valueType="num">
                                      <p:cBhvr additive="base">
                                        <p:cTn id="37" dur="1000" fill="hold"/>
                                        <p:tgtEl>
                                          <p:spTgt spid="60"/>
                                        </p:tgtEl>
                                        <p:attrNameLst>
                                          <p:attrName>ppt_y</p:attrName>
                                        </p:attrNameLst>
                                      </p:cBhvr>
                                      <p:tavLst>
                                        <p:tav tm="0">
                                          <p:val>
                                            <p:strVal val="1+#ppt_h/2"/>
                                          </p:val>
                                        </p:tav>
                                        <p:tav tm="100000">
                                          <p:val>
                                            <p:strVal val="#ppt_y"/>
                                          </p:val>
                                        </p:tav>
                                      </p:tavLst>
                                    </p:anim>
                                  </p:childTnLst>
                                </p:cTn>
                              </p:par>
                              <p:par>
                                <p:cTn id="38" presetID="2" presetClass="entr" presetSubtype="8" accel="50000" decel="50000" fill="hold" nodeType="withEffect">
                                  <p:stCondLst>
                                    <p:cond delay="0"/>
                                  </p:stCondLst>
                                  <p:childTnLst>
                                    <p:set>
                                      <p:cBhvr>
                                        <p:cTn id="39" dur="1" fill="hold">
                                          <p:stCondLst>
                                            <p:cond delay="0"/>
                                          </p:stCondLst>
                                        </p:cTn>
                                        <p:tgtEl>
                                          <p:spTgt spid="27"/>
                                        </p:tgtEl>
                                        <p:attrNameLst>
                                          <p:attrName>style.visibility</p:attrName>
                                        </p:attrNameLst>
                                      </p:cBhvr>
                                      <p:to>
                                        <p:strVal val="visible"/>
                                      </p:to>
                                    </p:set>
                                    <p:anim calcmode="lin" valueType="num">
                                      <p:cBhvr additive="base">
                                        <p:cTn id="40" dur="1000" fill="hold"/>
                                        <p:tgtEl>
                                          <p:spTgt spid="27"/>
                                        </p:tgtEl>
                                        <p:attrNameLst>
                                          <p:attrName>ppt_x</p:attrName>
                                        </p:attrNameLst>
                                      </p:cBhvr>
                                      <p:tavLst>
                                        <p:tav tm="0">
                                          <p:val>
                                            <p:strVal val="0-#ppt_w/2"/>
                                          </p:val>
                                        </p:tav>
                                        <p:tav tm="100000">
                                          <p:val>
                                            <p:strVal val="#ppt_x"/>
                                          </p:val>
                                        </p:tav>
                                      </p:tavLst>
                                    </p:anim>
                                    <p:anim calcmode="lin" valueType="num">
                                      <p:cBhvr additive="base">
                                        <p:cTn id="41" dur="1000" fill="hold"/>
                                        <p:tgtEl>
                                          <p:spTgt spid="27"/>
                                        </p:tgtEl>
                                        <p:attrNameLst>
                                          <p:attrName>ppt_y</p:attrName>
                                        </p:attrNameLst>
                                      </p:cBhvr>
                                      <p:tavLst>
                                        <p:tav tm="0">
                                          <p:val>
                                            <p:strVal val="#ppt_y"/>
                                          </p:val>
                                        </p:tav>
                                        <p:tav tm="100000">
                                          <p:val>
                                            <p:strVal val="#ppt_y"/>
                                          </p:val>
                                        </p:tav>
                                      </p:tavLst>
                                    </p:anim>
                                  </p:childTnLst>
                                </p:cTn>
                              </p:par>
                            </p:childTnLst>
                          </p:cTn>
                        </p:par>
                        <p:par>
                          <p:cTn id="42" fill="hold">
                            <p:stCondLst>
                              <p:cond delay="4500"/>
                            </p:stCondLst>
                            <p:childTnLst>
                              <p:par>
                                <p:cTn id="43" presetID="2" presetClass="entr" presetSubtype="4" accel="50000" decel="50000" fill="hold" nodeType="afterEffect">
                                  <p:stCondLst>
                                    <p:cond delay="0"/>
                                  </p:stCondLst>
                                  <p:childTnLst>
                                    <p:set>
                                      <p:cBhvr>
                                        <p:cTn id="44" dur="1" fill="hold">
                                          <p:stCondLst>
                                            <p:cond delay="0"/>
                                          </p:stCondLst>
                                        </p:cTn>
                                        <p:tgtEl>
                                          <p:spTgt spid="65"/>
                                        </p:tgtEl>
                                        <p:attrNameLst>
                                          <p:attrName>style.visibility</p:attrName>
                                        </p:attrNameLst>
                                      </p:cBhvr>
                                      <p:to>
                                        <p:strVal val="visible"/>
                                      </p:to>
                                    </p:set>
                                    <p:anim calcmode="lin" valueType="num">
                                      <p:cBhvr additive="base">
                                        <p:cTn id="45" dur="1000" fill="hold"/>
                                        <p:tgtEl>
                                          <p:spTgt spid="65"/>
                                        </p:tgtEl>
                                        <p:attrNameLst>
                                          <p:attrName>ppt_x</p:attrName>
                                        </p:attrNameLst>
                                      </p:cBhvr>
                                      <p:tavLst>
                                        <p:tav tm="0">
                                          <p:val>
                                            <p:strVal val="#ppt_x"/>
                                          </p:val>
                                        </p:tav>
                                        <p:tav tm="100000">
                                          <p:val>
                                            <p:strVal val="#ppt_x"/>
                                          </p:val>
                                        </p:tav>
                                      </p:tavLst>
                                    </p:anim>
                                    <p:anim calcmode="lin" valueType="num">
                                      <p:cBhvr additive="base">
                                        <p:cTn id="46" dur="1000" fill="hold"/>
                                        <p:tgtEl>
                                          <p:spTgt spid="65"/>
                                        </p:tgtEl>
                                        <p:attrNameLst>
                                          <p:attrName>ppt_y</p:attrName>
                                        </p:attrNameLst>
                                      </p:cBhvr>
                                      <p:tavLst>
                                        <p:tav tm="0">
                                          <p:val>
                                            <p:strVal val="1+#ppt_h/2"/>
                                          </p:val>
                                        </p:tav>
                                        <p:tav tm="100000">
                                          <p:val>
                                            <p:strVal val="#ppt_y"/>
                                          </p:val>
                                        </p:tav>
                                      </p:tavLst>
                                    </p:anim>
                                  </p:childTnLst>
                                </p:cTn>
                              </p:par>
                              <p:par>
                                <p:cTn id="47" presetID="2" presetClass="entr" presetSubtype="8" accel="50000" decel="50000" fill="hold" nodeType="withEffect">
                                  <p:stCondLst>
                                    <p:cond delay="0"/>
                                  </p:stCondLst>
                                  <p:childTnLst>
                                    <p:set>
                                      <p:cBhvr>
                                        <p:cTn id="48" dur="1" fill="hold">
                                          <p:stCondLst>
                                            <p:cond delay="0"/>
                                          </p:stCondLst>
                                        </p:cTn>
                                        <p:tgtEl>
                                          <p:spTgt spid="26"/>
                                        </p:tgtEl>
                                        <p:attrNameLst>
                                          <p:attrName>style.visibility</p:attrName>
                                        </p:attrNameLst>
                                      </p:cBhvr>
                                      <p:to>
                                        <p:strVal val="visible"/>
                                      </p:to>
                                    </p:set>
                                    <p:anim calcmode="lin" valueType="num">
                                      <p:cBhvr additive="base">
                                        <p:cTn id="49" dur="1000" fill="hold"/>
                                        <p:tgtEl>
                                          <p:spTgt spid="26"/>
                                        </p:tgtEl>
                                        <p:attrNameLst>
                                          <p:attrName>ppt_x</p:attrName>
                                        </p:attrNameLst>
                                      </p:cBhvr>
                                      <p:tavLst>
                                        <p:tav tm="0">
                                          <p:val>
                                            <p:strVal val="0-#ppt_w/2"/>
                                          </p:val>
                                        </p:tav>
                                        <p:tav tm="100000">
                                          <p:val>
                                            <p:strVal val="#ppt_x"/>
                                          </p:val>
                                        </p:tav>
                                      </p:tavLst>
                                    </p:anim>
                                    <p:anim calcmode="lin" valueType="num">
                                      <p:cBhvr additive="base">
                                        <p:cTn id="50" dur="1000" fill="hold"/>
                                        <p:tgtEl>
                                          <p:spTgt spid="26"/>
                                        </p:tgtEl>
                                        <p:attrNameLst>
                                          <p:attrName>ppt_y</p:attrName>
                                        </p:attrNameLst>
                                      </p:cBhvr>
                                      <p:tavLst>
                                        <p:tav tm="0">
                                          <p:val>
                                            <p:strVal val="#ppt_y"/>
                                          </p:val>
                                        </p:tav>
                                        <p:tav tm="100000">
                                          <p:val>
                                            <p:strVal val="#ppt_y"/>
                                          </p:val>
                                        </p:tav>
                                      </p:tavLst>
                                    </p:anim>
                                  </p:childTnLst>
                                </p:cTn>
                              </p:par>
                            </p:childTnLst>
                          </p:cTn>
                        </p:par>
                        <p:par>
                          <p:cTn id="51" fill="hold">
                            <p:stCondLst>
                              <p:cond delay="5500"/>
                            </p:stCondLst>
                            <p:childTnLst>
                              <p:par>
                                <p:cTn id="52" presetID="2" presetClass="entr" presetSubtype="4" accel="50000" decel="50000" fill="hold" grpId="0" nodeType="afterEffect">
                                  <p:stCondLst>
                                    <p:cond delay="0"/>
                                  </p:stCondLst>
                                  <p:childTnLst>
                                    <p:set>
                                      <p:cBhvr>
                                        <p:cTn id="53" dur="1" fill="hold">
                                          <p:stCondLst>
                                            <p:cond delay="0"/>
                                          </p:stCondLst>
                                        </p:cTn>
                                        <p:tgtEl>
                                          <p:spTgt spid="79"/>
                                        </p:tgtEl>
                                        <p:attrNameLst>
                                          <p:attrName>style.visibility</p:attrName>
                                        </p:attrNameLst>
                                      </p:cBhvr>
                                      <p:to>
                                        <p:strVal val="visible"/>
                                      </p:to>
                                    </p:set>
                                    <p:anim calcmode="lin" valueType="num">
                                      <p:cBhvr additive="base">
                                        <p:cTn id="54" dur="1000" fill="hold"/>
                                        <p:tgtEl>
                                          <p:spTgt spid="79"/>
                                        </p:tgtEl>
                                        <p:attrNameLst>
                                          <p:attrName>ppt_x</p:attrName>
                                        </p:attrNameLst>
                                      </p:cBhvr>
                                      <p:tavLst>
                                        <p:tav tm="0">
                                          <p:val>
                                            <p:strVal val="#ppt_x"/>
                                          </p:val>
                                        </p:tav>
                                        <p:tav tm="100000">
                                          <p:val>
                                            <p:strVal val="#ppt_x"/>
                                          </p:val>
                                        </p:tav>
                                      </p:tavLst>
                                    </p:anim>
                                    <p:anim calcmode="lin" valueType="num">
                                      <p:cBhvr additive="base">
                                        <p:cTn id="55" dur="1000" fill="hold"/>
                                        <p:tgtEl>
                                          <p:spTgt spid="7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79" grpId="0" animBg="1"/>
    </p:bldLst>
  </p:timing>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1F497D"/>
      </a:dk2>
      <a:lt2>
        <a:srgbClr val="EEECE1"/>
      </a:lt2>
      <a:accent1>
        <a:srgbClr val="0F2210"/>
      </a:accent1>
      <a:accent2>
        <a:srgbClr val="245227"/>
      </a:accent2>
      <a:accent3>
        <a:srgbClr val="488862"/>
      </a:accent3>
      <a:accent4>
        <a:srgbClr val="59AA7A"/>
      </a:accent4>
      <a:accent5>
        <a:srgbClr val="9ED2AE"/>
      </a:accent5>
      <a:accent6>
        <a:srgbClr val="C2ECC9"/>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TF16401875_PowerPoint Graphics Sampler_RVA_v3.potx" id="{81A42FD6-4326-4835-93D5-04241D78DF76}" vid="{C2821E24-821F-4516-BD19-A78AEEFAC4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BA62C7A2-59F4-4B58-B212-ECED6134D01F}">
  <ds:schemaRefs>
    <ds:schemaRef ds:uri="http://schemas.microsoft.com/sharepoint/v3/contenttype/forms"/>
  </ds:schemaRefs>
</ds:datastoreItem>
</file>

<file path=customXml/itemProps2.xml><?xml version="1.0" encoding="utf-8"?>
<ds:datastoreItem xmlns:ds="http://schemas.openxmlformats.org/officeDocument/2006/customXml" ds:itemID="{BBE19635-2778-46C8-9F18-3E867DB6E95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03A3449-C5F3-41E3-9538-E2116885CDCC}">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PowerPoint Graphics Sampler</Template>
  <TotalTime>80</TotalTime>
  <Words>1107</Words>
  <Application>Microsoft Office PowerPoint</Application>
  <PresentationFormat>Custom</PresentationFormat>
  <Paragraphs>210</Paragraphs>
  <Slides>11</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Arial Black</vt:lpstr>
      <vt:lpstr>Arial Narrow</vt:lpstr>
      <vt:lpstr>Calibri</vt:lpstr>
      <vt:lpstr>DIN Alternate</vt:lpstr>
      <vt:lpstr>sohne</vt:lpstr>
      <vt:lpstr>Times</vt:lpstr>
      <vt:lpstr>Office Theme</vt:lpstr>
      <vt:lpstr>POWERPOINT GRAPHICS SAMPLER</vt:lpstr>
      <vt:lpstr>Sample 1</vt:lpstr>
      <vt:lpstr>Sample 2</vt:lpstr>
      <vt:lpstr>Sample 3</vt:lpstr>
      <vt:lpstr>Sample 4</vt:lpstr>
      <vt:lpstr>Sample 5</vt:lpstr>
      <vt:lpstr>Sample 6</vt:lpstr>
      <vt:lpstr>Sample 7</vt:lpstr>
      <vt:lpstr>Sample 8</vt:lpstr>
      <vt:lpstr>Tips &amp; Tricks (PC and Mac)</vt:lpstr>
      <vt:lpstr>Check Out our PowerPoint Graphics Library</vt:lpstr>
    </vt:vector>
  </TitlesOfParts>
  <Manager/>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GRAPHICS SAMPLER</dc:title>
  <dc:subject/>
  <dc:creator>Tinto T. Kurian</dc:creator>
  <cp:keywords/>
  <dc:description/>
  <cp:lastModifiedBy>Tinto T. Kurian</cp:lastModifiedBy>
  <cp:revision>5</cp:revision>
  <dcterms:created xsi:type="dcterms:W3CDTF">2021-05-24T00:42:21Z</dcterms:created>
  <dcterms:modified xsi:type="dcterms:W3CDTF">2021-05-24T02:03:09Z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